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96" r:id="rId1"/>
  </p:sldMasterIdLst>
  <p:notesMasterIdLst>
    <p:notesMasterId r:id="rId51"/>
  </p:notesMasterIdLst>
  <p:handoutMasterIdLst>
    <p:handoutMasterId r:id="rId52"/>
  </p:handoutMasterIdLst>
  <p:sldIdLst>
    <p:sldId id="256" r:id="rId2"/>
    <p:sldId id="403" r:id="rId3"/>
    <p:sldId id="488" r:id="rId4"/>
    <p:sldId id="405" r:id="rId5"/>
    <p:sldId id="406" r:id="rId6"/>
    <p:sldId id="420" r:id="rId7"/>
    <p:sldId id="407" r:id="rId8"/>
    <p:sldId id="408" r:id="rId9"/>
    <p:sldId id="421" r:id="rId10"/>
    <p:sldId id="415" r:id="rId11"/>
    <p:sldId id="409" r:id="rId12"/>
    <p:sldId id="431" r:id="rId13"/>
    <p:sldId id="435" r:id="rId14"/>
    <p:sldId id="436" r:id="rId15"/>
    <p:sldId id="437" r:id="rId16"/>
    <p:sldId id="410" r:id="rId17"/>
    <p:sldId id="423" r:id="rId18"/>
    <p:sldId id="411" r:id="rId19"/>
    <p:sldId id="412" r:id="rId20"/>
    <p:sldId id="413" r:id="rId21"/>
    <p:sldId id="489" r:id="rId22"/>
    <p:sldId id="475" r:id="rId23"/>
    <p:sldId id="414" r:id="rId24"/>
    <p:sldId id="424" r:id="rId25"/>
    <p:sldId id="459" r:id="rId26"/>
    <p:sldId id="460" r:id="rId27"/>
    <p:sldId id="462" r:id="rId28"/>
    <p:sldId id="416" r:id="rId29"/>
    <p:sldId id="417" r:id="rId30"/>
    <p:sldId id="264" r:id="rId31"/>
    <p:sldId id="426" r:id="rId32"/>
    <p:sldId id="439" r:id="rId33"/>
    <p:sldId id="440" r:id="rId34"/>
    <p:sldId id="477" r:id="rId35"/>
    <p:sldId id="479" r:id="rId36"/>
    <p:sldId id="481" r:id="rId37"/>
    <p:sldId id="482" r:id="rId38"/>
    <p:sldId id="483" r:id="rId39"/>
    <p:sldId id="484" r:id="rId40"/>
    <p:sldId id="485" r:id="rId41"/>
    <p:sldId id="443" r:id="rId42"/>
    <p:sldId id="470" r:id="rId43"/>
    <p:sldId id="487" r:id="rId44"/>
    <p:sldId id="471" r:id="rId45"/>
    <p:sldId id="444" r:id="rId46"/>
    <p:sldId id="451" r:id="rId47"/>
    <p:sldId id="452" r:id="rId48"/>
    <p:sldId id="458" r:id="rId49"/>
    <p:sldId id="333" r:id="rId50"/>
  </p:sldIdLst>
  <p:sldSz cx="9144000" cy="6858000" type="screen4x3"/>
  <p:notesSz cx="9144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E09B7"/>
    <a:srgbClr val="805D40"/>
    <a:srgbClr val="A95617"/>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015" autoAdjust="0"/>
    <p:restoredTop sz="95341" autoAdjust="0"/>
  </p:normalViewPr>
  <p:slideViewPr>
    <p:cSldViewPr>
      <p:cViewPr varScale="1">
        <p:scale>
          <a:sx n="66" d="100"/>
          <a:sy n="66" d="100"/>
        </p:scale>
        <p:origin x="-1524" y="-96"/>
      </p:cViewPr>
      <p:guideLst>
        <p:guide orient="horz" pos="2160"/>
        <p:guide pos="2880"/>
      </p:guideLst>
    </p:cSldViewPr>
  </p:slideViewPr>
  <p:notesTextViewPr>
    <p:cViewPr>
      <p:scale>
        <a:sx n="100" d="100"/>
        <a:sy n="100" d="100"/>
      </p:scale>
      <p:origin x="0" y="0"/>
    </p:cViewPr>
  </p:notesTextViewPr>
  <p:notesViewPr>
    <p:cSldViewPr>
      <p:cViewPr varScale="1">
        <p:scale>
          <a:sx n="75" d="100"/>
          <a:sy n="75" d="100"/>
        </p:scale>
        <p:origin x="1884" y="54"/>
      </p:cViewPr>
      <p:guideLst/>
    </p:cSldViewPr>
  </p:notes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notesMaster" Target="notesMasters/notesMaster1.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5179484" y="0"/>
            <a:ext cx="3962400" cy="342900"/>
          </a:xfrm>
          <a:prstGeom prst="rect">
            <a:avLst/>
          </a:prstGeom>
        </p:spPr>
        <p:txBody>
          <a:bodyPr vert="horz" lIns="91440" tIns="45720" rIns="91440" bIns="45720" rtlCol="0"/>
          <a:lstStyle>
            <a:lvl1pPr algn="r">
              <a:defRPr sz="1200"/>
            </a:lvl1pPr>
          </a:lstStyle>
          <a:p>
            <a:fld id="{8B624F83-F88A-4D09-B392-86A7D9C55D75}" type="datetimeFigureOut">
              <a:rPr lang="en-US" smtClean="0"/>
              <a:pPr/>
              <a:t>2/7/2014</a:t>
            </a:fld>
            <a:endParaRPr lang="en-US"/>
          </a:p>
        </p:txBody>
      </p:sp>
      <p:sp>
        <p:nvSpPr>
          <p:cNvPr id="4" name="Footer Placeholder 3"/>
          <p:cNvSpPr>
            <a:spLocks noGrp="1"/>
          </p:cNvSpPr>
          <p:nvPr>
            <p:ph type="ftr" sz="quarter" idx="2"/>
          </p:nvPr>
        </p:nvSpPr>
        <p:spPr>
          <a:xfrm>
            <a:off x="0" y="6513910"/>
            <a:ext cx="3962400" cy="3429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5179484" y="6513910"/>
            <a:ext cx="3962400" cy="342900"/>
          </a:xfrm>
          <a:prstGeom prst="rect">
            <a:avLst/>
          </a:prstGeom>
        </p:spPr>
        <p:txBody>
          <a:bodyPr vert="horz" lIns="91440" tIns="45720" rIns="91440" bIns="45720" rtlCol="0" anchor="b"/>
          <a:lstStyle>
            <a:lvl1pPr algn="r">
              <a:defRPr sz="1200"/>
            </a:lvl1pPr>
          </a:lstStyle>
          <a:p>
            <a:fld id="{9F373449-A87F-40D7-9ACD-1AD3D60D87FA}" type="slidenum">
              <a:rPr lang="en-US" smtClean="0"/>
              <a:pPr/>
              <a:t>‹#›</a:t>
            </a:fld>
            <a:endParaRPr lang="en-US"/>
          </a:p>
        </p:txBody>
      </p:sp>
    </p:spTree>
    <p:extLst>
      <p:ext uri="{BB962C8B-B14F-4D97-AF65-F5344CB8AC3E}">
        <p14:creationId xmlns:p14="http://schemas.microsoft.com/office/powerpoint/2010/main" xmlns="" val="107529004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179484" y="0"/>
            <a:ext cx="3962400" cy="342900"/>
          </a:xfrm>
          <a:prstGeom prst="rect">
            <a:avLst/>
          </a:prstGeom>
        </p:spPr>
        <p:txBody>
          <a:bodyPr vert="horz" lIns="91440" tIns="45720" rIns="91440" bIns="45720" rtlCol="0"/>
          <a:lstStyle>
            <a:lvl1pPr algn="r">
              <a:defRPr sz="1200"/>
            </a:lvl1pPr>
          </a:lstStyle>
          <a:p>
            <a:fld id="{95F671BE-174E-40F4-B8DD-A9301A38DC53}" type="datetimeFigureOut">
              <a:rPr lang="en-US" smtClean="0"/>
              <a:pPr/>
              <a:t>2/7/2014</a:t>
            </a:fld>
            <a:endParaRPr lang="en-US"/>
          </a:p>
        </p:txBody>
      </p:sp>
      <p:sp>
        <p:nvSpPr>
          <p:cNvPr id="4" name="Slide Image Placeholder 3"/>
          <p:cNvSpPr>
            <a:spLocks noGrp="1" noRot="1" noChangeAspect="1"/>
          </p:cNvSpPr>
          <p:nvPr>
            <p:ph type="sldImg" idx="2"/>
          </p:nvPr>
        </p:nvSpPr>
        <p:spPr>
          <a:xfrm>
            <a:off x="2857500" y="514350"/>
            <a:ext cx="3429000" cy="25717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14400" y="3257550"/>
            <a:ext cx="7315200" cy="30861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6513910"/>
            <a:ext cx="3962400" cy="3429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179484" y="6513910"/>
            <a:ext cx="3962400" cy="342900"/>
          </a:xfrm>
          <a:prstGeom prst="rect">
            <a:avLst/>
          </a:prstGeom>
        </p:spPr>
        <p:txBody>
          <a:bodyPr vert="horz" lIns="91440" tIns="45720" rIns="91440" bIns="45720" rtlCol="0" anchor="b"/>
          <a:lstStyle>
            <a:lvl1pPr algn="r">
              <a:defRPr sz="1200"/>
            </a:lvl1pPr>
          </a:lstStyle>
          <a:p>
            <a:fld id="{DF60F987-AD7E-4D93-BA46-C44873F67E34}" type="slidenum">
              <a:rPr lang="en-US" smtClean="0"/>
              <a:pPr/>
              <a:t>‹#›</a:t>
            </a:fld>
            <a:endParaRPr lang="en-US"/>
          </a:p>
        </p:txBody>
      </p:sp>
    </p:spTree>
    <p:extLst>
      <p:ext uri="{BB962C8B-B14F-4D97-AF65-F5344CB8AC3E}">
        <p14:creationId xmlns:p14="http://schemas.microsoft.com/office/powerpoint/2010/main" xmlns="" val="12332407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DF60F987-AD7E-4D93-BA46-C44873F67E34}" type="slidenum">
              <a:rPr lang="en-US" smtClean="0"/>
              <a:pPr/>
              <a:t>1</a:t>
            </a:fld>
            <a:endParaRPr lang="en-US"/>
          </a:p>
        </p:txBody>
      </p:sp>
    </p:spTree>
    <p:extLst>
      <p:ext uri="{BB962C8B-B14F-4D97-AF65-F5344CB8AC3E}">
        <p14:creationId xmlns:p14="http://schemas.microsoft.com/office/powerpoint/2010/main" xmlns="" val="4999398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p:spPr>
      </p:sp>
      <p:sp>
        <p:nvSpPr>
          <p:cNvPr id="4813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Tree>
    <p:extLst>
      <p:ext uri="{BB962C8B-B14F-4D97-AF65-F5344CB8AC3E}">
        <p14:creationId xmlns:p14="http://schemas.microsoft.com/office/powerpoint/2010/main" xmlns="" val="3771726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p:cNvSpPr>
            <a:spLocks noGrp="1" noRot="1" noChangeAspect="1" noTextEdit="1"/>
          </p:cNvSpPr>
          <p:nvPr>
            <p:ph type="sldImg"/>
          </p:nvPr>
        </p:nvSpPr>
        <p:spPr bwMode="auto">
          <a:noFill/>
          <a:ln>
            <a:solidFill>
              <a:srgbClr val="000000"/>
            </a:solidFill>
            <a:miter lim="800000"/>
            <a:headEnd/>
            <a:tailEnd/>
          </a:ln>
        </p:spPr>
      </p:sp>
      <p:sp>
        <p:nvSpPr>
          <p:cNvPr id="7475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Tree>
    <p:extLst>
      <p:ext uri="{BB962C8B-B14F-4D97-AF65-F5344CB8AC3E}">
        <p14:creationId xmlns:p14="http://schemas.microsoft.com/office/powerpoint/2010/main" xmlns="" val="11405763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a:p>
        </p:txBody>
      </p:sp>
      <p:sp>
        <p:nvSpPr>
          <p:cNvPr id="4" name="Slide Number Placeholder 3"/>
          <p:cNvSpPr>
            <a:spLocks noGrp="1"/>
          </p:cNvSpPr>
          <p:nvPr>
            <p:ph type="sldNum" sz="quarter" idx="10"/>
          </p:nvPr>
        </p:nvSpPr>
        <p:spPr/>
        <p:txBody>
          <a:bodyPr/>
          <a:lstStyle/>
          <a:p>
            <a:fld id="{DF60F987-AD7E-4D93-BA46-C44873F67E34}" type="slidenum">
              <a:rPr lang="en-US" smtClean="0"/>
              <a:pPr/>
              <a:t>49</a:t>
            </a:fld>
            <a:endParaRPr lang="en-US"/>
          </a:p>
        </p:txBody>
      </p:sp>
    </p:spTree>
    <p:extLst>
      <p:ext uri="{BB962C8B-B14F-4D97-AF65-F5344CB8AC3E}">
        <p14:creationId xmlns:p14="http://schemas.microsoft.com/office/powerpoint/2010/main" xmlns="" val="24363494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788D7FED-BE93-4144-AD4B-95211CBE69AB}" type="datetime1">
              <a:rPr lang="en-US" smtClean="0"/>
              <a:pPr/>
              <a:t>2/7/2014</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B31C241-B43C-4140-A7D3-6B56A86893D3}" type="datetime1">
              <a:rPr lang="en-US" smtClean="0"/>
              <a:pPr/>
              <a:t>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614A0A8-7B4C-4630-A081-81BB50D8DCDC}" type="datetime1">
              <a:rPr lang="en-US" smtClean="0"/>
              <a:pPr/>
              <a:t>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54D9359-DF32-4949-9E10-F2B8B16C1D67}" type="datetime1">
              <a:rPr lang="en-US" smtClean="0"/>
              <a:pPr/>
              <a:t>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28D2C973-351A-4C83-8AD1-4D84F363D6F9}" type="datetime1">
              <a:rPr lang="en-US" smtClean="0"/>
              <a:pPr/>
              <a:t>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9FB79E1-3CA0-4A84-9628-F9262989B648}" type="datetime1">
              <a:rPr lang="en-US" smtClean="0"/>
              <a:pPr/>
              <a:t>2/7/2014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800E3042-63CC-471E-967F-859FFC1CF11B}" type="datetime1">
              <a:rPr lang="en-US" smtClean="0"/>
              <a:pPr/>
              <a:t>2/7/2014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4EF72A0D-3B2B-4CE7-9BB4-875DCD3629EC}" type="datetime1">
              <a:rPr lang="en-US" smtClean="0"/>
              <a:pPr/>
              <a:t>2/7/2014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4672BC5-6716-4026-9AA0-2486F4E36A54}" type="datetime1">
              <a:rPr lang="en-US" smtClean="0"/>
              <a:pPr/>
              <a:t>2/7/2014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14F6595-070D-41A6-97C4-011DD22F02CE}" type="datetime1">
              <a:rPr lang="en-US" smtClean="0"/>
              <a:pPr/>
              <a:t>2/7/2014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76F457DD-587F-4937-8695-79FCF786BCB6}" type="datetime1">
              <a:rPr lang="en-US" smtClean="0"/>
              <a:pPr/>
              <a:t>2/7/2014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B6F15528-21DE-4FAA-801E-634DDDAF4B2B}"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5D878A26-1422-4B2F-867C-CE0A13FACE2F}" type="datetime1">
              <a:rPr lang="en-US" smtClean="0"/>
              <a:pPr/>
              <a:t>2/7/2014</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6F15528-21DE-4FAA-801E-634DDDAF4B2B}"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hdr="0" ft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116632"/>
            <a:ext cx="8640960" cy="6336704"/>
          </a:xfrm>
        </p:spPr>
        <p:txBody>
          <a:bodyPr>
            <a:noAutofit/>
          </a:bodyPr>
          <a:lstStyle/>
          <a:p>
            <a:pPr algn="ctr"/>
            <a:r>
              <a:rPr lang="en-US" sz="13000" b="1" err="1" smtClean="0">
                <a:latin typeface="DevLys 010" pitchFamily="2" charset="0"/>
                <a:cs typeface="Times New Roman" pitchFamily="18" charset="0"/>
              </a:rPr>
              <a:t>foKkiu</a:t>
            </a:r>
            <a:r>
              <a:rPr lang="en-US" sz="13000" b="1" smtClean="0">
                <a:latin typeface="DevLys 010" pitchFamily="2" charset="0"/>
                <a:cs typeface="Times New Roman" pitchFamily="18" charset="0"/>
              </a:rPr>
              <a:t> </a:t>
            </a:r>
            <a:r>
              <a:rPr lang="en-US" sz="13000" b="1" err="1" smtClean="0">
                <a:latin typeface="DevLys 010" pitchFamily="2" charset="0"/>
                <a:cs typeface="Times New Roman" pitchFamily="18" charset="0"/>
              </a:rPr>
              <a:t>vf</a:t>
            </a:r>
            <a:r>
              <a:rPr lang="en-US" sz="13000" b="1" smtClean="0">
                <a:latin typeface="DevLys 010" pitchFamily="2" charset="0"/>
                <a:cs typeface="Times New Roman" pitchFamily="18" charset="0"/>
              </a:rPr>
              <a:t>/</a:t>
            </a:r>
            <a:r>
              <a:rPr lang="en-US" sz="13000" b="1" err="1" smtClean="0">
                <a:latin typeface="DevLys 010" pitchFamily="2" charset="0"/>
                <a:cs typeface="Times New Roman" pitchFamily="18" charset="0"/>
              </a:rPr>
              <a:t>kizek.ku</a:t>
            </a:r>
            <a:r>
              <a:rPr lang="en-US" sz="13000" b="1" smtClean="0">
                <a:latin typeface="DevLys 010" pitchFamily="2" charset="0"/>
                <a:cs typeface="Times New Roman" pitchFamily="18" charset="0"/>
              </a:rPr>
              <a:t> ,</a:t>
            </a:r>
            <a:r>
              <a:rPr lang="en-US" sz="13000" b="1" err="1" smtClean="0">
                <a:latin typeface="DevLys 010" pitchFamily="2" charset="0"/>
                <a:cs typeface="Times New Roman" pitchFamily="18" charset="0"/>
              </a:rPr>
              <a:t>oa</a:t>
            </a:r>
            <a:r>
              <a:rPr lang="en-US" sz="13000" b="1" smtClean="0">
                <a:latin typeface="DevLys 010" pitchFamily="2" charset="0"/>
                <a:cs typeface="Times New Roman" pitchFamily="18" charset="0"/>
              </a:rPr>
              <a:t> </a:t>
            </a:r>
            <a:r>
              <a:rPr lang="en-US" sz="13000" b="1" err="1" smtClean="0">
                <a:latin typeface="DevLys 010" pitchFamily="2" charset="0"/>
                <a:cs typeface="Times New Roman" pitchFamily="18" charset="0"/>
              </a:rPr>
              <a:t>isM</a:t>
            </a:r>
            <a:r>
              <a:rPr lang="en-US" sz="13000" b="1" smtClean="0">
                <a:latin typeface="DevLys 010" pitchFamily="2" charset="0"/>
                <a:cs typeface="Times New Roman" pitchFamily="18" charset="0"/>
              </a:rPr>
              <a:t> </a:t>
            </a:r>
            <a:r>
              <a:rPr lang="en-US" sz="13000" b="1" err="1" smtClean="0">
                <a:latin typeface="DevLys 010" pitchFamily="2" charset="0"/>
                <a:cs typeface="Times New Roman" pitchFamily="18" charset="0"/>
              </a:rPr>
              <a:t>U;wt</a:t>
            </a:r>
            <a:endParaRPr lang="en-US" sz="13000" b="1">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6F15528-21DE-4FAA-801E-634DDDAF4B2B}" type="slidenum">
              <a:rPr lang="en-US" smtClean="0"/>
              <a:pPr/>
              <a:t>10</a:t>
            </a:fld>
            <a:endParaRPr lang="en-US"/>
          </a:p>
        </p:txBody>
      </p:sp>
      <p:sp>
        <p:nvSpPr>
          <p:cNvPr id="123905" name="Rectangle 1"/>
          <p:cNvSpPr>
            <a:spLocks noChangeArrowheads="1"/>
          </p:cNvSpPr>
          <p:nvPr/>
        </p:nvSpPr>
        <p:spPr bwMode="auto">
          <a:xfrm>
            <a:off x="251520" y="188640"/>
            <a:ext cx="8568952" cy="649408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4800" b="1" i="0" strike="noStrike" cap="none" normalizeH="0" baseline="0" dirty="0" err="1" smtClean="0">
                <a:ln>
                  <a:noFill/>
                </a:ln>
                <a:solidFill>
                  <a:schemeClr val="tx1"/>
                </a:solidFill>
                <a:effectLst/>
                <a:latin typeface="DevLys 010" pitchFamily="2" charset="0"/>
                <a:ea typeface="Times New Roman" pitchFamily="18" charset="0"/>
                <a:cs typeface="Times New Roman" pitchFamily="18" charset="0"/>
              </a:rPr>
              <a:t>foKkiu</a:t>
            </a:r>
            <a:r>
              <a:rPr kumimoji="0" lang="en-US" sz="4800" b="1" i="0" strike="noStrike" cap="none" normalizeH="0" baseline="0" dirty="0" smtClean="0">
                <a:ln>
                  <a:noFill/>
                </a:ln>
                <a:solidFill>
                  <a:schemeClr val="tx1"/>
                </a:solidFill>
                <a:effectLst/>
                <a:latin typeface="DevLys 010" pitchFamily="2" charset="0"/>
                <a:ea typeface="Times New Roman" pitchFamily="18" charset="0"/>
                <a:cs typeface="Times New Roman" pitchFamily="18" charset="0"/>
              </a:rPr>
              <a:t> </a:t>
            </a:r>
            <a:r>
              <a:rPr kumimoji="0" lang="en-US" sz="4800" b="1" i="0" strike="noStrike" cap="none" normalizeH="0" baseline="0" dirty="0" err="1" smtClean="0">
                <a:ln>
                  <a:noFill/>
                </a:ln>
                <a:solidFill>
                  <a:schemeClr val="tx1"/>
                </a:solidFill>
                <a:effectLst/>
                <a:latin typeface="DevLys 010" pitchFamily="2" charset="0"/>
                <a:ea typeface="Times New Roman" pitchFamily="18" charset="0"/>
                <a:cs typeface="Times New Roman" pitchFamily="18" charset="0"/>
              </a:rPr>
              <a:t>vf</a:t>
            </a:r>
            <a:r>
              <a:rPr kumimoji="0" lang="en-US" sz="4800" b="1" i="0" strike="noStrike" cap="none" normalizeH="0" baseline="0" dirty="0" smtClean="0">
                <a:ln>
                  <a:noFill/>
                </a:ln>
                <a:solidFill>
                  <a:schemeClr val="tx1"/>
                </a:solidFill>
                <a:effectLst/>
                <a:latin typeface="DevLys 010" pitchFamily="2" charset="0"/>
                <a:ea typeface="Times New Roman" pitchFamily="18" charset="0"/>
                <a:cs typeface="Times New Roman" pitchFamily="18" charset="0"/>
              </a:rPr>
              <a:t>/</a:t>
            </a:r>
            <a:r>
              <a:rPr kumimoji="0" lang="en-US" sz="4800" b="1" i="0" strike="noStrike" cap="none" normalizeH="0" baseline="0" dirty="0" err="1" smtClean="0">
                <a:ln>
                  <a:noFill/>
                </a:ln>
                <a:solidFill>
                  <a:schemeClr val="tx1"/>
                </a:solidFill>
                <a:effectLst/>
                <a:latin typeface="DevLys 010" pitchFamily="2" charset="0"/>
                <a:ea typeface="Times New Roman" pitchFamily="18" charset="0"/>
                <a:cs typeface="Times New Roman" pitchFamily="18" charset="0"/>
              </a:rPr>
              <a:t>kizek.ku</a:t>
            </a:r>
            <a:r>
              <a:rPr kumimoji="0" lang="en-US" sz="4800" b="1" i="0" strike="noStrike" cap="none" normalizeH="0" baseline="0" dirty="0" smtClean="0">
                <a:ln>
                  <a:noFill/>
                </a:ln>
                <a:solidFill>
                  <a:schemeClr val="tx1"/>
                </a:solidFill>
                <a:effectLst/>
                <a:latin typeface="DevLys 010" pitchFamily="2" charset="0"/>
                <a:ea typeface="Times New Roman" pitchFamily="18" charset="0"/>
                <a:cs typeface="Times New Roman" pitchFamily="18" charset="0"/>
              </a:rPr>
              <a:t> </a:t>
            </a:r>
            <a:r>
              <a:rPr kumimoji="0" lang="en-US" sz="4800" b="1" i="0" strike="noStrike" cap="none" normalizeH="0" baseline="0" dirty="0" err="1" smtClean="0">
                <a:ln>
                  <a:noFill/>
                </a:ln>
                <a:solidFill>
                  <a:schemeClr val="tx1"/>
                </a:solidFill>
                <a:effectLst/>
                <a:latin typeface="DevLys 010" pitchFamily="2" charset="0"/>
                <a:ea typeface="Times New Roman" pitchFamily="18" charset="0"/>
                <a:cs typeface="Times New Roman" pitchFamily="18" charset="0"/>
              </a:rPr>
              <a:t>lfefr</a:t>
            </a:r>
            <a:r>
              <a:rPr kumimoji="0" lang="en-US" sz="4800" b="1" i="0" strike="noStrike" cap="none" normalizeH="0" baseline="0" dirty="0" smtClean="0">
                <a:ln>
                  <a:noFill/>
                </a:ln>
                <a:solidFill>
                  <a:schemeClr val="tx1"/>
                </a:solidFill>
                <a:effectLst/>
                <a:latin typeface="DevLys 010" pitchFamily="2" charset="0"/>
                <a:ea typeface="Times New Roman" pitchFamily="18" charset="0"/>
                <a:cs typeface="Times New Roman" pitchFamily="18" charset="0"/>
              </a:rPr>
              <a:t> </a:t>
            </a:r>
            <a:r>
              <a:rPr kumimoji="0" lang="en-US" sz="4800" b="1" i="0" strike="noStrike" cap="none" normalizeH="0" baseline="0" dirty="0" err="1" smtClean="0">
                <a:ln>
                  <a:noFill/>
                </a:ln>
                <a:solidFill>
                  <a:schemeClr val="tx1"/>
                </a:solidFill>
                <a:effectLst/>
                <a:latin typeface="DevLys 010" pitchFamily="2" charset="0"/>
                <a:ea typeface="Times New Roman" pitchFamily="18" charset="0"/>
                <a:cs typeface="Times New Roman" pitchFamily="18" charset="0"/>
              </a:rPr>
              <a:t>dk</a:t>
            </a:r>
            <a:r>
              <a:rPr kumimoji="0" lang="en-US" sz="4800" b="1" i="0" strike="noStrike" cap="none" normalizeH="0" baseline="0" dirty="0" smtClean="0">
                <a:ln>
                  <a:noFill/>
                </a:ln>
                <a:solidFill>
                  <a:schemeClr val="tx1"/>
                </a:solidFill>
                <a:effectLst/>
                <a:latin typeface="DevLys 010" pitchFamily="2" charset="0"/>
                <a:ea typeface="Times New Roman" pitchFamily="18" charset="0"/>
                <a:cs typeface="Times New Roman" pitchFamily="18" charset="0"/>
              </a:rPr>
              <a:t> </a:t>
            </a:r>
            <a:r>
              <a:rPr kumimoji="0" lang="en-US" sz="4800" b="1" i="0" strike="noStrike" cap="none" normalizeH="0" baseline="0" dirty="0" err="1" smtClean="0">
                <a:ln>
                  <a:noFill/>
                </a:ln>
                <a:solidFill>
                  <a:schemeClr val="tx1"/>
                </a:solidFill>
                <a:effectLst/>
                <a:latin typeface="DevLys 010" pitchFamily="2" charset="0"/>
                <a:ea typeface="Times New Roman" pitchFamily="18" charset="0"/>
                <a:cs typeface="Times New Roman" pitchFamily="18" charset="0"/>
              </a:rPr>
              <a:t>xBu</a:t>
            </a:r>
            <a:endParaRPr kumimoji="0" lang="en-US" sz="5400" b="1" i="0" strike="noStrike" cap="none" normalizeH="0" baseline="0" dirty="0" smtClean="0">
              <a:ln>
                <a:noFill/>
              </a:ln>
              <a:solidFill>
                <a:schemeClr val="tx1"/>
              </a:solidFill>
              <a:effectLst/>
              <a:latin typeface="DevLys 010" pitchFamily="2" charset="0"/>
              <a:ea typeface="Times New Roman" pitchFamily="18" charset="0"/>
              <a:cs typeface="Times New Roman" pitchFamily="18" charset="0"/>
            </a:endParaRPr>
          </a:p>
          <a:p>
            <a:pPr marL="231775" lvl="0" indent="290513" algn="just" eaLnBrk="0" fontAlgn="base" hangingPunct="0">
              <a:spcBef>
                <a:spcPct val="0"/>
              </a:spcBef>
              <a:spcAft>
                <a:spcPct val="0"/>
              </a:spcAft>
            </a:pPr>
            <a:endParaRPr lang="en-US" sz="1000" b="1" u="sng" dirty="0" smtClean="0">
              <a:latin typeface="Arial" pitchFamily="34" charset="0"/>
              <a:cs typeface="Arial" pitchFamily="34" charset="0"/>
            </a:endParaRPr>
          </a:p>
          <a:p>
            <a:pPr lvl="0" algn="just" eaLnBrk="0" fontAlgn="base" hangingPunct="0">
              <a:spcBef>
                <a:spcPct val="0"/>
              </a:spcBef>
              <a:spcAft>
                <a:spcPct val="0"/>
              </a:spcAft>
            </a:pPr>
            <a:r>
              <a:rPr lang="en-US" sz="4800" b="1" dirty="0" err="1" smtClean="0">
                <a:latin typeface="DevLys 010" pitchFamily="2" charset="0"/>
                <a:ea typeface="Times New Roman" pitchFamily="18" charset="0"/>
                <a:cs typeface="Times New Roman" pitchFamily="18" charset="0"/>
              </a:rPr>
              <a:t>jkT</a:t>
            </a:r>
            <a:r>
              <a:rPr lang="en-US" sz="4800" b="1" dirty="0" smtClean="0">
                <a:latin typeface="DevLys 010" pitchFamily="2" charset="0"/>
                <a:ea typeface="Times New Roman" pitchFamily="18" charset="0"/>
                <a:cs typeface="Times New Roman" pitchFamily="18" charset="0"/>
              </a:rPr>
              <a:t>; </a:t>
            </a:r>
            <a:r>
              <a:rPr lang="en-US" sz="4800" b="1" dirty="0" err="1" smtClean="0">
                <a:latin typeface="DevLys 010" pitchFamily="2" charset="0"/>
                <a:ea typeface="Times New Roman" pitchFamily="18" charset="0"/>
                <a:cs typeface="Times New Roman" pitchFamily="18" charset="0"/>
              </a:rPr>
              <a:t>Lrj</a:t>
            </a:r>
            <a:r>
              <a:rPr lang="en-US" sz="4800" b="1" dirty="0" smtClean="0">
                <a:latin typeface="DevLys 010" pitchFamily="2" charset="0"/>
                <a:ea typeface="Times New Roman" pitchFamily="18" charset="0"/>
                <a:cs typeface="Times New Roman" pitchFamily="18" charset="0"/>
              </a:rPr>
              <a:t> </a:t>
            </a:r>
            <a:r>
              <a:rPr lang="en-US" sz="4800" b="1" dirty="0" err="1" smtClean="0">
                <a:latin typeface="DevLys 010" pitchFamily="2" charset="0"/>
                <a:ea typeface="Times New Roman" pitchFamily="18" charset="0"/>
                <a:cs typeface="Times New Roman" pitchFamily="18" charset="0"/>
              </a:rPr>
              <a:t>ij</a:t>
            </a:r>
            <a:endParaRPr lang="en-US" sz="5400" b="1" dirty="0" smtClean="0">
              <a:latin typeface="DevLys 010" pitchFamily="2" charset="0"/>
              <a:ea typeface="Times New Roman" pitchFamily="18" charset="0"/>
              <a:cs typeface="Times New Roman" pitchFamily="18" charset="0"/>
            </a:endParaRPr>
          </a:p>
          <a:p>
            <a:pPr lvl="0" algn="just" eaLnBrk="0" fontAlgn="base" hangingPunct="0">
              <a:spcBef>
                <a:spcPct val="0"/>
              </a:spcBef>
              <a:spcAft>
                <a:spcPct val="0"/>
              </a:spcAft>
            </a:pPr>
            <a:r>
              <a:rPr lang="en-US" sz="3600" b="1" dirty="0" smtClean="0">
                <a:latin typeface="DevLys 010" pitchFamily="2" charset="0"/>
                <a:ea typeface="Times New Roman" pitchFamily="18" charset="0"/>
                <a:cs typeface="Times New Roman" pitchFamily="18" charset="0"/>
              </a:rPr>
              <a:t>¼1½ </a:t>
            </a:r>
            <a:r>
              <a:rPr lang="en-US" sz="3600" b="1" dirty="0" err="1" smtClean="0">
                <a:latin typeface="DevLys 010" pitchFamily="2" charset="0"/>
                <a:ea typeface="Times New Roman" pitchFamily="18" charset="0"/>
                <a:cs typeface="Times New Roman" pitchFamily="18" charset="0"/>
              </a:rPr>
              <a:t>vfrfjDr</a:t>
            </a:r>
            <a:r>
              <a:rPr lang="en-US" sz="3600" b="1" dirty="0" smtClean="0">
                <a:latin typeface="DevLys 010" pitchFamily="2" charset="0"/>
                <a:ea typeface="Times New Roman" pitchFamily="18" charset="0"/>
                <a:cs typeface="Times New Roman" pitchFamily="18" charset="0"/>
              </a:rPr>
              <a:t> </a:t>
            </a:r>
            <a:r>
              <a:rPr lang="en-US" sz="3600" b="1" dirty="0" err="1" smtClean="0">
                <a:latin typeface="DevLys 010" pitchFamily="2" charset="0"/>
                <a:ea typeface="Times New Roman" pitchFamily="18" charset="0"/>
                <a:cs typeface="Times New Roman" pitchFamily="18" charset="0"/>
              </a:rPr>
              <a:t>eq</a:t>
            </a:r>
            <a:r>
              <a:rPr lang="en-US" sz="3600" b="1" dirty="0" smtClean="0">
                <a:latin typeface="DevLys 010" pitchFamily="2" charset="0"/>
                <a:ea typeface="Times New Roman" pitchFamily="18" charset="0"/>
                <a:cs typeface="Times New Roman" pitchFamily="18" charset="0"/>
              </a:rPr>
              <a:t>[; </a:t>
            </a:r>
            <a:r>
              <a:rPr lang="en-US" sz="3600" b="1" dirty="0" err="1" smtClean="0">
                <a:latin typeface="DevLys 010" pitchFamily="2" charset="0"/>
                <a:ea typeface="Times New Roman" pitchFamily="18" charset="0"/>
                <a:cs typeface="Times New Roman" pitchFamily="18" charset="0"/>
              </a:rPr>
              <a:t>fuokZpu</a:t>
            </a:r>
            <a:r>
              <a:rPr lang="en-US" sz="3600" b="1" dirty="0" smtClean="0">
                <a:latin typeface="DevLys 010" pitchFamily="2" charset="0"/>
                <a:ea typeface="Times New Roman" pitchFamily="18" charset="0"/>
                <a:cs typeface="Times New Roman" pitchFamily="18" charset="0"/>
              </a:rPr>
              <a:t> </a:t>
            </a:r>
            <a:r>
              <a:rPr lang="en-US" sz="3600" b="1" dirty="0" err="1" smtClean="0">
                <a:latin typeface="DevLys 010" pitchFamily="2" charset="0"/>
                <a:ea typeface="Times New Roman" pitchFamily="18" charset="0"/>
                <a:cs typeface="Times New Roman" pitchFamily="18" charset="0"/>
              </a:rPr>
              <a:t>vf</a:t>
            </a:r>
            <a:r>
              <a:rPr lang="en-US" sz="3600" b="1" dirty="0" smtClean="0">
                <a:latin typeface="DevLys 010" pitchFamily="2" charset="0"/>
                <a:ea typeface="Times New Roman" pitchFamily="18" charset="0"/>
                <a:cs typeface="Times New Roman" pitchFamily="18" charset="0"/>
              </a:rPr>
              <a:t>/</a:t>
            </a:r>
            <a:r>
              <a:rPr lang="en-US" sz="3600" b="1" dirty="0" err="1" smtClean="0">
                <a:latin typeface="DevLys 010" pitchFamily="2" charset="0"/>
                <a:ea typeface="Times New Roman" pitchFamily="18" charset="0"/>
                <a:cs typeface="Times New Roman" pitchFamily="18" charset="0"/>
              </a:rPr>
              <a:t>kdkjh&amp;v</a:t>
            </a:r>
            <a:r>
              <a:rPr lang="en-US" sz="3600" b="1" dirty="0" smtClean="0">
                <a:latin typeface="DevLys 010" pitchFamily="2" charset="0"/>
                <a:ea typeface="Times New Roman" pitchFamily="18" charset="0"/>
                <a:cs typeface="Times New Roman" pitchFamily="18" charset="0"/>
              </a:rPr>
              <a:t>/;{k</a:t>
            </a:r>
          </a:p>
          <a:p>
            <a:pPr lvl="0" algn="just" eaLnBrk="0" fontAlgn="base" hangingPunct="0">
              <a:spcBef>
                <a:spcPct val="0"/>
              </a:spcBef>
              <a:spcAft>
                <a:spcPct val="0"/>
              </a:spcAft>
            </a:pPr>
            <a:r>
              <a:rPr lang="en-US" sz="3600" b="1" dirty="0" smtClean="0">
                <a:latin typeface="DevLys 010" pitchFamily="2" charset="0"/>
                <a:ea typeface="Times New Roman" pitchFamily="18" charset="0"/>
                <a:cs typeface="Times New Roman" pitchFamily="18" charset="0"/>
              </a:rPr>
              <a:t>¼</a:t>
            </a:r>
            <a:r>
              <a:rPr lang="en-US" sz="3600" dirty="0" smtClean="0"/>
              <a:t>2</a:t>
            </a:r>
            <a:r>
              <a:rPr lang="en-US" sz="3600" b="1" dirty="0" smtClean="0">
                <a:latin typeface="DevLys 010" pitchFamily="2" charset="0"/>
                <a:ea typeface="Times New Roman" pitchFamily="18" charset="0"/>
                <a:cs typeface="Times New Roman" pitchFamily="18" charset="0"/>
              </a:rPr>
              <a:t>½ </a:t>
            </a:r>
            <a:r>
              <a:rPr lang="en-US" sz="3600" b="1" dirty="0" err="1" smtClean="0">
                <a:latin typeface="DevLys 010" pitchFamily="2" charset="0"/>
                <a:ea typeface="Times New Roman" pitchFamily="18" charset="0"/>
                <a:cs typeface="Times New Roman" pitchFamily="18" charset="0"/>
              </a:rPr>
              <a:t>fjVfuZax</a:t>
            </a:r>
            <a:r>
              <a:rPr lang="en-US" sz="3600" b="1" dirty="0" smtClean="0">
                <a:latin typeface="DevLys 010" pitchFamily="2" charset="0"/>
                <a:ea typeface="Times New Roman" pitchFamily="18" charset="0"/>
                <a:cs typeface="Times New Roman" pitchFamily="18" charset="0"/>
              </a:rPr>
              <a:t> </a:t>
            </a:r>
            <a:r>
              <a:rPr lang="en-US" sz="3600" b="1" dirty="0" err="1" smtClean="0">
                <a:latin typeface="DevLys 010" pitchFamily="2" charset="0"/>
                <a:ea typeface="Times New Roman" pitchFamily="18" charset="0"/>
                <a:cs typeface="Times New Roman" pitchFamily="18" charset="0"/>
              </a:rPr>
              <a:t>vf</a:t>
            </a:r>
            <a:r>
              <a:rPr lang="en-US" sz="3600" b="1" dirty="0" smtClean="0">
                <a:latin typeface="DevLys 010" pitchFamily="2" charset="0"/>
                <a:ea typeface="Times New Roman" pitchFamily="18" charset="0"/>
                <a:cs typeface="Times New Roman" pitchFamily="18" charset="0"/>
              </a:rPr>
              <a:t>/</a:t>
            </a:r>
            <a:r>
              <a:rPr lang="en-US" sz="3600" b="1" dirty="0" err="1" smtClean="0">
                <a:latin typeface="DevLys 010" pitchFamily="2" charset="0"/>
                <a:ea typeface="Times New Roman" pitchFamily="18" charset="0"/>
                <a:cs typeface="Times New Roman" pitchFamily="18" charset="0"/>
              </a:rPr>
              <a:t>kdkjh&amp;t;iqj</a:t>
            </a:r>
            <a:r>
              <a:rPr lang="en-US" sz="3600" b="1" dirty="0" smtClean="0">
                <a:latin typeface="DevLys 010" pitchFamily="2" charset="0"/>
                <a:ea typeface="Times New Roman" pitchFamily="18" charset="0"/>
                <a:cs typeface="Times New Roman" pitchFamily="18" charset="0"/>
              </a:rPr>
              <a:t> </a:t>
            </a:r>
            <a:r>
              <a:rPr lang="en-US" sz="3600" b="1" dirty="0" err="1" smtClean="0">
                <a:latin typeface="DevLys 010" pitchFamily="2" charset="0"/>
                <a:ea typeface="Times New Roman" pitchFamily="18" charset="0"/>
                <a:cs typeface="Times New Roman" pitchFamily="18" charset="0"/>
              </a:rPr>
              <a:t>yksdlHkk</a:t>
            </a:r>
            <a:r>
              <a:rPr lang="en-US" sz="3600" b="1" dirty="0" smtClean="0">
                <a:latin typeface="DevLys 010" pitchFamily="2" charset="0"/>
                <a:ea typeface="Times New Roman" pitchFamily="18" charset="0"/>
                <a:cs typeface="Times New Roman" pitchFamily="18" charset="0"/>
              </a:rPr>
              <a:t> </a:t>
            </a:r>
          </a:p>
          <a:p>
            <a:pPr marL="685800" lvl="0" indent="-685800" algn="just" eaLnBrk="0" fontAlgn="base" hangingPunct="0">
              <a:spcBef>
                <a:spcPct val="0"/>
              </a:spcBef>
              <a:spcAft>
                <a:spcPct val="0"/>
              </a:spcAft>
            </a:pPr>
            <a:r>
              <a:rPr lang="en-US" sz="3600" b="1" dirty="0" smtClean="0">
                <a:latin typeface="DevLys 010" pitchFamily="2" charset="0"/>
                <a:ea typeface="Times New Roman" pitchFamily="18" charset="0"/>
                <a:cs typeface="Times New Roman" pitchFamily="18" charset="0"/>
              </a:rPr>
              <a:t>¼</a:t>
            </a:r>
            <a:r>
              <a:rPr lang="en-US" sz="3600" dirty="0" smtClean="0"/>
              <a:t>3</a:t>
            </a:r>
            <a:r>
              <a:rPr lang="en-US" sz="3600" b="1" dirty="0" smtClean="0">
                <a:latin typeface="DevLys 010" pitchFamily="2" charset="0"/>
                <a:ea typeface="Times New Roman" pitchFamily="18" charset="0"/>
                <a:cs typeface="Times New Roman" pitchFamily="18" charset="0"/>
              </a:rPr>
              <a:t>½ </a:t>
            </a:r>
            <a:r>
              <a:rPr lang="en-US" sz="3600" b="1" dirty="0" err="1" smtClean="0">
                <a:latin typeface="DevLys 010" pitchFamily="2" charset="0"/>
                <a:ea typeface="Times New Roman" pitchFamily="18" charset="0"/>
                <a:cs typeface="Times New Roman" pitchFamily="18" charset="0"/>
              </a:rPr>
              <a:t>lwpuk</a:t>
            </a:r>
            <a:r>
              <a:rPr lang="en-US" sz="3600" b="1" dirty="0" smtClean="0">
                <a:latin typeface="DevLys 010" pitchFamily="2" charset="0"/>
                <a:ea typeface="Times New Roman" pitchFamily="18" charset="0"/>
                <a:cs typeface="Times New Roman" pitchFamily="18" charset="0"/>
              </a:rPr>
              <a:t> ,</a:t>
            </a:r>
            <a:r>
              <a:rPr lang="en-US" sz="3600" b="1" dirty="0" err="1" smtClean="0">
                <a:latin typeface="DevLys 010" pitchFamily="2" charset="0"/>
                <a:ea typeface="Times New Roman" pitchFamily="18" charset="0"/>
                <a:cs typeface="Times New Roman" pitchFamily="18" charset="0"/>
              </a:rPr>
              <a:t>oa</a:t>
            </a:r>
            <a:r>
              <a:rPr lang="en-US" sz="3600" b="1" dirty="0" smtClean="0">
                <a:latin typeface="DevLys 010" pitchFamily="2" charset="0"/>
                <a:ea typeface="Times New Roman" pitchFamily="18" charset="0"/>
                <a:cs typeface="Times New Roman" pitchFamily="18" charset="0"/>
              </a:rPr>
              <a:t> </a:t>
            </a:r>
            <a:r>
              <a:rPr lang="en-US" sz="3600" b="1" dirty="0" err="1" smtClean="0">
                <a:latin typeface="DevLys 010" pitchFamily="2" charset="0"/>
                <a:ea typeface="Times New Roman" pitchFamily="18" charset="0"/>
                <a:cs typeface="Times New Roman" pitchFamily="18" charset="0"/>
              </a:rPr>
              <a:t>izlkj.k</a:t>
            </a:r>
            <a:r>
              <a:rPr lang="en-US" sz="3600" b="1" dirty="0" smtClean="0">
                <a:latin typeface="DevLys 010" pitchFamily="2" charset="0"/>
                <a:ea typeface="Times New Roman" pitchFamily="18" charset="0"/>
                <a:cs typeface="Times New Roman" pitchFamily="18" charset="0"/>
              </a:rPr>
              <a:t> </a:t>
            </a:r>
            <a:r>
              <a:rPr lang="en-US" sz="3600" b="1" dirty="0" err="1" smtClean="0">
                <a:latin typeface="DevLys 010" pitchFamily="2" charset="0"/>
                <a:ea typeface="Times New Roman" pitchFamily="18" charset="0"/>
                <a:cs typeface="Times New Roman" pitchFamily="18" charset="0"/>
              </a:rPr>
              <a:t>eU</a:t>
            </a:r>
            <a:r>
              <a:rPr lang="en-US" sz="3600" b="1" dirty="0" smtClean="0">
                <a:latin typeface="DevLys 010" pitchFamily="2" charset="0"/>
                <a:ea typeface="Times New Roman" pitchFamily="18" charset="0"/>
                <a:cs typeface="Times New Roman" pitchFamily="18" charset="0"/>
              </a:rPr>
              <a:t>=</a:t>
            </a:r>
            <a:r>
              <a:rPr lang="en-US" sz="3600" b="1" dirty="0" err="1" smtClean="0">
                <a:latin typeface="DevLys 010" pitchFamily="2" charset="0"/>
                <a:ea typeface="Times New Roman" pitchFamily="18" charset="0"/>
                <a:cs typeface="Times New Roman" pitchFamily="18" charset="0"/>
              </a:rPr>
              <a:t>ky</a:t>
            </a:r>
            <a:r>
              <a:rPr lang="en-US" sz="3600" b="1" dirty="0" smtClean="0">
                <a:latin typeface="DevLys 010" pitchFamily="2" charset="0"/>
                <a:ea typeface="Times New Roman" pitchFamily="18" charset="0"/>
                <a:cs typeface="Times New Roman" pitchFamily="18" charset="0"/>
              </a:rPr>
              <a:t>; </a:t>
            </a:r>
            <a:r>
              <a:rPr lang="en-US" sz="3600" b="1" dirty="0" err="1" smtClean="0">
                <a:latin typeface="DevLys 010" pitchFamily="2" charset="0"/>
                <a:ea typeface="Times New Roman" pitchFamily="18" charset="0"/>
                <a:cs typeface="Times New Roman" pitchFamily="18" charset="0"/>
              </a:rPr>
              <a:t>dk</a:t>
            </a:r>
            <a:r>
              <a:rPr lang="en-US" sz="3600" b="1" dirty="0" smtClean="0">
                <a:latin typeface="DevLys 010" pitchFamily="2" charset="0"/>
                <a:ea typeface="Times New Roman" pitchFamily="18" charset="0"/>
                <a:cs typeface="Times New Roman" pitchFamily="18" charset="0"/>
              </a:rPr>
              <a:t> </a:t>
            </a:r>
            <a:r>
              <a:rPr lang="en-US" sz="3600" b="1" dirty="0" err="1" smtClean="0">
                <a:latin typeface="DevLys 010" pitchFamily="2" charset="0"/>
                <a:ea typeface="Times New Roman" pitchFamily="18" charset="0"/>
                <a:cs typeface="Times New Roman" pitchFamily="18" charset="0"/>
              </a:rPr>
              <a:t>izFke</a:t>
            </a:r>
            <a:r>
              <a:rPr lang="en-US" sz="3600" b="1" dirty="0" smtClean="0">
                <a:latin typeface="DevLys 010" pitchFamily="2" charset="0"/>
                <a:ea typeface="Times New Roman" pitchFamily="18" charset="0"/>
                <a:cs typeface="Times New Roman" pitchFamily="18" charset="0"/>
              </a:rPr>
              <a:t> </a:t>
            </a:r>
            <a:r>
              <a:rPr lang="en-US" sz="3600" b="1" dirty="0" err="1" smtClean="0">
                <a:latin typeface="DevLys 010" pitchFamily="2" charset="0"/>
                <a:ea typeface="Times New Roman" pitchFamily="18" charset="0"/>
                <a:cs typeface="Times New Roman" pitchFamily="18" charset="0"/>
              </a:rPr>
              <a:t>oxZ</a:t>
            </a:r>
            <a:r>
              <a:rPr lang="en-US" sz="3600" b="1" dirty="0" smtClean="0">
                <a:latin typeface="DevLys 010" pitchFamily="2" charset="0"/>
                <a:ea typeface="Times New Roman" pitchFamily="18" charset="0"/>
                <a:cs typeface="Times New Roman" pitchFamily="18" charset="0"/>
              </a:rPr>
              <a:t> </a:t>
            </a:r>
            <a:r>
              <a:rPr lang="en-US" sz="3600" b="1" dirty="0" err="1" smtClean="0">
                <a:latin typeface="DevLys 010" pitchFamily="2" charset="0"/>
                <a:ea typeface="Times New Roman" pitchFamily="18" charset="0"/>
                <a:cs typeface="Times New Roman" pitchFamily="18" charset="0"/>
              </a:rPr>
              <a:t>dk</a:t>
            </a:r>
            <a:r>
              <a:rPr lang="en-US" sz="3600" b="1" dirty="0" smtClean="0">
                <a:latin typeface="DevLys 010" pitchFamily="2" charset="0"/>
                <a:ea typeface="Times New Roman" pitchFamily="18" charset="0"/>
                <a:cs typeface="Times New Roman" pitchFamily="18" charset="0"/>
              </a:rPr>
              <a:t> </a:t>
            </a:r>
            <a:r>
              <a:rPr lang="en-US" sz="3600" b="1" dirty="0" err="1" smtClean="0">
                <a:latin typeface="DevLys 010" pitchFamily="2" charset="0"/>
                <a:ea typeface="Times New Roman" pitchFamily="18" charset="0"/>
                <a:cs typeface="Times New Roman" pitchFamily="18" charset="0"/>
              </a:rPr>
              <a:t>dksbZ</a:t>
            </a:r>
            <a:r>
              <a:rPr lang="en-US" sz="3600" b="1" dirty="0" smtClean="0">
                <a:latin typeface="DevLys 010" pitchFamily="2" charset="0"/>
                <a:ea typeface="Times New Roman" pitchFamily="18" charset="0"/>
                <a:cs typeface="Times New Roman" pitchFamily="18" charset="0"/>
              </a:rPr>
              <a:t> </a:t>
            </a:r>
            <a:r>
              <a:rPr lang="en-US" sz="3600" b="1" dirty="0" err="1" smtClean="0">
                <a:latin typeface="DevLys 010" pitchFamily="2" charset="0"/>
                <a:ea typeface="Times New Roman" pitchFamily="18" charset="0"/>
                <a:cs typeface="Times New Roman" pitchFamily="18" charset="0"/>
              </a:rPr>
              <a:t>vf</a:t>
            </a:r>
            <a:r>
              <a:rPr lang="en-US" sz="3600" b="1" dirty="0" smtClean="0">
                <a:latin typeface="DevLys 010" pitchFamily="2" charset="0"/>
                <a:ea typeface="Times New Roman" pitchFamily="18" charset="0"/>
                <a:cs typeface="Times New Roman" pitchFamily="18" charset="0"/>
              </a:rPr>
              <a:t>/</a:t>
            </a:r>
            <a:r>
              <a:rPr lang="en-US" sz="3600" b="1" dirty="0" err="1" smtClean="0">
                <a:latin typeface="DevLys 010" pitchFamily="2" charset="0"/>
                <a:ea typeface="Times New Roman" pitchFamily="18" charset="0"/>
                <a:cs typeface="Times New Roman" pitchFamily="18" charset="0"/>
              </a:rPr>
              <a:t>kdkjh</a:t>
            </a:r>
            <a:endParaRPr lang="en-US" sz="3600" b="1" dirty="0" smtClean="0">
              <a:latin typeface="DevLys 010" pitchFamily="2" charset="0"/>
              <a:ea typeface="Times New Roman" pitchFamily="18" charset="0"/>
              <a:cs typeface="Times New Roman" pitchFamily="18" charset="0"/>
            </a:endParaRPr>
          </a:p>
          <a:p>
            <a:pPr lvl="0" algn="just" eaLnBrk="0" fontAlgn="base" hangingPunct="0">
              <a:spcBef>
                <a:spcPct val="0"/>
              </a:spcBef>
              <a:spcAft>
                <a:spcPct val="0"/>
              </a:spcAft>
            </a:pPr>
            <a:r>
              <a:rPr lang="en-US" sz="4800" b="1" dirty="0" err="1" smtClean="0">
                <a:latin typeface="DevLys 010" pitchFamily="2" charset="0"/>
                <a:ea typeface="Times New Roman" pitchFamily="18" charset="0"/>
                <a:cs typeface="Times New Roman" pitchFamily="18" charset="0"/>
              </a:rPr>
              <a:t>fjVfuZax</a:t>
            </a:r>
            <a:r>
              <a:rPr lang="en-US" sz="4800" b="1" dirty="0" smtClean="0">
                <a:latin typeface="DevLys 010" pitchFamily="2" charset="0"/>
                <a:ea typeface="Times New Roman" pitchFamily="18" charset="0"/>
                <a:cs typeface="Times New Roman" pitchFamily="18" charset="0"/>
              </a:rPr>
              <a:t> </a:t>
            </a:r>
            <a:r>
              <a:rPr lang="en-US" sz="4800" b="1" dirty="0" err="1" smtClean="0">
                <a:latin typeface="DevLys 010" pitchFamily="2" charset="0"/>
                <a:ea typeface="Times New Roman" pitchFamily="18" charset="0"/>
                <a:cs typeface="Times New Roman" pitchFamily="18" charset="0"/>
              </a:rPr>
              <a:t>vf</a:t>
            </a:r>
            <a:r>
              <a:rPr lang="en-US" sz="4800" b="1" dirty="0" smtClean="0">
                <a:latin typeface="DevLys 010" pitchFamily="2" charset="0"/>
                <a:ea typeface="Times New Roman" pitchFamily="18" charset="0"/>
                <a:cs typeface="Times New Roman" pitchFamily="18" charset="0"/>
              </a:rPr>
              <a:t>/</a:t>
            </a:r>
            <a:r>
              <a:rPr lang="en-US" sz="4800" b="1" dirty="0" err="1" smtClean="0">
                <a:latin typeface="DevLys 010" pitchFamily="2" charset="0"/>
                <a:ea typeface="Times New Roman" pitchFamily="18" charset="0"/>
                <a:cs typeface="Times New Roman" pitchFamily="18" charset="0"/>
              </a:rPr>
              <a:t>kdkjh</a:t>
            </a:r>
            <a:r>
              <a:rPr lang="en-US" sz="4800" b="1" dirty="0" smtClean="0">
                <a:latin typeface="DevLys 010" pitchFamily="2" charset="0"/>
                <a:ea typeface="Times New Roman" pitchFamily="18" charset="0"/>
                <a:cs typeface="Times New Roman" pitchFamily="18" charset="0"/>
              </a:rPr>
              <a:t> </a:t>
            </a:r>
            <a:r>
              <a:rPr lang="en-US" sz="4800" b="1" dirty="0" err="1" smtClean="0">
                <a:latin typeface="DevLys 010" pitchFamily="2" charset="0"/>
                <a:ea typeface="Times New Roman" pitchFamily="18" charset="0"/>
                <a:cs typeface="Times New Roman" pitchFamily="18" charset="0"/>
              </a:rPr>
              <a:t>Lrj</a:t>
            </a:r>
            <a:r>
              <a:rPr lang="en-US" sz="4800" b="1" dirty="0" smtClean="0">
                <a:latin typeface="DevLys 010" pitchFamily="2" charset="0"/>
                <a:ea typeface="Times New Roman" pitchFamily="18" charset="0"/>
                <a:cs typeface="Times New Roman" pitchFamily="18" charset="0"/>
              </a:rPr>
              <a:t> </a:t>
            </a:r>
            <a:r>
              <a:rPr lang="en-US" sz="4800" b="1" dirty="0" err="1" smtClean="0">
                <a:latin typeface="DevLys 010" pitchFamily="2" charset="0"/>
                <a:ea typeface="Times New Roman" pitchFamily="18" charset="0"/>
                <a:cs typeface="Times New Roman" pitchFamily="18" charset="0"/>
              </a:rPr>
              <a:t>ij</a:t>
            </a:r>
            <a:endParaRPr lang="en-US" sz="5400" b="1" dirty="0" smtClean="0">
              <a:latin typeface="DevLys 010" pitchFamily="2" charset="0"/>
              <a:ea typeface="Times New Roman" pitchFamily="18" charset="0"/>
              <a:cs typeface="Times New Roman" pitchFamily="18" charset="0"/>
            </a:endParaRPr>
          </a:p>
          <a:p>
            <a:pPr lvl="0" algn="just" eaLnBrk="0" fontAlgn="base" hangingPunct="0">
              <a:spcBef>
                <a:spcPct val="0"/>
              </a:spcBef>
              <a:spcAft>
                <a:spcPct val="0"/>
              </a:spcAft>
            </a:pPr>
            <a:r>
              <a:rPr lang="en-US" sz="3600" b="1" dirty="0" smtClean="0">
                <a:latin typeface="DevLys 010" pitchFamily="2" charset="0"/>
                <a:ea typeface="Times New Roman" pitchFamily="18" charset="0"/>
                <a:cs typeface="Times New Roman" pitchFamily="18" charset="0"/>
              </a:rPr>
              <a:t>¼</a:t>
            </a:r>
            <a:r>
              <a:rPr lang="en-US" sz="3600" dirty="0" smtClean="0"/>
              <a:t>1</a:t>
            </a:r>
            <a:r>
              <a:rPr lang="en-US" sz="3600" b="1" dirty="0" smtClean="0">
                <a:latin typeface="DevLys 010" pitchFamily="2" charset="0"/>
                <a:ea typeface="Times New Roman" pitchFamily="18" charset="0"/>
                <a:cs typeface="Times New Roman" pitchFamily="18" charset="0"/>
              </a:rPr>
              <a:t>½ </a:t>
            </a:r>
            <a:r>
              <a:rPr lang="en-US" sz="3600" b="1" dirty="0" err="1" smtClean="0">
                <a:latin typeface="DevLys 010" pitchFamily="2" charset="0"/>
                <a:ea typeface="Times New Roman" pitchFamily="18" charset="0"/>
                <a:cs typeface="Times New Roman" pitchFamily="18" charset="0"/>
              </a:rPr>
              <a:t>fjVfuZax</a:t>
            </a:r>
            <a:r>
              <a:rPr lang="en-US" sz="3600" b="1" dirty="0" smtClean="0">
                <a:latin typeface="DevLys 010" pitchFamily="2" charset="0"/>
                <a:ea typeface="Times New Roman" pitchFamily="18" charset="0"/>
                <a:cs typeface="Times New Roman" pitchFamily="18" charset="0"/>
              </a:rPr>
              <a:t> </a:t>
            </a:r>
            <a:r>
              <a:rPr lang="en-US" sz="3600" b="1" dirty="0" err="1" smtClean="0">
                <a:latin typeface="DevLys 010" pitchFamily="2" charset="0"/>
                <a:ea typeface="Times New Roman" pitchFamily="18" charset="0"/>
                <a:cs typeface="Times New Roman" pitchFamily="18" charset="0"/>
              </a:rPr>
              <a:t>vf</a:t>
            </a:r>
            <a:r>
              <a:rPr lang="en-US" sz="3600" b="1" dirty="0" smtClean="0">
                <a:latin typeface="DevLys 010" pitchFamily="2" charset="0"/>
                <a:ea typeface="Times New Roman" pitchFamily="18" charset="0"/>
                <a:cs typeface="Times New Roman" pitchFamily="18" charset="0"/>
              </a:rPr>
              <a:t>/</a:t>
            </a:r>
            <a:r>
              <a:rPr lang="en-US" sz="3600" b="1" dirty="0" err="1" smtClean="0">
                <a:latin typeface="DevLys 010" pitchFamily="2" charset="0"/>
                <a:ea typeface="Times New Roman" pitchFamily="18" charset="0"/>
                <a:cs typeface="Times New Roman" pitchFamily="18" charset="0"/>
              </a:rPr>
              <a:t>kdkjh&amp;v</a:t>
            </a:r>
            <a:r>
              <a:rPr lang="en-US" sz="3600" b="1" dirty="0" smtClean="0">
                <a:latin typeface="DevLys 010" pitchFamily="2" charset="0"/>
                <a:ea typeface="Times New Roman" pitchFamily="18" charset="0"/>
                <a:cs typeface="Times New Roman" pitchFamily="18" charset="0"/>
              </a:rPr>
              <a:t>/;{k</a:t>
            </a:r>
          </a:p>
          <a:p>
            <a:pPr lvl="0" algn="just" eaLnBrk="0" fontAlgn="base" hangingPunct="0">
              <a:spcBef>
                <a:spcPct val="0"/>
              </a:spcBef>
              <a:spcAft>
                <a:spcPct val="0"/>
              </a:spcAft>
            </a:pPr>
            <a:r>
              <a:rPr lang="en-US" sz="3600" b="1" dirty="0" smtClean="0">
                <a:latin typeface="DevLys 010" pitchFamily="2" charset="0"/>
                <a:ea typeface="Times New Roman" pitchFamily="18" charset="0"/>
                <a:cs typeface="Times New Roman" pitchFamily="18" charset="0"/>
              </a:rPr>
              <a:t>¼</a:t>
            </a:r>
            <a:r>
              <a:rPr lang="en-US" sz="3600" dirty="0" smtClean="0"/>
              <a:t>2</a:t>
            </a:r>
            <a:r>
              <a:rPr lang="en-US" sz="3600" b="1" dirty="0" smtClean="0">
                <a:latin typeface="DevLys 010" pitchFamily="2" charset="0"/>
                <a:ea typeface="Times New Roman" pitchFamily="18" charset="0"/>
                <a:cs typeface="Times New Roman" pitchFamily="18" charset="0"/>
              </a:rPr>
              <a:t>½ ,d </a:t>
            </a:r>
            <a:r>
              <a:rPr lang="en-US" sz="3600" b="1" dirty="0" err="1" smtClean="0">
                <a:latin typeface="DevLys 010" pitchFamily="2" charset="0"/>
                <a:ea typeface="Times New Roman" pitchFamily="18" charset="0"/>
                <a:cs typeface="Times New Roman" pitchFamily="18" charset="0"/>
              </a:rPr>
              <a:t>lgk;d</a:t>
            </a:r>
            <a:r>
              <a:rPr lang="en-US" sz="3600" b="1" dirty="0" smtClean="0">
                <a:latin typeface="DevLys 010" pitchFamily="2" charset="0"/>
                <a:ea typeface="Times New Roman" pitchFamily="18" charset="0"/>
                <a:cs typeface="Times New Roman" pitchFamily="18" charset="0"/>
              </a:rPr>
              <a:t> </a:t>
            </a:r>
            <a:r>
              <a:rPr lang="en-US" sz="3600" b="1" dirty="0" err="1" smtClean="0">
                <a:latin typeface="DevLys 010" pitchFamily="2" charset="0"/>
                <a:ea typeface="Times New Roman" pitchFamily="18" charset="0"/>
                <a:cs typeface="Times New Roman" pitchFamily="18" charset="0"/>
              </a:rPr>
              <a:t>fjVfuZax</a:t>
            </a:r>
            <a:r>
              <a:rPr lang="en-US" sz="3600" b="1" dirty="0" smtClean="0">
                <a:latin typeface="DevLys 010" pitchFamily="2" charset="0"/>
                <a:ea typeface="Times New Roman" pitchFamily="18" charset="0"/>
                <a:cs typeface="Times New Roman" pitchFamily="18" charset="0"/>
              </a:rPr>
              <a:t> </a:t>
            </a:r>
            <a:r>
              <a:rPr lang="en-US" sz="3600" b="1" dirty="0" err="1" smtClean="0">
                <a:latin typeface="DevLys 010" pitchFamily="2" charset="0"/>
                <a:ea typeface="Times New Roman" pitchFamily="18" charset="0"/>
                <a:cs typeface="Times New Roman" pitchFamily="18" charset="0"/>
              </a:rPr>
              <a:t>vf</a:t>
            </a:r>
            <a:r>
              <a:rPr lang="en-US" sz="3600" b="1" dirty="0" smtClean="0">
                <a:latin typeface="DevLys 010" pitchFamily="2" charset="0"/>
                <a:ea typeface="Times New Roman" pitchFamily="18" charset="0"/>
                <a:cs typeface="Times New Roman" pitchFamily="18" charset="0"/>
              </a:rPr>
              <a:t>/</a:t>
            </a:r>
            <a:r>
              <a:rPr lang="en-US" sz="3600" b="1" dirty="0" err="1" smtClean="0">
                <a:latin typeface="DevLys 010" pitchFamily="2" charset="0"/>
                <a:ea typeface="Times New Roman" pitchFamily="18" charset="0"/>
                <a:cs typeface="Times New Roman" pitchFamily="18" charset="0"/>
              </a:rPr>
              <a:t>kdkjh&amp;lnL</a:t>
            </a:r>
            <a:r>
              <a:rPr lang="en-US" sz="3600" b="1" dirty="0" smtClean="0">
                <a:latin typeface="DevLys 010" pitchFamily="2" charset="0"/>
                <a:ea typeface="Times New Roman" pitchFamily="18" charset="0"/>
                <a:cs typeface="Times New Roman" pitchFamily="18" charset="0"/>
              </a:rPr>
              <a:t>;</a:t>
            </a:r>
          </a:p>
          <a:p>
            <a:pPr marL="798513" lvl="0" algn="just" eaLnBrk="0" fontAlgn="base" hangingPunct="0">
              <a:spcBef>
                <a:spcPct val="0"/>
              </a:spcBef>
              <a:spcAft>
                <a:spcPct val="0"/>
              </a:spcAft>
            </a:pPr>
            <a:r>
              <a:rPr kumimoji="0" lang="en-US" sz="3600" b="1" i="0" u="none" strike="noStrike" cap="none" normalizeH="0" baseline="0" dirty="0" smtClean="0">
                <a:ln>
                  <a:noFill/>
                </a:ln>
                <a:solidFill>
                  <a:schemeClr val="tx1"/>
                </a:solidFill>
                <a:effectLst/>
                <a:latin typeface="DevLys 010" pitchFamily="2" charset="0"/>
                <a:cs typeface="Times New Roman" pitchFamily="18" charset="0"/>
              </a:rPr>
              <a:t>¼</a:t>
            </a:r>
            <a:r>
              <a:rPr lang="en-US" sz="2800" dirty="0" smtClean="0"/>
              <a:t>MCMC </a:t>
            </a:r>
            <a:r>
              <a:rPr lang="en-US" sz="3600" b="1" dirty="0" err="1" smtClean="0">
                <a:latin typeface="DevLys 010" pitchFamily="2" charset="0"/>
                <a:cs typeface="Times New Roman" pitchFamily="18" charset="0"/>
              </a:rPr>
              <a:t>esa</a:t>
            </a:r>
            <a:r>
              <a:rPr lang="en-US" sz="3600" b="1" dirty="0" smtClean="0">
                <a:latin typeface="DevLys 010" pitchFamily="2" charset="0"/>
                <a:cs typeface="Times New Roman" pitchFamily="18" charset="0"/>
              </a:rPr>
              <a:t> ¼</a:t>
            </a:r>
            <a:r>
              <a:rPr lang="en-US" sz="2800" dirty="0" smtClean="0"/>
              <a:t>ii</a:t>
            </a:r>
            <a:r>
              <a:rPr lang="en-US" sz="3600" b="1" dirty="0" smtClean="0">
                <a:latin typeface="DevLys 010" pitchFamily="2" charset="0"/>
                <a:cs typeface="Times New Roman" pitchFamily="18" charset="0"/>
              </a:rPr>
              <a:t>½ </a:t>
            </a:r>
            <a:r>
              <a:rPr lang="en-US" sz="3600" b="1" dirty="0" err="1" smtClean="0">
                <a:latin typeface="DevLys 010" pitchFamily="2" charset="0"/>
                <a:cs typeface="Times New Roman" pitchFamily="18" charset="0"/>
              </a:rPr>
              <a:t>ij</a:t>
            </a:r>
            <a:r>
              <a:rPr lang="en-US" sz="3600" b="1" dirty="0" smtClean="0">
                <a:latin typeface="DevLys 010" pitchFamily="2" charset="0"/>
                <a:cs typeface="Times New Roman" pitchFamily="18" charset="0"/>
              </a:rPr>
              <a:t> </a:t>
            </a:r>
            <a:r>
              <a:rPr lang="en-US" sz="3600" b="1" dirty="0" err="1" smtClean="0">
                <a:latin typeface="DevLys 010" pitchFamily="2" charset="0"/>
                <a:cs typeface="Times New Roman" pitchFamily="18" charset="0"/>
              </a:rPr>
              <a:t>vafdr</a:t>
            </a:r>
            <a:r>
              <a:rPr lang="en-US" sz="3600" b="1" dirty="0" smtClean="0">
                <a:latin typeface="DevLys 010" pitchFamily="2" charset="0"/>
                <a:cs typeface="Times New Roman" pitchFamily="18" charset="0"/>
              </a:rPr>
              <a:t> lnL;</a:t>
            </a:r>
            <a:r>
              <a:rPr kumimoji="0" lang="en-US" sz="3600" b="1" i="0" u="none" strike="noStrike" cap="none" normalizeH="0" baseline="0" dirty="0" smtClean="0">
                <a:ln>
                  <a:noFill/>
                </a:ln>
                <a:solidFill>
                  <a:schemeClr val="tx1"/>
                </a:solidFill>
                <a:effectLst/>
                <a:latin typeface="DevLys 010" pitchFamily="2" charset="0"/>
                <a:cs typeface="Times New Roman" pitchFamily="18" charset="0"/>
              </a:rPr>
              <a:t>½</a:t>
            </a:r>
            <a:endParaRPr kumimoji="0" lang="en-US" sz="3600" b="1"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6F15528-21DE-4FAA-801E-634DDDAF4B2B}" type="slidenum">
              <a:rPr lang="en-US" smtClean="0"/>
              <a:pPr/>
              <a:t>11</a:t>
            </a:fld>
            <a:endParaRPr lang="en-US"/>
          </a:p>
        </p:txBody>
      </p:sp>
      <p:sp>
        <p:nvSpPr>
          <p:cNvPr id="5" name="Rectangle 4"/>
          <p:cNvSpPr/>
          <p:nvPr/>
        </p:nvSpPr>
        <p:spPr>
          <a:xfrm>
            <a:off x="179512" y="548680"/>
            <a:ext cx="8820472" cy="5509200"/>
          </a:xfrm>
          <a:prstGeom prst="rect">
            <a:avLst/>
          </a:prstGeom>
        </p:spPr>
        <p:txBody>
          <a:bodyPr wrap="square">
            <a:spAutoFit/>
          </a:bodyPr>
          <a:lstStyle/>
          <a:p>
            <a:pPr algn="ctr"/>
            <a:r>
              <a:rPr lang="en-US" sz="4000" b="1" dirty="0" err="1" smtClean="0">
                <a:latin typeface="DevLys 010" pitchFamily="2" charset="0"/>
                <a:ea typeface="Times New Roman" pitchFamily="18" charset="0"/>
                <a:cs typeface="Times New Roman" pitchFamily="18" charset="0"/>
              </a:rPr>
              <a:t>foKkiu</a:t>
            </a:r>
            <a:r>
              <a:rPr lang="en-US" sz="4000" b="1" dirty="0" smtClean="0">
                <a:latin typeface="DevLys 010" pitchFamily="2" charset="0"/>
                <a:ea typeface="Times New Roman" pitchFamily="18" charset="0"/>
                <a:cs typeface="Times New Roman" pitchFamily="18" charset="0"/>
              </a:rPr>
              <a:t> </a:t>
            </a:r>
            <a:r>
              <a:rPr lang="en-US" sz="4000" b="1" dirty="0" err="1" smtClean="0">
                <a:latin typeface="DevLys 010" pitchFamily="2" charset="0"/>
                <a:ea typeface="Times New Roman" pitchFamily="18" charset="0"/>
                <a:cs typeface="Times New Roman" pitchFamily="18" charset="0"/>
              </a:rPr>
              <a:t>vf</a:t>
            </a:r>
            <a:r>
              <a:rPr lang="en-US" sz="4000" b="1" dirty="0" smtClean="0">
                <a:latin typeface="DevLys 010" pitchFamily="2" charset="0"/>
                <a:ea typeface="Times New Roman" pitchFamily="18" charset="0"/>
                <a:cs typeface="Times New Roman" pitchFamily="18" charset="0"/>
              </a:rPr>
              <a:t>/</a:t>
            </a:r>
            <a:r>
              <a:rPr lang="en-US" sz="4000" b="1" dirty="0" err="1" smtClean="0">
                <a:latin typeface="DevLys 010" pitchFamily="2" charset="0"/>
                <a:ea typeface="Times New Roman" pitchFamily="18" charset="0"/>
                <a:cs typeface="Times New Roman" pitchFamily="18" charset="0"/>
              </a:rPr>
              <a:t>kizek.ku</a:t>
            </a:r>
            <a:r>
              <a:rPr lang="en-US" sz="4000" b="1" dirty="0" smtClean="0">
                <a:latin typeface="DevLys 010" pitchFamily="2" charset="0"/>
                <a:ea typeface="Times New Roman" pitchFamily="18" charset="0"/>
                <a:cs typeface="Times New Roman" pitchFamily="18" charset="0"/>
              </a:rPr>
              <a:t> dh </a:t>
            </a:r>
            <a:r>
              <a:rPr lang="en-US" sz="4000" b="1" dirty="0" err="1" smtClean="0">
                <a:latin typeface="DevLys 010" pitchFamily="2" charset="0"/>
                <a:ea typeface="Times New Roman" pitchFamily="18" charset="0"/>
                <a:cs typeface="Times New Roman" pitchFamily="18" charset="0"/>
              </a:rPr>
              <a:t>izfØ;k</a:t>
            </a:r>
            <a:endParaRPr lang="en-US" sz="4000" b="1" dirty="0" smtClean="0">
              <a:latin typeface="DevLys 010" pitchFamily="2" charset="0"/>
              <a:ea typeface="Times New Roman" pitchFamily="18" charset="0"/>
              <a:cs typeface="Times New Roman" pitchFamily="18" charset="0"/>
            </a:endParaRPr>
          </a:p>
          <a:p>
            <a:pPr algn="ctr"/>
            <a:endParaRPr lang="en-US" sz="3200" b="1" u="sng" dirty="0" smtClean="0">
              <a:latin typeface="DevLys 010" pitchFamily="2" charset="0"/>
              <a:ea typeface="Times New Roman" pitchFamily="18" charset="0"/>
              <a:cs typeface="Times New Roman" pitchFamily="18" charset="0"/>
            </a:endParaRPr>
          </a:p>
          <a:p>
            <a:pPr marL="406400" indent="-406400">
              <a:buFont typeface="Wingdings" pitchFamily="2" charset="2"/>
              <a:buChar char="§"/>
            </a:pPr>
            <a:r>
              <a:rPr lang="en-US" sz="4000" b="1" dirty="0" err="1" smtClean="0">
                <a:latin typeface="DevLys 010" pitchFamily="2" charset="0"/>
                <a:cs typeface="Times New Roman" pitchFamily="18" charset="0"/>
              </a:rPr>
              <a:t>vkosnu&amp;i</a:t>
            </a:r>
            <a:r>
              <a:rPr lang="en-US" sz="4000" b="1" dirty="0" smtClean="0">
                <a:latin typeface="DevLys 010" pitchFamily="2" charset="0"/>
                <a:cs typeface="Times New Roman" pitchFamily="18" charset="0"/>
              </a:rPr>
              <a:t>= </a:t>
            </a:r>
            <a:r>
              <a:rPr lang="en-US" sz="4000" b="1" dirty="0" err="1" smtClean="0">
                <a:latin typeface="DevLys 010" pitchFamily="2" charset="0"/>
                <a:cs typeface="Times New Roman" pitchFamily="18" charset="0"/>
              </a:rPr>
              <a:t>izkIr</a:t>
            </a:r>
            <a:r>
              <a:rPr lang="en-US" sz="4000" b="1" dirty="0" smtClean="0">
                <a:latin typeface="DevLys 010" pitchFamily="2" charset="0"/>
                <a:cs typeface="Times New Roman" pitchFamily="18" charset="0"/>
              </a:rPr>
              <a:t> </a:t>
            </a:r>
            <a:r>
              <a:rPr lang="en-US" sz="4000" b="1" dirty="0" err="1" smtClean="0">
                <a:latin typeface="DevLys 010" pitchFamily="2" charset="0"/>
                <a:cs typeface="Times New Roman" pitchFamily="18" charset="0"/>
              </a:rPr>
              <a:t>djukA</a:t>
            </a:r>
            <a:endParaRPr lang="en-US" sz="4000" b="1" dirty="0" smtClean="0">
              <a:latin typeface="DevLys 010" pitchFamily="2" charset="0"/>
              <a:cs typeface="Times New Roman" pitchFamily="18" charset="0"/>
            </a:endParaRPr>
          </a:p>
          <a:p>
            <a:pPr marL="406400" indent="-406400">
              <a:buFont typeface="Wingdings" pitchFamily="2" charset="2"/>
              <a:buChar char="§"/>
            </a:pPr>
            <a:r>
              <a:rPr lang="en-US" sz="4000" b="1" dirty="0" smtClean="0">
                <a:latin typeface="DevLys 010" pitchFamily="2" charset="0"/>
                <a:cs typeface="Times New Roman" pitchFamily="18" charset="0"/>
              </a:rPr>
              <a:t>fu/</a:t>
            </a:r>
            <a:r>
              <a:rPr lang="en-US" sz="4000" b="1" dirty="0" err="1" smtClean="0">
                <a:latin typeface="DevLys 010" pitchFamily="2" charset="0"/>
                <a:cs typeface="Times New Roman" pitchFamily="18" charset="0"/>
              </a:rPr>
              <a:t>kkZfjr</a:t>
            </a:r>
            <a:r>
              <a:rPr lang="en-US" sz="4000" b="1" dirty="0" smtClean="0">
                <a:latin typeface="DevLys 010" pitchFamily="2" charset="0"/>
                <a:cs typeface="Times New Roman" pitchFamily="18" charset="0"/>
              </a:rPr>
              <a:t> </a:t>
            </a:r>
            <a:r>
              <a:rPr lang="en-US" sz="4000" b="1" dirty="0" err="1" smtClean="0">
                <a:latin typeface="DevLys 010" pitchFamily="2" charset="0"/>
                <a:cs typeface="Times New Roman" pitchFamily="18" charset="0"/>
              </a:rPr>
              <a:t>izi</a:t>
            </a:r>
            <a:r>
              <a:rPr lang="en-US" sz="4000" b="1" dirty="0" smtClean="0">
                <a:latin typeface="DevLys 010" pitchFamily="2" charset="0"/>
                <a:cs typeface="Times New Roman" pitchFamily="18" charset="0"/>
              </a:rPr>
              <a:t>=&amp;</a:t>
            </a:r>
            <a:r>
              <a:rPr lang="en-US" sz="4000" b="1" dirty="0" err="1" smtClean="0">
                <a:latin typeface="DevLys 010" pitchFamily="2" charset="0"/>
                <a:cs typeface="Times New Roman" pitchFamily="18" charset="0"/>
              </a:rPr>
              <a:t>vuqyXud</a:t>
            </a:r>
            <a:r>
              <a:rPr lang="en-US" sz="4000" b="1" dirty="0" smtClean="0">
                <a:latin typeface="DevLys 010" pitchFamily="2" charset="0"/>
                <a:cs typeface="Times New Roman" pitchFamily="18" charset="0"/>
              </a:rPr>
              <a:t> *v*</a:t>
            </a:r>
          </a:p>
          <a:p>
            <a:pPr marL="406400" indent="-406400">
              <a:buFont typeface="Wingdings" pitchFamily="2" charset="2"/>
              <a:buChar char="§"/>
            </a:pPr>
            <a:r>
              <a:rPr lang="en-US" sz="4000" b="1" dirty="0" err="1" smtClean="0">
                <a:latin typeface="DevLys 010" pitchFamily="2" charset="0"/>
                <a:cs typeface="Times New Roman" pitchFamily="18" charset="0"/>
              </a:rPr>
              <a:t>vkosnu</a:t>
            </a:r>
            <a:r>
              <a:rPr lang="en-US" sz="4000" b="1" dirty="0" smtClean="0">
                <a:latin typeface="DevLys 010" pitchFamily="2" charset="0"/>
                <a:cs typeface="Times New Roman" pitchFamily="18" charset="0"/>
              </a:rPr>
              <a:t> </a:t>
            </a:r>
            <a:r>
              <a:rPr lang="en-US" sz="4000" b="1" dirty="0" err="1" smtClean="0">
                <a:latin typeface="DevLys 010" pitchFamily="2" charset="0"/>
                <a:cs typeface="Times New Roman" pitchFamily="18" charset="0"/>
              </a:rPr>
              <a:t>i</a:t>
            </a:r>
            <a:r>
              <a:rPr lang="en-US" sz="4000" b="1" dirty="0" smtClean="0">
                <a:latin typeface="DevLys 010" pitchFamily="2" charset="0"/>
                <a:cs typeface="Times New Roman" pitchFamily="18" charset="0"/>
              </a:rPr>
              <a:t>= </a:t>
            </a:r>
            <a:r>
              <a:rPr lang="en-US" sz="4000" b="1" dirty="0" err="1" smtClean="0">
                <a:latin typeface="DevLys 010" pitchFamily="2" charset="0"/>
                <a:cs typeface="Times New Roman" pitchFamily="18" charset="0"/>
              </a:rPr>
              <a:t>dks</a:t>
            </a:r>
            <a:r>
              <a:rPr lang="en-US" sz="4000" b="1" dirty="0" smtClean="0">
                <a:latin typeface="DevLys 010" pitchFamily="2" charset="0"/>
                <a:cs typeface="Times New Roman" pitchFamily="18" charset="0"/>
              </a:rPr>
              <a:t> </a:t>
            </a:r>
            <a:r>
              <a:rPr lang="en-US" sz="4000" b="1" dirty="0" err="1" smtClean="0">
                <a:latin typeface="DevLys 010" pitchFamily="2" charset="0"/>
                <a:cs typeface="Times New Roman" pitchFamily="18" charset="0"/>
              </a:rPr>
              <a:t>jftLVj</a:t>
            </a:r>
            <a:r>
              <a:rPr lang="en-US" sz="4000" b="1" dirty="0" smtClean="0">
                <a:latin typeface="DevLys 010" pitchFamily="2" charset="0"/>
                <a:cs typeface="Times New Roman" pitchFamily="18" charset="0"/>
              </a:rPr>
              <a:t> </a:t>
            </a:r>
            <a:r>
              <a:rPr lang="en-US" sz="4000" b="1" dirty="0" err="1" smtClean="0">
                <a:latin typeface="DevLys 010" pitchFamily="2" charset="0"/>
                <a:cs typeface="Times New Roman" pitchFamily="18" charset="0"/>
              </a:rPr>
              <a:t>esa</a:t>
            </a:r>
            <a:r>
              <a:rPr lang="en-US" sz="4000" b="1" dirty="0" smtClean="0">
                <a:latin typeface="DevLys 010" pitchFamily="2" charset="0"/>
                <a:cs typeface="Times New Roman" pitchFamily="18" charset="0"/>
              </a:rPr>
              <a:t> </a:t>
            </a:r>
            <a:r>
              <a:rPr lang="en-US" sz="4000" b="1" dirty="0" err="1" smtClean="0">
                <a:latin typeface="DevLys 010" pitchFamily="2" charset="0"/>
                <a:cs typeface="Times New Roman" pitchFamily="18" charset="0"/>
              </a:rPr>
              <a:t>ntZ</a:t>
            </a:r>
            <a:r>
              <a:rPr lang="en-US" sz="4000" b="1" dirty="0" smtClean="0">
                <a:latin typeface="DevLys 010" pitchFamily="2" charset="0"/>
                <a:cs typeface="Times New Roman" pitchFamily="18" charset="0"/>
              </a:rPr>
              <a:t> </a:t>
            </a:r>
            <a:r>
              <a:rPr lang="en-US" sz="4000" b="1" dirty="0" err="1" smtClean="0">
                <a:latin typeface="DevLys 010" pitchFamily="2" charset="0"/>
                <a:cs typeface="Times New Roman" pitchFamily="18" charset="0"/>
              </a:rPr>
              <a:t>djukA</a:t>
            </a:r>
            <a:r>
              <a:rPr lang="en-US" sz="4000" b="1" dirty="0" smtClean="0">
                <a:latin typeface="DevLys 010" pitchFamily="2" charset="0"/>
                <a:cs typeface="Times New Roman" pitchFamily="18" charset="0"/>
              </a:rPr>
              <a:t> </a:t>
            </a:r>
          </a:p>
          <a:p>
            <a:pPr marL="406400" indent="-406400">
              <a:buFont typeface="Wingdings" pitchFamily="2" charset="2"/>
              <a:buChar char="§"/>
            </a:pPr>
            <a:r>
              <a:rPr lang="en-US" sz="4000" b="1" dirty="0" err="1" smtClean="0">
                <a:latin typeface="DevLys 010" pitchFamily="2" charset="0"/>
                <a:cs typeface="Times New Roman" pitchFamily="18" charset="0"/>
              </a:rPr>
              <a:t>vkosnu</a:t>
            </a:r>
            <a:r>
              <a:rPr lang="en-US" sz="4000" b="1" dirty="0" smtClean="0">
                <a:latin typeface="DevLys 010" pitchFamily="2" charset="0"/>
                <a:cs typeface="Times New Roman" pitchFamily="18" charset="0"/>
              </a:rPr>
              <a:t> </a:t>
            </a:r>
            <a:r>
              <a:rPr lang="en-US" sz="4000" b="1" dirty="0" err="1" smtClean="0">
                <a:latin typeface="DevLys 010" pitchFamily="2" charset="0"/>
                <a:cs typeface="Times New Roman" pitchFamily="18" charset="0"/>
              </a:rPr>
              <a:t>i</a:t>
            </a:r>
            <a:r>
              <a:rPr lang="en-US" sz="4000" b="1" dirty="0" smtClean="0">
                <a:latin typeface="DevLys 010" pitchFamily="2" charset="0"/>
                <a:cs typeface="Times New Roman" pitchFamily="18" charset="0"/>
              </a:rPr>
              <a:t>= dh </a:t>
            </a:r>
            <a:r>
              <a:rPr lang="en-US" sz="4000" b="1" dirty="0" err="1" smtClean="0">
                <a:latin typeface="DevLys 010" pitchFamily="2" charset="0"/>
                <a:cs typeface="Times New Roman" pitchFamily="18" charset="0"/>
              </a:rPr>
              <a:t>tkap</a:t>
            </a:r>
            <a:r>
              <a:rPr lang="en-US" sz="4000" b="1" dirty="0" smtClean="0">
                <a:latin typeface="DevLys 010" pitchFamily="2" charset="0"/>
                <a:cs typeface="Times New Roman" pitchFamily="18" charset="0"/>
              </a:rPr>
              <a:t> </a:t>
            </a:r>
            <a:r>
              <a:rPr lang="en-US" sz="4000" b="1" dirty="0" err="1" smtClean="0">
                <a:latin typeface="DevLys 010" pitchFamily="2" charset="0"/>
                <a:cs typeface="Times New Roman" pitchFamily="18" charset="0"/>
              </a:rPr>
              <a:t>djukA</a:t>
            </a:r>
            <a:r>
              <a:rPr lang="en-US" sz="4000" b="1" dirty="0" smtClean="0">
                <a:latin typeface="DevLys 010" pitchFamily="2" charset="0"/>
                <a:cs typeface="Times New Roman" pitchFamily="18" charset="0"/>
              </a:rPr>
              <a:t> </a:t>
            </a:r>
          </a:p>
          <a:p>
            <a:pPr marL="406400" indent="-406400">
              <a:buFont typeface="Wingdings" pitchFamily="2" charset="2"/>
              <a:buChar char="§"/>
            </a:pPr>
            <a:r>
              <a:rPr lang="en-US" sz="4000" b="1" dirty="0" err="1" smtClean="0">
                <a:latin typeface="DevLys 010" pitchFamily="2" charset="0"/>
                <a:cs typeface="Times New Roman" pitchFamily="18" charset="0"/>
              </a:rPr>
              <a:t>vkosnu</a:t>
            </a:r>
            <a:r>
              <a:rPr lang="en-US" sz="4000" b="1" dirty="0" smtClean="0">
                <a:latin typeface="DevLys 010" pitchFamily="2" charset="0"/>
                <a:cs typeface="Times New Roman" pitchFamily="18" charset="0"/>
              </a:rPr>
              <a:t> </a:t>
            </a:r>
            <a:r>
              <a:rPr lang="en-US" sz="4000" b="1" dirty="0" err="1" smtClean="0">
                <a:latin typeface="DevLys 010" pitchFamily="2" charset="0"/>
                <a:cs typeface="Times New Roman" pitchFamily="18" charset="0"/>
              </a:rPr>
              <a:t>i</a:t>
            </a:r>
            <a:r>
              <a:rPr lang="en-US" sz="4000" b="1" dirty="0" smtClean="0">
                <a:latin typeface="DevLys 010" pitchFamily="2" charset="0"/>
                <a:cs typeface="Times New Roman" pitchFamily="18" charset="0"/>
              </a:rPr>
              <a:t>= </a:t>
            </a:r>
            <a:r>
              <a:rPr lang="en-US" sz="4000" b="1" dirty="0" err="1" smtClean="0">
                <a:latin typeface="DevLys 010" pitchFamily="2" charset="0"/>
                <a:cs typeface="Times New Roman" pitchFamily="18" charset="0"/>
              </a:rPr>
              <a:t>dks</a:t>
            </a:r>
            <a:r>
              <a:rPr lang="en-US" sz="4000" b="1" dirty="0" smtClean="0">
                <a:latin typeface="DevLys 010" pitchFamily="2" charset="0"/>
                <a:cs typeface="Times New Roman" pitchFamily="18" charset="0"/>
              </a:rPr>
              <a:t> </a:t>
            </a:r>
            <a:r>
              <a:rPr lang="en-US" sz="4000" b="1" dirty="0" err="1" smtClean="0">
                <a:latin typeface="DevLys 010" pitchFamily="2" charset="0"/>
                <a:cs typeface="Times New Roman" pitchFamily="18" charset="0"/>
              </a:rPr>
              <a:t>lfefr</a:t>
            </a:r>
            <a:r>
              <a:rPr lang="en-US" sz="4000" b="1" dirty="0" smtClean="0">
                <a:latin typeface="DevLys 010" pitchFamily="2" charset="0"/>
                <a:cs typeface="Times New Roman" pitchFamily="18" charset="0"/>
              </a:rPr>
              <a:t> </a:t>
            </a:r>
            <a:r>
              <a:rPr lang="en-US" sz="4000" b="1" dirty="0" err="1" smtClean="0">
                <a:latin typeface="DevLys 010" pitchFamily="2" charset="0"/>
                <a:cs typeface="Times New Roman" pitchFamily="18" charset="0"/>
              </a:rPr>
              <a:t>ds</a:t>
            </a:r>
            <a:r>
              <a:rPr lang="en-US" sz="4000" b="1" dirty="0" smtClean="0">
                <a:latin typeface="DevLys 010" pitchFamily="2" charset="0"/>
                <a:cs typeface="Times New Roman" pitchFamily="18" charset="0"/>
              </a:rPr>
              <a:t> le{k </a:t>
            </a:r>
            <a:r>
              <a:rPr lang="en-US" sz="4000" b="1" dirty="0" err="1" smtClean="0">
                <a:latin typeface="DevLys 010" pitchFamily="2" charset="0"/>
                <a:cs typeface="Times New Roman" pitchFamily="18" charset="0"/>
              </a:rPr>
              <a:t>izLrqr</a:t>
            </a:r>
            <a:r>
              <a:rPr lang="en-US" sz="4000" b="1" dirty="0" smtClean="0">
                <a:latin typeface="DevLys 010" pitchFamily="2" charset="0"/>
                <a:cs typeface="Times New Roman" pitchFamily="18" charset="0"/>
              </a:rPr>
              <a:t> </a:t>
            </a:r>
            <a:r>
              <a:rPr lang="en-US" sz="4000" b="1" dirty="0" err="1" smtClean="0">
                <a:latin typeface="DevLys 010" pitchFamily="2" charset="0"/>
                <a:cs typeface="Times New Roman" pitchFamily="18" charset="0"/>
              </a:rPr>
              <a:t>djukA</a:t>
            </a:r>
            <a:r>
              <a:rPr lang="en-US" sz="4000" b="1" dirty="0" smtClean="0">
                <a:latin typeface="DevLys 010" pitchFamily="2" charset="0"/>
                <a:cs typeface="Times New Roman" pitchFamily="18" charset="0"/>
              </a:rPr>
              <a:t> </a:t>
            </a:r>
          </a:p>
          <a:p>
            <a:pPr marL="406400" indent="-406400">
              <a:buFont typeface="Wingdings" pitchFamily="2" charset="2"/>
              <a:buChar char="§"/>
            </a:pPr>
            <a:r>
              <a:rPr lang="en-US" sz="4000" b="1" dirty="0" err="1" smtClean="0">
                <a:latin typeface="DevLys 010" pitchFamily="2" charset="0"/>
                <a:cs typeface="Times New Roman" pitchFamily="18" charset="0"/>
              </a:rPr>
              <a:t>vkosnu</a:t>
            </a:r>
            <a:r>
              <a:rPr lang="en-US" sz="4000" b="1" dirty="0" smtClean="0">
                <a:latin typeface="DevLys 010" pitchFamily="2" charset="0"/>
                <a:cs typeface="Times New Roman" pitchFamily="18" charset="0"/>
              </a:rPr>
              <a:t> </a:t>
            </a:r>
            <a:r>
              <a:rPr lang="en-US" sz="4000" b="1" dirty="0" err="1" smtClean="0">
                <a:latin typeface="DevLys 010" pitchFamily="2" charset="0"/>
                <a:cs typeface="Times New Roman" pitchFamily="18" charset="0"/>
              </a:rPr>
              <a:t>i</a:t>
            </a:r>
            <a:r>
              <a:rPr lang="en-US" sz="4000" b="1" dirty="0" smtClean="0">
                <a:latin typeface="DevLys 010" pitchFamily="2" charset="0"/>
                <a:cs typeface="Times New Roman" pitchFamily="18" charset="0"/>
              </a:rPr>
              <a:t>= </a:t>
            </a:r>
            <a:r>
              <a:rPr lang="en-US" sz="4000" b="1" dirty="0" err="1" smtClean="0">
                <a:latin typeface="DevLys 010" pitchFamily="2" charset="0"/>
                <a:cs typeface="Times New Roman" pitchFamily="18" charset="0"/>
              </a:rPr>
              <a:t>ij</a:t>
            </a:r>
            <a:r>
              <a:rPr lang="en-US" sz="4000" b="1" dirty="0" smtClean="0">
                <a:latin typeface="DevLys 010" pitchFamily="2" charset="0"/>
                <a:cs typeface="Times New Roman" pitchFamily="18" charset="0"/>
              </a:rPr>
              <a:t> </a:t>
            </a:r>
            <a:r>
              <a:rPr lang="en-US" sz="4000" b="1" dirty="0" err="1" smtClean="0">
                <a:latin typeface="DevLys 010" pitchFamily="2" charset="0"/>
                <a:cs typeface="Times New Roman" pitchFamily="18" charset="0"/>
              </a:rPr>
              <a:t>lfefr</a:t>
            </a:r>
            <a:r>
              <a:rPr lang="en-US" sz="4000" b="1" dirty="0" smtClean="0">
                <a:latin typeface="DevLys 010" pitchFamily="2" charset="0"/>
                <a:cs typeface="Times New Roman" pitchFamily="18" charset="0"/>
              </a:rPr>
              <a:t> }</a:t>
            </a:r>
            <a:r>
              <a:rPr lang="en-US" sz="4000" b="1" dirty="0" err="1" smtClean="0">
                <a:latin typeface="DevLys 010" pitchFamily="2" charset="0"/>
                <a:cs typeface="Times New Roman" pitchFamily="18" charset="0"/>
              </a:rPr>
              <a:t>kjk</a:t>
            </a:r>
            <a:r>
              <a:rPr lang="en-US" sz="4000" b="1" dirty="0" smtClean="0">
                <a:latin typeface="DevLys 010" pitchFamily="2" charset="0"/>
                <a:cs typeface="Times New Roman" pitchFamily="18" charset="0"/>
              </a:rPr>
              <a:t> </a:t>
            </a:r>
            <a:r>
              <a:rPr lang="en-US" sz="4000" b="1" dirty="0" err="1" smtClean="0">
                <a:latin typeface="DevLys 010" pitchFamily="2" charset="0"/>
                <a:cs typeface="Times New Roman" pitchFamily="18" charset="0"/>
              </a:rPr>
              <a:t>fu.kZ</a:t>
            </a:r>
            <a:r>
              <a:rPr lang="en-US" sz="4000" b="1" dirty="0" smtClean="0">
                <a:latin typeface="DevLys 010" pitchFamily="2" charset="0"/>
                <a:cs typeface="Times New Roman" pitchFamily="18" charset="0"/>
              </a:rPr>
              <a:t>; </a:t>
            </a:r>
            <a:r>
              <a:rPr lang="en-US" sz="4000" b="1" dirty="0" err="1" smtClean="0">
                <a:latin typeface="DevLys 010" pitchFamily="2" charset="0"/>
                <a:cs typeface="Times New Roman" pitchFamily="18" charset="0"/>
              </a:rPr>
              <a:t>djukA</a:t>
            </a:r>
            <a:r>
              <a:rPr lang="en-US" sz="4000" b="1" dirty="0" smtClean="0">
                <a:latin typeface="DevLys 010" pitchFamily="2" charset="0"/>
                <a:cs typeface="Times New Roman" pitchFamily="18" charset="0"/>
              </a:rPr>
              <a:t> </a:t>
            </a:r>
          </a:p>
          <a:p>
            <a:pPr marL="406400" indent="-406400">
              <a:buFont typeface="Wingdings" pitchFamily="2" charset="2"/>
              <a:buChar char="§"/>
            </a:pPr>
            <a:r>
              <a:rPr lang="en-US" sz="4000" b="1" dirty="0" err="1" smtClean="0">
                <a:latin typeface="DevLys 010" pitchFamily="2" charset="0"/>
                <a:cs typeface="Times New Roman" pitchFamily="18" charset="0"/>
              </a:rPr>
              <a:t>fu.kZ</a:t>
            </a:r>
            <a:r>
              <a:rPr lang="en-US" sz="4000" b="1" dirty="0" smtClean="0">
                <a:latin typeface="DevLys 010" pitchFamily="2" charset="0"/>
                <a:cs typeface="Times New Roman" pitchFamily="18" charset="0"/>
              </a:rPr>
              <a:t>; dh </a:t>
            </a:r>
            <a:r>
              <a:rPr lang="en-US" sz="4000" b="1" dirty="0" err="1" smtClean="0">
                <a:latin typeface="DevLys 010" pitchFamily="2" charset="0"/>
                <a:cs typeface="Times New Roman" pitchFamily="18" charset="0"/>
              </a:rPr>
              <a:t>izfr</a:t>
            </a:r>
            <a:r>
              <a:rPr lang="en-US" sz="4000" b="1" dirty="0" smtClean="0">
                <a:latin typeface="DevLys 010" pitchFamily="2" charset="0"/>
                <a:cs typeface="Times New Roman" pitchFamily="18" charset="0"/>
              </a:rPr>
              <a:t> </a:t>
            </a:r>
            <a:r>
              <a:rPr lang="en-US" sz="4000" b="1" dirty="0" err="1" smtClean="0">
                <a:latin typeface="DevLys 010" pitchFamily="2" charset="0"/>
                <a:cs typeface="Times New Roman" pitchFamily="18" charset="0"/>
              </a:rPr>
              <a:t>vkosnd</a:t>
            </a:r>
            <a:r>
              <a:rPr lang="en-US" sz="4000" b="1" dirty="0" smtClean="0">
                <a:latin typeface="DevLys 010" pitchFamily="2" charset="0"/>
                <a:cs typeface="Times New Roman" pitchFamily="18" charset="0"/>
              </a:rPr>
              <a:t> </a:t>
            </a:r>
            <a:r>
              <a:rPr lang="en-US" sz="4000" b="1" dirty="0" err="1" smtClean="0">
                <a:latin typeface="DevLys 010" pitchFamily="2" charset="0"/>
                <a:cs typeface="Times New Roman" pitchFamily="18" charset="0"/>
              </a:rPr>
              <a:t>dks</a:t>
            </a:r>
            <a:r>
              <a:rPr lang="en-US" sz="4000" b="1" dirty="0" smtClean="0">
                <a:latin typeface="DevLys 010" pitchFamily="2" charset="0"/>
                <a:cs typeface="Times New Roman" pitchFamily="18" charset="0"/>
              </a:rPr>
              <a:t> </a:t>
            </a:r>
            <a:r>
              <a:rPr lang="en-US" sz="4000" b="1" dirty="0" err="1" smtClean="0">
                <a:latin typeface="DevLys 010" pitchFamily="2" charset="0"/>
                <a:cs typeface="Times New Roman" pitchFamily="18" charset="0"/>
              </a:rPr>
              <a:t>nsukA</a:t>
            </a:r>
            <a:r>
              <a:rPr lang="en-US" sz="4000" b="1" dirty="0" smtClean="0">
                <a:latin typeface="DevLys 010" pitchFamily="2" charset="0"/>
                <a:cs typeface="Times New Roman" pitchFamily="18" charset="0"/>
              </a:rPr>
              <a:t> </a:t>
            </a:r>
            <a:endParaRPr lang="en-US" sz="66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6F15528-21DE-4FAA-801E-634DDDAF4B2B}" type="slidenum">
              <a:rPr lang="en-US" smtClean="0"/>
              <a:pPr/>
              <a:t>12</a:t>
            </a:fld>
            <a:endParaRPr lang="en-US"/>
          </a:p>
        </p:txBody>
      </p:sp>
      <p:sp>
        <p:nvSpPr>
          <p:cNvPr id="6" name="TextBox 5"/>
          <p:cNvSpPr txBox="1"/>
          <p:nvPr/>
        </p:nvSpPr>
        <p:spPr>
          <a:xfrm>
            <a:off x="179512" y="260648"/>
            <a:ext cx="8964488" cy="6494085"/>
          </a:xfrm>
          <a:prstGeom prst="rect">
            <a:avLst/>
          </a:prstGeom>
          <a:noFill/>
        </p:spPr>
        <p:txBody>
          <a:bodyPr wrap="square" rtlCol="0">
            <a:spAutoFit/>
          </a:bodyPr>
          <a:lstStyle/>
          <a:p>
            <a:pPr algn="ctr"/>
            <a:r>
              <a:rPr lang="en-US" sz="4800" b="1" dirty="0" err="1" smtClean="0">
                <a:latin typeface="DevLys 010" pitchFamily="2" charset="0"/>
              </a:rPr>
              <a:t>vkosnu&amp;i</a:t>
            </a:r>
            <a:r>
              <a:rPr lang="en-US" sz="4800" b="1" dirty="0" smtClean="0">
                <a:latin typeface="DevLys 010" pitchFamily="2" charset="0"/>
              </a:rPr>
              <a:t>= </a:t>
            </a:r>
            <a:r>
              <a:rPr lang="en-US" sz="4800" b="1" dirty="0" err="1" smtClean="0">
                <a:latin typeface="DevLys 010" pitchFamily="2" charset="0"/>
              </a:rPr>
              <a:t>dk</a:t>
            </a:r>
            <a:r>
              <a:rPr lang="en-US" sz="4800" b="1" dirty="0" smtClean="0">
                <a:latin typeface="DevLys 010" pitchFamily="2" charset="0"/>
              </a:rPr>
              <a:t> </a:t>
            </a:r>
            <a:r>
              <a:rPr lang="en-US" sz="4800" b="1" dirty="0" err="1" smtClean="0">
                <a:latin typeface="DevLys 010" pitchFamily="2" charset="0"/>
              </a:rPr>
              <a:t>izk:i</a:t>
            </a:r>
            <a:endParaRPr lang="en-US" sz="4800" b="1" dirty="0" smtClean="0">
              <a:latin typeface="DevLys 010" pitchFamily="2" charset="0"/>
            </a:endParaRPr>
          </a:p>
          <a:p>
            <a:pPr algn="r"/>
            <a:r>
              <a:rPr lang="en-US" sz="2400" b="1" dirty="0" err="1" smtClean="0">
                <a:latin typeface="DevLys 010" pitchFamily="2" charset="0"/>
              </a:rPr>
              <a:t>vuqyXud</a:t>
            </a:r>
            <a:r>
              <a:rPr lang="en-US" sz="2400" b="1" dirty="0" smtClean="0">
                <a:latin typeface="DevLys 010" pitchFamily="2" charset="0"/>
              </a:rPr>
              <a:t>&amp;*v*</a:t>
            </a:r>
            <a:endParaRPr lang="en-US" sz="2400" dirty="0" smtClean="0">
              <a:latin typeface="DevLys 010" pitchFamily="2" charset="0"/>
            </a:endParaRPr>
          </a:p>
          <a:p>
            <a:pPr algn="ctr"/>
            <a:r>
              <a:rPr lang="en-US" sz="3200" b="1" dirty="0" err="1" smtClean="0">
                <a:latin typeface="DevLys 010" pitchFamily="2" charset="0"/>
              </a:rPr>
              <a:t>foKkiu</a:t>
            </a:r>
            <a:r>
              <a:rPr lang="en-US" sz="3200" b="1" dirty="0" smtClean="0">
                <a:latin typeface="DevLys 010" pitchFamily="2" charset="0"/>
              </a:rPr>
              <a:t> </a:t>
            </a:r>
            <a:r>
              <a:rPr lang="en-US" sz="3200" b="1" dirty="0" err="1" smtClean="0">
                <a:latin typeface="DevLys 010" pitchFamily="2" charset="0"/>
              </a:rPr>
              <a:t>ds</a:t>
            </a:r>
            <a:r>
              <a:rPr lang="en-US" sz="3200" b="1" dirty="0" smtClean="0">
                <a:latin typeface="DevLys 010" pitchFamily="2" charset="0"/>
              </a:rPr>
              <a:t> </a:t>
            </a:r>
            <a:r>
              <a:rPr lang="en-US" sz="3200" b="1" dirty="0" err="1" smtClean="0">
                <a:latin typeface="DevLys 010" pitchFamily="2" charset="0"/>
              </a:rPr>
              <a:t>izek.ku</a:t>
            </a:r>
            <a:r>
              <a:rPr lang="en-US" sz="3200" b="1" dirty="0" smtClean="0">
                <a:latin typeface="DevLys 010" pitchFamily="2" charset="0"/>
              </a:rPr>
              <a:t> </a:t>
            </a:r>
            <a:r>
              <a:rPr lang="en-US" sz="3200" b="1" dirty="0" err="1" smtClean="0">
                <a:latin typeface="DevLys 010" pitchFamily="2" charset="0"/>
              </a:rPr>
              <a:t>ds</a:t>
            </a:r>
            <a:r>
              <a:rPr lang="en-US" sz="3200" b="1" dirty="0" smtClean="0">
                <a:latin typeface="DevLys 010" pitchFamily="2" charset="0"/>
              </a:rPr>
              <a:t> </a:t>
            </a:r>
            <a:r>
              <a:rPr lang="en-US" sz="3200" b="1" dirty="0" err="1" smtClean="0">
                <a:latin typeface="DevLys 010" pitchFamily="2" charset="0"/>
              </a:rPr>
              <a:t>fy</a:t>
            </a:r>
            <a:r>
              <a:rPr lang="en-US" sz="3200" b="1" dirty="0" smtClean="0">
                <a:latin typeface="DevLys 010" pitchFamily="2" charset="0"/>
              </a:rPr>
              <a:t>, </a:t>
            </a:r>
            <a:r>
              <a:rPr lang="en-US" sz="3200" b="1" dirty="0" err="1" smtClean="0">
                <a:latin typeface="DevLys 010" pitchFamily="2" charset="0"/>
              </a:rPr>
              <a:t>vkosnu</a:t>
            </a:r>
            <a:endParaRPr lang="en-US" sz="3200" dirty="0" smtClean="0">
              <a:latin typeface="DevLys 010" pitchFamily="2" charset="0"/>
            </a:endParaRPr>
          </a:p>
          <a:p>
            <a:r>
              <a:rPr lang="en-US" sz="2400" dirty="0" smtClean="0">
                <a:latin typeface="Arial Narrow" pitchFamily="34" charset="0"/>
              </a:rPr>
              <a:t>(</a:t>
            </a:r>
            <a:r>
              <a:rPr lang="en-US" sz="2400" dirty="0" err="1" smtClean="0">
                <a:latin typeface="Arial Narrow" pitchFamily="34" charset="0"/>
              </a:rPr>
              <a:t>i</a:t>
            </a:r>
            <a:r>
              <a:rPr lang="en-US" sz="2400" dirty="0" smtClean="0">
                <a:latin typeface="Arial Narrow" pitchFamily="34" charset="0"/>
              </a:rPr>
              <a:t>)</a:t>
            </a:r>
            <a:r>
              <a:rPr lang="en-US" sz="2400" dirty="0" smtClean="0">
                <a:latin typeface="DevLys 010" pitchFamily="2" charset="0"/>
              </a:rPr>
              <a:t>	</a:t>
            </a:r>
            <a:r>
              <a:rPr lang="en-US" sz="2400" dirty="0" err="1" smtClean="0">
                <a:latin typeface="DevLys 010" pitchFamily="2" charset="0"/>
              </a:rPr>
              <a:t>vkosnd</a:t>
            </a:r>
            <a:r>
              <a:rPr lang="en-US" sz="2400" dirty="0" smtClean="0">
                <a:latin typeface="DevLys 010" pitchFamily="2" charset="0"/>
              </a:rPr>
              <a:t> </a:t>
            </a:r>
            <a:r>
              <a:rPr lang="en-US" sz="2400" dirty="0" err="1" smtClean="0">
                <a:latin typeface="DevLys 010" pitchFamily="2" charset="0"/>
              </a:rPr>
              <a:t>dk</a:t>
            </a:r>
            <a:r>
              <a:rPr lang="en-US" sz="2400" dirty="0" smtClean="0">
                <a:latin typeface="DevLys 010" pitchFamily="2" charset="0"/>
              </a:rPr>
              <a:t> </a:t>
            </a:r>
            <a:r>
              <a:rPr lang="en-US" sz="2400" dirty="0" err="1" smtClean="0">
                <a:latin typeface="DevLys 010" pitchFamily="2" charset="0"/>
              </a:rPr>
              <a:t>uke</a:t>
            </a:r>
            <a:r>
              <a:rPr lang="en-US" sz="2400" dirty="0" smtClean="0">
                <a:latin typeface="DevLys 010" pitchFamily="2" charset="0"/>
              </a:rPr>
              <a:t> </a:t>
            </a:r>
            <a:r>
              <a:rPr lang="en-US" sz="2400" dirty="0" err="1" smtClean="0">
                <a:latin typeface="DevLys 010" pitchFamily="2" charset="0"/>
              </a:rPr>
              <a:t>vkSj</a:t>
            </a:r>
            <a:r>
              <a:rPr lang="en-US" sz="2400" dirty="0" smtClean="0">
                <a:latin typeface="DevLys 010" pitchFamily="2" charset="0"/>
              </a:rPr>
              <a:t> </a:t>
            </a:r>
            <a:r>
              <a:rPr lang="en-US" sz="2400" dirty="0" err="1" smtClean="0">
                <a:latin typeface="DevLys 010" pitchFamily="2" charset="0"/>
              </a:rPr>
              <a:t>iwjk</a:t>
            </a:r>
            <a:r>
              <a:rPr lang="en-US" sz="2400" dirty="0" smtClean="0">
                <a:latin typeface="DevLys 010" pitchFamily="2" charset="0"/>
              </a:rPr>
              <a:t> irk %	&amp;&amp;&amp;&amp;&amp;&amp;&amp;&amp;&amp;&amp;&amp;&amp;&amp;&amp;&amp;&amp;</a:t>
            </a:r>
          </a:p>
          <a:p>
            <a:r>
              <a:rPr lang="en-US" sz="2400" dirty="0" smtClean="0">
                <a:latin typeface="Arial Narrow" pitchFamily="34" charset="0"/>
              </a:rPr>
              <a:t>(ii)</a:t>
            </a:r>
            <a:r>
              <a:rPr lang="en-US" sz="2400" dirty="0" smtClean="0">
                <a:latin typeface="DevLys 010" pitchFamily="2" charset="0"/>
              </a:rPr>
              <a:t>	</a:t>
            </a:r>
            <a:r>
              <a:rPr lang="en-US" sz="2400" dirty="0" err="1" smtClean="0">
                <a:latin typeface="DevLys 010" pitchFamily="2" charset="0"/>
              </a:rPr>
              <a:t>D;k</a:t>
            </a:r>
            <a:r>
              <a:rPr lang="en-US" sz="2400" dirty="0" smtClean="0">
                <a:latin typeface="DevLys 010" pitchFamily="2" charset="0"/>
              </a:rPr>
              <a:t> ;g </a:t>
            </a:r>
            <a:r>
              <a:rPr lang="en-US" sz="2400" dirty="0" err="1" smtClean="0">
                <a:latin typeface="DevLys 010" pitchFamily="2" charset="0"/>
              </a:rPr>
              <a:t>foKkiu</a:t>
            </a:r>
            <a:r>
              <a:rPr lang="en-US" sz="2400" dirty="0" smtClean="0">
                <a:latin typeface="DevLys 010" pitchFamily="2" charset="0"/>
              </a:rPr>
              <a:t> </a:t>
            </a:r>
            <a:r>
              <a:rPr lang="en-US" sz="2400" dirty="0" err="1" smtClean="0">
                <a:latin typeface="DevLys 010" pitchFamily="2" charset="0"/>
              </a:rPr>
              <a:t>fdlh</a:t>
            </a:r>
            <a:r>
              <a:rPr lang="en-US" sz="2400" dirty="0" smtClean="0">
                <a:latin typeface="DevLys 010" pitchFamily="2" charset="0"/>
              </a:rPr>
              <a:t> </a:t>
            </a:r>
            <a:r>
              <a:rPr lang="en-US" sz="2400" dirty="0" err="1" smtClean="0">
                <a:latin typeface="DevLys 010" pitchFamily="2" charset="0"/>
              </a:rPr>
              <a:t>jktuhfrd</a:t>
            </a:r>
            <a:r>
              <a:rPr lang="en-US" sz="2400" dirty="0" smtClean="0">
                <a:latin typeface="DevLys 010" pitchFamily="2" charset="0"/>
              </a:rPr>
              <a:t> </a:t>
            </a:r>
            <a:r>
              <a:rPr lang="en-US" sz="2400" dirty="0" err="1" smtClean="0">
                <a:latin typeface="DevLys 010" pitchFamily="2" charset="0"/>
              </a:rPr>
              <a:t>ny</a:t>
            </a:r>
            <a:r>
              <a:rPr lang="en-US" sz="2400" dirty="0" smtClean="0">
                <a:latin typeface="DevLys 010" pitchFamily="2" charset="0"/>
              </a:rPr>
              <a:t> </a:t>
            </a:r>
            <a:r>
              <a:rPr lang="en-US" sz="2400" dirty="0" err="1" smtClean="0">
                <a:latin typeface="DevLys 010" pitchFamily="2" charset="0"/>
              </a:rPr>
              <a:t>ls</a:t>
            </a:r>
            <a:r>
              <a:rPr lang="en-US" sz="2400" dirty="0" smtClean="0">
                <a:latin typeface="DevLys 010" pitchFamily="2" charset="0"/>
              </a:rPr>
              <a:t> </a:t>
            </a:r>
            <a:r>
              <a:rPr lang="en-US" sz="2400" dirty="0" err="1" smtClean="0">
                <a:latin typeface="DevLys 010" pitchFamily="2" charset="0"/>
              </a:rPr>
              <a:t>fuokZpu</a:t>
            </a:r>
            <a:r>
              <a:rPr lang="en-US" sz="2400" dirty="0" smtClean="0">
                <a:latin typeface="DevLys 010" pitchFamily="2" charset="0"/>
              </a:rPr>
              <a:t>  </a:t>
            </a:r>
            <a:r>
              <a:rPr lang="en-US" sz="2400" dirty="0" err="1" smtClean="0">
                <a:latin typeface="DevLys 010" pitchFamily="2" charset="0"/>
              </a:rPr>
              <a:t>yM+us</a:t>
            </a:r>
            <a:endParaRPr lang="en-US" sz="2400" dirty="0" smtClean="0">
              <a:latin typeface="DevLys 010" pitchFamily="2" charset="0"/>
            </a:endParaRPr>
          </a:p>
          <a:p>
            <a:r>
              <a:rPr lang="en-US" sz="2400" dirty="0" smtClean="0">
                <a:latin typeface="DevLys 010" pitchFamily="2" charset="0"/>
              </a:rPr>
              <a:t>  	</a:t>
            </a:r>
            <a:r>
              <a:rPr lang="en-US" sz="2400" dirty="0" err="1" smtClean="0">
                <a:latin typeface="DevLys 010" pitchFamily="2" charset="0"/>
              </a:rPr>
              <a:t>okys</a:t>
            </a:r>
            <a:r>
              <a:rPr lang="en-US" sz="2400" dirty="0" smtClean="0">
                <a:latin typeface="DevLys 010" pitchFamily="2" charset="0"/>
              </a:rPr>
              <a:t> </a:t>
            </a:r>
            <a:r>
              <a:rPr lang="en-US" sz="2400" dirty="0" err="1" smtClean="0">
                <a:latin typeface="DevLys 010" pitchFamily="2" charset="0"/>
              </a:rPr>
              <a:t>vH;FkhZ</a:t>
            </a:r>
            <a:r>
              <a:rPr lang="en-US" sz="2400" dirty="0" smtClean="0">
                <a:latin typeface="DevLys 010" pitchFamily="2" charset="0"/>
              </a:rPr>
              <a:t>] </a:t>
            </a:r>
            <a:r>
              <a:rPr lang="en-US" sz="2400" dirty="0" err="1" smtClean="0">
                <a:latin typeface="DevLys 010" pitchFamily="2" charset="0"/>
              </a:rPr>
              <a:t>fdlh</a:t>
            </a:r>
            <a:r>
              <a:rPr lang="en-US" sz="2400" dirty="0" smtClean="0">
                <a:latin typeface="DevLys 010" pitchFamily="2" charset="0"/>
              </a:rPr>
              <a:t> </a:t>
            </a:r>
            <a:r>
              <a:rPr lang="en-US" sz="2400" dirty="0" err="1" smtClean="0">
                <a:latin typeface="DevLys 010" pitchFamily="2" charset="0"/>
              </a:rPr>
              <a:t>vU</a:t>
            </a:r>
            <a:r>
              <a:rPr lang="en-US" sz="2400" dirty="0" smtClean="0">
                <a:latin typeface="DevLys 010" pitchFamily="2" charset="0"/>
              </a:rPr>
              <a:t>; </a:t>
            </a:r>
            <a:r>
              <a:rPr lang="en-US" sz="2400" dirty="0" err="1" smtClean="0">
                <a:latin typeface="DevLys 010" pitchFamily="2" charset="0"/>
              </a:rPr>
              <a:t>O;fDr@O;fDr;ksa</a:t>
            </a:r>
            <a:r>
              <a:rPr lang="en-US" sz="2400" dirty="0" smtClean="0">
                <a:latin typeface="DevLys 010" pitchFamily="2" charset="0"/>
              </a:rPr>
              <a:t> </a:t>
            </a:r>
            <a:r>
              <a:rPr lang="en-US" sz="2400" dirty="0" err="1" smtClean="0">
                <a:latin typeface="DevLys 010" pitchFamily="2" charset="0"/>
              </a:rPr>
              <a:t>ds</a:t>
            </a:r>
            <a:r>
              <a:rPr lang="en-US" sz="2400" dirty="0" smtClean="0">
                <a:latin typeface="DevLys 010" pitchFamily="2" charset="0"/>
              </a:rPr>
              <a:t> </a:t>
            </a:r>
            <a:r>
              <a:rPr lang="en-US" sz="2400" dirty="0" err="1" smtClean="0">
                <a:latin typeface="DevLys 010" pitchFamily="2" charset="0"/>
              </a:rPr>
              <a:t>lewg@la?k</a:t>
            </a:r>
            <a:r>
              <a:rPr lang="en-US" sz="2400" dirty="0" smtClean="0">
                <a:latin typeface="DevLys 010" pitchFamily="2" charset="0"/>
              </a:rPr>
              <a:t>@</a:t>
            </a:r>
          </a:p>
          <a:p>
            <a:r>
              <a:rPr lang="en-US" sz="2400" dirty="0" smtClean="0">
                <a:latin typeface="DevLys 010" pitchFamily="2" charset="0"/>
              </a:rPr>
              <a:t>	</a:t>
            </a:r>
            <a:r>
              <a:rPr lang="en-US" sz="2400" dirty="0" err="1" smtClean="0">
                <a:latin typeface="DevLys 010" pitchFamily="2" charset="0"/>
              </a:rPr>
              <a:t>laxBu@U;kl</a:t>
            </a:r>
            <a:r>
              <a:rPr lang="en-US" sz="2400" dirty="0" smtClean="0">
                <a:latin typeface="DevLys 010" pitchFamily="2" charset="0"/>
              </a:rPr>
              <a:t> }</a:t>
            </a:r>
            <a:r>
              <a:rPr lang="en-US" sz="2400" dirty="0" err="1" smtClean="0">
                <a:latin typeface="DevLys 010" pitchFamily="2" charset="0"/>
              </a:rPr>
              <a:t>kjk</a:t>
            </a:r>
            <a:r>
              <a:rPr lang="en-US" sz="2400" dirty="0" smtClean="0">
                <a:latin typeface="DevLys 010" pitchFamily="2" charset="0"/>
              </a:rPr>
              <a:t> </a:t>
            </a:r>
            <a:r>
              <a:rPr lang="en-US" sz="2400" dirty="0" err="1" smtClean="0">
                <a:latin typeface="DevLys 010" pitchFamily="2" charset="0"/>
              </a:rPr>
              <a:t>fn;k</a:t>
            </a:r>
            <a:r>
              <a:rPr lang="en-US" sz="2400" dirty="0" smtClean="0">
                <a:latin typeface="DevLys 010" pitchFamily="2" charset="0"/>
              </a:rPr>
              <a:t> </a:t>
            </a:r>
            <a:r>
              <a:rPr lang="en-US" sz="2400" dirty="0" err="1" smtClean="0">
                <a:latin typeface="DevLys 010" pitchFamily="2" charset="0"/>
              </a:rPr>
              <a:t>x;k</a:t>
            </a:r>
            <a:r>
              <a:rPr lang="en-US" sz="2400" dirty="0" smtClean="0">
                <a:latin typeface="DevLys 010" pitchFamily="2" charset="0"/>
              </a:rPr>
              <a:t> </a:t>
            </a:r>
            <a:r>
              <a:rPr lang="en-US" sz="2400" dirty="0" err="1" smtClean="0">
                <a:latin typeface="DevLys 010" pitchFamily="2" charset="0"/>
              </a:rPr>
              <a:t>gS</a:t>
            </a:r>
            <a:r>
              <a:rPr lang="en-US" dirty="0" smtClean="0">
                <a:latin typeface="Arial Narrow" pitchFamily="34" charset="0"/>
              </a:rPr>
              <a:t>?</a:t>
            </a:r>
            <a:r>
              <a:rPr lang="en-US" sz="2400" dirty="0" smtClean="0">
                <a:latin typeface="DevLys 010" pitchFamily="2" charset="0"/>
              </a:rPr>
              <a:t> ¼uke </a:t>
            </a:r>
            <a:r>
              <a:rPr lang="en-US" sz="2400" dirty="0" err="1" smtClean="0">
                <a:latin typeface="DevLys 010" pitchFamily="2" charset="0"/>
              </a:rPr>
              <a:t>fy</a:t>
            </a:r>
            <a:r>
              <a:rPr lang="en-US" sz="2400" dirty="0" smtClean="0">
                <a:latin typeface="DevLys 010" pitchFamily="2" charset="0"/>
              </a:rPr>
              <a:t>[ksa½ %&amp; &amp;&amp;&amp;&amp;&amp;&amp;&amp;&amp;&amp;&amp;&amp;&amp;</a:t>
            </a:r>
          </a:p>
          <a:p>
            <a:r>
              <a:rPr lang="en-US" sz="2400" dirty="0" smtClean="0">
                <a:latin typeface="Arial Narrow" pitchFamily="34" charset="0"/>
              </a:rPr>
              <a:t>(iii)</a:t>
            </a:r>
            <a:r>
              <a:rPr lang="en-US" sz="2400" dirty="0" smtClean="0">
                <a:latin typeface="DevLys 010" pitchFamily="2" charset="0"/>
              </a:rPr>
              <a:t>	¼d½	;fn </a:t>
            </a:r>
            <a:r>
              <a:rPr lang="en-US" sz="2400" dirty="0" err="1" smtClean="0">
                <a:latin typeface="DevLys 010" pitchFamily="2" charset="0"/>
              </a:rPr>
              <a:t>jktuhfrd</a:t>
            </a:r>
            <a:r>
              <a:rPr lang="en-US" sz="2400" dirty="0" smtClean="0">
                <a:latin typeface="DevLys 010" pitchFamily="2" charset="0"/>
              </a:rPr>
              <a:t> </a:t>
            </a:r>
            <a:r>
              <a:rPr lang="en-US" sz="2400" dirty="0" err="1" smtClean="0">
                <a:latin typeface="DevLys 010" pitchFamily="2" charset="0"/>
              </a:rPr>
              <a:t>ny</a:t>
            </a:r>
            <a:r>
              <a:rPr lang="en-US" sz="2400" dirty="0" smtClean="0">
                <a:latin typeface="DevLys 010" pitchFamily="2" charset="0"/>
              </a:rPr>
              <a:t> </a:t>
            </a:r>
            <a:r>
              <a:rPr lang="en-US" sz="2400" dirty="0" err="1" smtClean="0">
                <a:latin typeface="DevLys 010" pitchFamily="2" charset="0"/>
              </a:rPr>
              <a:t>gS</a:t>
            </a:r>
            <a:r>
              <a:rPr lang="en-US" sz="2400" dirty="0" smtClean="0">
                <a:latin typeface="DevLys 010" pitchFamily="2" charset="0"/>
              </a:rPr>
              <a:t>] </a:t>
            </a:r>
            <a:r>
              <a:rPr lang="en-US" sz="2400" dirty="0" err="1" smtClean="0">
                <a:latin typeface="DevLys 010" pitchFamily="2" charset="0"/>
              </a:rPr>
              <a:t>rks</a:t>
            </a:r>
            <a:r>
              <a:rPr lang="en-US" sz="2400" dirty="0" smtClean="0">
                <a:latin typeface="DevLys 010" pitchFamily="2" charset="0"/>
              </a:rPr>
              <a:t> </a:t>
            </a:r>
            <a:r>
              <a:rPr lang="en-US" sz="2400" dirty="0" err="1" smtClean="0">
                <a:latin typeface="DevLys 010" pitchFamily="2" charset="0"/>
              </a:rPr>
              <a:t>mldh</a:t>
            </a:r>
            <a:r>
              <a:rPr lang="en-US" sz="2400" dirty="0" smtClean="0">
                <a:latin typeface="DevLys 010" pitchFamily="2" charset="0"/>
              </a:rPr>
              <a:t> </a:t>
            </a:r>
            <a:r>
              <a:rPr lang="en-US" sz="2400" dirty="0" err="1" smtClean="0">
                <a:latin typeface="DevLys 010" pitchFamily="2" charset="0"/>
              </a:rPr>
              <a:t>fLFkfr</a:t>
            </a:r>
            <a:r>
              <a:rPr lang="en-US" sz="2400" dirty="0" smtClean="0">
                <a:latin typeface="DevLys 010" pitchFamily="2" charset="0"/>
              </a:rPr>
              <a:t> %&amp; </a:t>
            </a:r>
          </a:p>
          <a:p>
            <a:r>
              <a:rPr lang="en-US" sz="2400" dirty="0" smtClean="0">
                <a:latin typeface="DevLys 010" pitchFamily="2" charset="0"/>
              </a:rPr>
              <a:t>		¼D;k ;g </a:t>
            </a:r>
            <a:r>
              <a:rPr lang="en-US" sz="2400" dirty="0" err="1" smtClean="0">
                <a:latin typeface="DevLys 010" pitchFamily="2" charset="0"/>
              </a:rPr>
              <a:t>ekU;rk</a:t>
            </a:r>
            <a:r>
              <a:rPr lang="en-US" sz="2400" dirty="0" smtClean="0">
                <a:latin typeface="DevLys 010" pitchFamily="2" charset="0"/>
              </a:rPr>
              <a:t> </a:t>
            </a:r>
            <a:r>
              <a:rPr lang="en-US" sz="2400" dirty="0" err="1" smtClean="0">
                <a:latin typeface="DevLys 010" pitchFamily="2" charset="0"/>
              </a:rPr>
              <a:t>izkIr</a:t>
            </a:r>
            <a:r>
              <a:rPr lang="en-US" sz="2400" dirty="0" smtClean="0">
                <a:latin typeface="DevLys 010" pitchFamily="2" charset="0"/>
              </a:rPr>
              <a:t> </a:t>
            </a:r>
            <a:r>
              <a:rPr lang="en-US" sz="2400" dirty="0" err="1" smtClean="0">
                <a:latin typeface="DevLys 010" pitchFamily="2" charset="0"/>
              </a:rPr>
              <a:t>jk"Vªh</a:t>
            </a:r>
            <a:r>
              <a:rPr lang="en-US" sz="2400" dirty="0" smtClean="0">
                <a:latin typeface="DevLys 010" pitchFamily="2" charset="0"/>
              </a:rPr>
              <a:t>;@</a:t>
            </a:r>
            <a:r>
              <a:rPr lang="en-US" sz="2400" dirty="0" err="1" smtClean="0">
                <a:latin typeface="DevLys 010" pitchFamily="2" charset="0"/>
              </a:rPr>
              <a:t>jkT</a:t>
            </a:r>
            <a:r>
              <a:rPr lang="en-US" sz="2400" dirty="0" smtClean="0">
                <a:latin typeface="DevLys 010" pitchFamily="2" charset="0"/>
              </a:rPr>
              <a:t>;@</a:t>
            </a:r>
            <a:r>
              <a:rPr lang="en-US" sz="2400" dirty="0" err="1" smtClean="0">
                <a:latin typeface="DevLys 010" pitchFamily="2" charset="0"/>
              </a:rPr>
              <a:t>xSj</a:t>
            </a:r>
            <a:r>
              <a:rPr lang="en-US" sz="2400" dirty="0" smtClean="0">
                <a:latin typeface="DevLys 010" pitchFamily="2" charset="0"/>
              </a:rPr>
              <a:t> </a:t>
            </a:r>
            <a:r>
              <a:rPr lang="en-US" sz="2400" dirty="0" err="1" smtClean="0">
                <a:latin typeface="DevLys 010" pitchFamily="2" charset="0"/>
              </a:rPr>
              <a:t>ekU;rk</a:t>
            </a:r>
            <a:r>
              <a:rPr lang="en-US" sz="2400" dirty="0" smtClean="0">
                <a:latin typeface="DevLys 010" pitchFamily="2" charset="0"/>
              </a:rPr>
              <a:t> </a:t>
            </a:r>
            <a:r>
              <a:rPr lang="en-US" sz="2400" dirty="0" err="1" smtClean="0">
                <a:latin typeface="DevLys 010" pitchFamily="2" charset="0"/>
              </a:rPr>
              <a:t>izkIr</a:t>
            </a:r>
            <a:r>
              <a:rPr lang="en-US" sz="2400" dirty="0" smtClean="0">
                <a:latin typeface="DevLys 010" pitchFamily="2" charset="0"/>
              </a:rPr>
              <a:t> </a:t>
            </a:r>
            <a:r>
              <a:rPr lang="en-US" sz="2400" dirty="0" err="1" smtClean="0">
                <a:latin typeface="DevLys 010" pitchFamily="2" charset="0"/>
              </a:rPr>
              <a:t>ny</a:t>
            </a:r>
            <a:r>
              <a:rPr lang="en-US" sz="2400" dirty="0" smtClean="0">
                <a:latin typeface="DevLys 010" pitchFamily="2" charset="0"/>
              </a:rPr>
              <a:t> gS½A</a:t>
            </a:r>
          </a:p>
          <a:p>
            <a:r>
              <a:rPr lang="en-US" sz="2400" dirty="0" smtClean="0">
                <a:latin typeface="DevLys 010" pitchFamily="2" charset="0"/>
              </a:rPr>
              <a:t>	¼[k½	;fn </a:t>
            </a:r>
            <a:r>
              <a:rPr lang="en-US" sz="2400" dirty="0" err="1" smtClean="0">
                <a:latin typeface="DevLys 010" pitchFamily="2" charset="0"/>
              </a:rPr>
              <a:t>dksbZ</a:t>
            </a:r>
            <a:r>
              <a:rPr lang="en-US" sz="2400" dirty="0" smtClean="0">
                <a:latin typeface="DevLys 010" pitchFamily="2" charset="0"/>
              </a:rPr>
              <a:t> </a:t>
            </a:r>
            <a:r>
              <a:rPr lang="en-US" sz="2400" dirty="0" err="1" smtClean="0">
                <a:latin typeface="DevLys 010" pitchFamily="2" charset="0"/>
              </a:rPr>
              <a:t>vH;FkhZ</a:t>
            </a:r>
            <a:r>
              <a:rPr lang="en-US" sz="2400" dirty="0" smtClean="0">
                <a:latin typeface="DevLys 010" pitchFamily="2" charset="0"/>
              </a:rPr>
              <a:t> </a:t>
            </a:r>
            <a:r>
              <a:rPr lang="en-US" sz="2400" dirty="0" err="1" smtClean="0">
                <a:latin typeface="DevLys 010" pitchFamily="2" charset="0"/>
              </a:rPr>
              <a:t>gS</a:t>
            </a:r>
            <a:r>
              <a:rPr lang="en-US" sz="2400" dirty="0" smtClean="0">
                <a:latin typeface="DevLys 010" pitchFamily="2" charset="0"/>
              </a:rPr>
              <a:t>] </a:t>
            </a:r>
            <a:r>
              <a:rPr lang="en-US" sz="2400" dirty="0" err="1" smtClean="0">
                <a:latin typeface="DevLys 010" pitchFamily="2" charset="0"/>
              </a:rPr>
              <a:t>rks</a:t>
            </a:r>
            <a:r>
              <a:rPr lang="en-US" sz="2400" dirty="0" smtClean="0">
                <a:latin typeface="DevLys 010" pitchFamily="2" charset="0"/>
              </a:rPr>
              <a:t> ml </a:t>
            </a:r>
            <a:r>
              <a:rPr lang="en-US" sz="2400" dirty="0" err="1" smtClean="0">
                <a:latin typeface="DevLys 010" pitchFamily="2" charset="0"/>
              </a:rPr>
              <a:t>lalnh</a:t>
            </a:r>
            <a:r>
              <a:rPr lang="en-US" sz="2400" dirty="0" smtClean="0">
                <a:latin typeface="DevLys 010" pitchFamily="2" charset="0"/>
              </a:rPr>
              <a:t>;@</a:t>
            </a:r>
            <a:r>
              <a:rPr lang="en-US" sz="2400" dirty="0" err="1" smtClean="0">
                <a:latin typeface="DevLys 010" pitchFamily="2" charset="0"/>
              </a:rPr>
              <a:t>fo</a:t>
            </a:r>
            <a:r>
              <a:rPr lang="en-US" sz="2400" dirty="0" smtClean="0">
                <a:latin typeface="DevLys 010" pitchFamily="2" charset="0"/>
              </a:rPr>
              <a:t>/</a:t>
            </a:r>
            <a:r>
              <a:rPr lang="en-US" sz="2400" dirty="0" err="1" smtClean="0">
                <a:latin typeface="DevLys 010" pitchFamily="2" charset="0"/>
              </a:rPr>
              <a:t>kku</a:t>
            </a:r>
            <a:r>
              <a:rPr lang="en-US" sz="2400" dirty="0" smtClean="0">
                <a:latin typeface="DevLys 010" pitchFamily="2" charset="0"/>
              </a:rPr>
              <a:t> </a:t>
            </a:r>
            <a:r>
              <a:rPr lang="en-US" sz="2400" dirty="0" err="1" smtClean="0">
                <a:latin typeface="DevLys 010" pitchFamily="2" charset="0"/>
              </a:rPr>
              <a:t>lHkk</a:t>
            </a:r>
            <a:endParaRPr lang="en-US" sz="2400" dirty="0" smtClean="0">
              <a:latin typeface="DevLys 010" pitchFamily="2" charset="0"/>
            </a:endParaRPr>
          </a:p>
          <a:p>
            <a:r>
              <a:rPr lang="en-US" sz="2400" dirty="0" smtClean="0">
                <a:latin typeface="DevLys 010" pitchFamily="2" charset="0"/>
              </a:rPr>
              <a:t> 		</a:t>
            </a:r>
            <a:r>
              <a:rPr lang="en-US" sz="2400" dirty="0" err="1" smtClean="0">
                <a:latin typeface="DevLys 010" pitchFamily="2" charset="0"/>
              </a:rPr>
              <a:t>fuokZpu</a:t>
            </a:r>
            <a:r>
              <a:rPr lang="en-US" sz="2400" dirty="0" smtClean="0">
                <a:latin typeface="DevLys 010" pitchFamily="2" charset="0"/>
              </a:rPr>
              <a:t> {</a:t>
            </a:r>
            <a:r>
              <a:rPr lang="en-US" sz="2400" dirty="0" err="1" smtClean="0">
                <a:latin typeface="DevLys 010" pitchFamily="2" charset="0"/>
              </a:rPr>
              <a:t>ks</a:t>
            </a:r>
            <a:r>
              <a:rPr lang="en-US" sz="2400" dirty="0" smtClean="0">
                <a:latin typeface="DevLys 010" pitchFamily="2" charset="0"/>
              </a:rPr>
              <a:t>= </a:t>
            </a:r>
            <a:r>
              <a:rPr lang="en-US" sz="2400" dirty="0" err="1" smtClean="0">
                <a:latin typeface="DevLys 010" pitchFamily="2" charset="0"/>
              </a:rPr>
              <a:t>dk</a:t>
            </a:r>
            <a:r>
              <a:rPr lang="en-US" sz="2400" dirty="0" smtClean="0">
                <a:latin typeface="DevLys 010" pitchFamily="2" charset="0"/>
              </a:rPr>
              <a:t> </a:t>
            </a:r>
            <a:r>
              <a:rPr lang="en-US" sz="2400" dirty="0" err="1" smtClean="0">
                <a:latin typeface="DevLys 010" pitchFamily="2" charset="0"/>
              </a:rPr>
              <a:t>uke</a:t>
            </a:r>
            <a:r>
              <a:rPr lang="en-US" sz="2400" dirty="0" smtClean="0">
                <a:latin typeface="DevLys 010" pitchFamily="2" charset="0"/>
              </a:rPr>
              <a:t>] </a:t>
            </a:r>
            <a:r>
              <a:rPr lang="en-US" sz="2400" dirty="0" err="1" smtClean="0">
                <a:latin typeface="DevLys 010" pitchFamily="2" charset="0"/>
              </a:rPr>
              <a:t>tgka</a:t>
            </a:r>
            <a:r>
              <a:rPr lang="en-US" sz="2400" dirty="0" smtClean="0">
                <a:latin typeface="DevLys 010" pitchFamily="2" charset="0"/>
              </a:rPr>
              <a:t> </a:t>
            </a:r>
            <a:r>
              <a:rPr lang="en-US" sz="2400" dirty="0" err="1" smtClean="0">
                <a:latin typeface="DevLys 010" pitchFamily="2" charset="0"/>
              </a:rPr>
              <a:t>ls</a:t>
            </a:r>
            <a:r>
              <a:rPr lang="en-US" sz="2400" dirty="0" smtClean="0">
                <a:latin typeface="DevLys 010" pitchFamily="2" charset="0"/>
              </a:rPr>
              <a:t> </a:t>
            </a:r>
            <a:r>
              <a:rPr lang="en-US" sz="2400" dirty="0" err="1" smtClean="0">
                <a:latin typeface="DevLys 010" pitchFamily="2" charset="0"/>
              </a:rPr>
              <a:t>fuokZpu</a:t>
            </a:r>
            <a:r>
              <a:rPr lang="en-US" sz="2400" dirty="0" smtClean="0">
                <a:latin typeface="DevLys 010" pitchFamily="2" charset="0"/>
              </a:rPr>
              <a:t> </a:t>
            </a:r>
            <a:r>
              <a:rPr lang="en-US" sz="2400" dirty="0" err="1" smtClean="0">
                <a:latin typeface="DevLys 010" pitchFamily="2" charset="0"/>
              </a:rPr>
              <a:t>yM+k</a:t>
            </a:r>
            <a:r>
              <a:rPr lang="en-US" sz="2400" dirty="0" smtClean="0">
                <a:latin typeface="DevLys 010" pitchFamily="2" charset="0"/>
              </a:rPr>
              <a:t> </a:t>
            </a:r>
            <a:r>
              <a:rPr lang="en-US" sz="2400" dirty="0" err="1" smtClean="0">
                <a:latin typeface="DevLys 010" pitchFamily="2" charset="0"/>
              </a:rPr>
              <a:t>gS</a:t>
            </a:r>
            <a:r>
              <a:rPr lang="en-US" sz="2400" dirty="0" smtClean="0">
                <a:latin typeface="DevLys 010" pitchFamily="2" charset="0"/>
              </a:rPr>
              <a:t> %&amp;</a:t>
            </a:r>
          </a:p>
          <a:p>
            <a:r>
              <a:rPr lang="en-US" sz="2400" dirty="0" smtClean="0">
                <a:latin typeface="Arial Narrow" pitchFamily="34" charset="0"/>
              </a:rPr>
              <a:t>(iv)</a:t>
            </a:r>
            <a:r>
              <a:rPr lang="en-US" sz="2400" dirty="0" smtClean="0">
                <a:latin typeface="DevLys 010" pitchFamily="2" charset="0"/>
              </a:rPr>
              <a:t>	</a:t>
            </a:r>
            <a:r>
              <a:rPr lang="en-US" sz="2400" dirty="0" err="1" smtClean="0">
                <a:latin typeface="DevLys 010" pitchFamily="2" charset="0"/>
              </a:rPr>
              <a:t>jktuhfrd</a:t>
            </a:r>
            <a:r>
              <a:rPr lang="en-US" sz="2400" dirty="0" smtClean="0">
                <a:latin typeface="DevLys 010" pitchFamily="2" charset="0"/>
              </a:rPr>
              <a:t> </a:t>
            </a:r>
            <a:r>
              <a:rPr lang="en-US" sz="2400" dirty="0" err="1" smtClean="0">
                <a:latin typeface="DevLys 010" pitchFamily="2" charset="0"/>
              </a:rPr>
              <a:t>ny</a:t>
            </a:r>
            <a:r>
              <a:rPr lang="en-US" sz="2400" dirty="0" smtClean="0">
                <a:latin typeface="DevLys 010" pitchFamily="2" charset="0"/>
              </a:rPr>
              <a:t>] </a:t>
            </a:r>
            <a:r>
              <a:rPr lang="en-US" sz="2400" dirty="0" err="1" smtClean="0">
                <a:latin typeface="DevLys 010" pitchFamily="2" charset="0"/>
              </a:rPr>
              <a:t>lewg</a:t>
            </a:r>
            <a:r>
              <a:rPr lang="en-US" sz="2400" dirty="0" smtClean="0">
                <a:latin typeface="DevLys 010" pitchFamily="2" charset="0"/>
              </a:rPr>
              <a:t> ;k </a:t>
            </a:r>
            <a:r>
              <a:rPr lang="en-US" sz="2400" dirty="0" err="1" smtClean="0">
                <a:latin typeface="DevLys 010" pitchFamily="2" charset="0"/>
              </a:rPr>
              <a:t>O;fDr;ksa</a:t>
            </a:r>
            <a:r>
              <a:rPr lang="en-US" sz="2400" dirty="0" smtClean="0">
                <a:latin typeface="DevLys 010" pitchFamily="2" charset="0"/>
              </a:rPr>
              <a:t> </a:t>
            </a:r>
            <a:r>
              <a:rPr lang="en-US" sz="2400" dirty="0" err="1" smtClean="0">
                <a:latin typeface="DevLys 010" pitchFamily="2" charset="0"/>
              </a:rPr>
              <a:t>ds</a:t>
            </a:r>
            <a:r>
              <a:rPr lang="en-US" sz="2400" dirty="0" smtClean="0">
                <a:latin typeface="DevLys 010" pitchFamily="2" charset="0"/>
              </a:rPr>
              <a:t> </a:t>
            </a:r>
            <a:r>
              <a:rPr lang="en-US" sz="2400" dirty="0" err="1" smtClean="0">
                <a:latin typeface="DevLys 010" pitchFamily="2" charset="0"/>
              </a:rPr>
              <a:t>fudk</a:t>
            </a:r>
            <a:r>
              <a:rPr lang="en-US" sz="2400" dirty="0" smtClean="0">
                <a:latin typeface="DevLys 010" pitchFamily="2" charset="0"/>
              </a:rPr>
              <a:t>;]</a:t>
            </a:r>
          </a:p>
          <a:p>
            <a:r>
              <a:rPr lang="en-US" sz="2400" dirty="0" smtClean="0">
                <a:latin typeface="DevLys 010" pitchFamily="2" charset="0"/>
              </a:rPr>
              <a:t> 	</a:t>
            </a:r>
            <a:r>
              <a:rPr lang="en-US" sz="2400" dirty="0" err="1" smtClean="0">
                <a:latin typeface="DevLys 010" pitchFamily="2" charset="0"/>
              </a:rPr>
              <a:t>la?k@laxBu@U;kl</a:t>
            </a:r>
            <a:r>
              <a:rPr lang="en-US" sz="2400" dirty="0" smtClean="0">
                <a:latin typeface="DevLys 010" pitchFamily="2" charset="0"/>
              </a:rPr>
              <a:t> </a:t>
            </a:r>
            <a:r>
              <a:rPr lang="en-US" sz="2400" dirty="0" err="1" smtClean="0">
                <a:latin typeface="DevLys 010" pitchFamily="2" charset="0"/>
              </a:rPr>
              <a:t>ds</a:t>
            </a:r>
            <a:r>
              <a:rPr lang="en-US" sz="2400" dirty="0" smtClean="0">
                <a:latin typeface="DevLys 010" pitchFamily="2" charset="0"/>
              </a:rPr>
              <a:t> </a:t>
            </a:r>
            <a:r>
              <a:rPr lang="en-US" sz="2400" dirty="0" err="1" smtClean="0">
                <a:latin typeface="DevLys 010" pitchFamily="2" charset="0"/>
              </a:rPr>
              <a:t>eq</a:t>
            </a:r>
            <a:r>
              <a:rPr lang="en-US" sz="2400" dirty="0" smtClean="0">
                <a:latin typeface="DevLys 010" pitchFamily="2" charset="0"/>
              </a:rPr>
              <a:t>[;</a:t>
            </a:r>
            <a:r>
              <a:rPr lang="en-US" sz="2400" dirty="0" err="1" smtClean="0">
                <a:latin typeface="DevLys 010" pitchFamily="2" charset="0"/>
              </a:rPr>
              <a:t>ky;ksa</a:t>
            </a:r>
            <a:r>
              <a:rPr lang="en-US" sz="2400" dirty="0" smtClean="0">
                <a:latin typeface="DevLys 010" pitchFamily="2" charset="0"/>
              </a:rPr>
              <a:t> </a:t>
            </a:r>
            <a:r>
              <a:rPr lang="en-US" sz="2400" dirty="0" err="1" smtClean="0">
                <a:latin typeface="DevLys 010" pitchFamily="2" charset="0"/>
              </a:rPr>
              <a:t>dk</a:t>
            </a:r>
            <a:r>
              <a:rPr lang="en-US" sz="2400" dirty="0" smtClean="0">
                <a:latin typeface="DevLys 010" pitchFamily="2" charset="0"/>
              </a:rPr>
              <a:t> irk %&amp;</a:t>
            </a:r>
          </a:p>
          <a:p>
            <a:r>
              <a:rPr lang="en-US" sz="2400" dirty="0" smtClean="0">
                <a:latin typeface="Arial Narrow" pitchFamily="34" charset="0"/>
              </a:rPr>
              <a:t>(v) </a:t>
            </a:r>
            <a:r>
              <a:rPr lang="en-US" sz="2400" dirty="0" smtClean="0">
                <a:latin typeface="DevLys 010" pitchFamily="2" charset="0"/>
              </a:rPr>
              <a:t>	</a:t>
            </a:r>
            <a:r>
              <a:rPr lang="en-US" sz="2400" dirty="0" err="1" smtClean="0">
                <a:latin typeface="DevLys 010" pitchFamily="2" charset="0"/>
              </a:rPr>
              <a:t>pSuyksa@dscy</a:t>
            </a:r>
            <a:r>
              <a:rPr lang="en-US" sz="2400" dirty="0" smtClean="0">
                <a:latin typeface="DevLys 010" pitchFamily="2" charset="0"/>
              </a:rPr>
              <a:t> </a:t>
            </a:r>
            <a:r>
              <a:rPr lang="en-US" sz="2400" dirty="0" err="1" smtClean="0">
                <a:latin typeface="DevLys 010" pitchFamily="2" charset="0"/>
              </a:rPr>
              <a:t>usVodksZ</a:t>
            </a:r>
            <a:r>
              <a:rPr lang="en-US" sz="2400" dirty="0" smtClean="0">
                <a:latin typeface="DevLys 010" pitchFamily="2" charset="0"/>
              </a:rPr>
              <a:t> </a:t>
            </a:r>
            <a:r>
              <a:rPr lang="en-US" sz="2400" dirty="0" err="1" smtClean="0">
                <a:latin typeface="DevLys 010" pitchFamily="2" charset="0"/>
              </a:rPr>
              <a:t>ds</a:t>
            </a:r>
            <a:r>
              <a:rPr lang="en-US" sz="2400" dirty="0" smtClean="0">
                <a:latin typeface="DevLys 010" pitchFamily="2" charset="0"/>
              </a:rPr>
              <a:t> </a:t>
            </a:r>
            <a:r>
              <a:rPr lang="en-US" sz="2400" dirty="0" err="1" smtClean="0">
                <a:latin typeface="DevLys 010" pitchFamily="2" charset="0"/>
              </a:rPr>
              <a:t>uke</a:t>
            </a:r>
            <a:r>
              <a:rPr lang="en-US" sz="2400" dirty="0" smtClean="0">
                <a:latin typeface="DevLys 010" pitchFamily="2" charset="0"/>
              </a:rPr>
              <a:t>] </a:t>
            </a:r>
            <a:r>
              <a:rPr lang="en-US" sz="2400" dirty="0" err="1" smtClean="0">
                <a:latin typeface="DevLys 010" pitchFamily="2" charset="0"/>
              </a:rPr>
              <a:t>ftu</a:t>
            </a:r>
            <a:r>
              <a:rPr lang="en-US" sz="2400" dirty="0" smtClean="0">
                <a:latin typeface="DevLys 010" pitchFamily="2" charset="0"/>
              </a:rPr>
              <a:t> </a:t>
            </a:r>
            <a:r>
              <a:rPr lang="en-US" sz="2400" dirty="0" err="1" smtClean="0">
                <a:latin typeface="DevLys 010" pitchFamily="2" charset="0"/>
              </a:rPr>
              <a:t>ij</a:t>
            </a:r>
            <a:r>
              <a:rPr lang="en-US" sz="2400" dirty="0" smtClean="0">
                <a:latin typeface="DevLys 010" pitchFamily="2" charset="0"/>
              </a:rPr>
              <a:t> </a:t>
            </a:r>
            <a:r>
              <a:rPr lang="en-US" sz="2400" dirty="0" err="1" smtClean="0">
                <a:latin typeface="DevLys 010" pitchFamily="2" charset="0"/>
              </a:rPr>
              <a:t>bl</a:t>
            </a:r>
            <a:r>
              <a:rPr lang="en-US" sz="2400" dirty="0" smtClean="0">
                <a:latin typeface="DevLys 010" pitchFamily="2" charset="0"/>
              </a:rPr>
              <a:t> </a:t>
            </a:r>
            <a:r>
              <a:rPr lang="en-US" sz="2400" dirty="0" err="1" smtClean="0">
                <a:latin typeface="DevLys 010" pitchFamily="2" charset="0"/>
              </a:rPr>
              <a:t>foKkiu</a:t>
            </a:r>
            <a:r>
              <a:rPr lang="en-US" sz="2400" dirty="0" smtClean="0">
                <a:latin typeface="DevLys 010" pitchFamily="2" charset="0"/>
              </a:rPr>
              <a:t> </a:t>
            </a:r>
            <a:r>
              <a:rPr lang="en-US" sz="2400" dirty="0" err="1" smtClean="0">
                <a:latin typeface="DevLys 010" pitchFamily="2" charset="0"/>
              </a:rPr>
              <a:t>dk</a:t>
            </a:r>
            <a:r>
              <a:rPr lang="en-US" sz="2400" dirty="0" smtClean="0">
                <a:latin typeface="DevLys 010" pitchFamily="2" charset="0"/>
              </a:rPr>
              <a:t> </a:t>
            </a:r>
            <a:r>
              <a:rPr lang="en-US" sz="2400" dirty="0" err="1" smtClean="0">
                <a:latin typeface="DevLys 010" pitchFamily="2" charset="0"/>
              </a:rPr>
              <a:t>izlkj.k</a:t>
            </a:r>
            <a:r>
              <a:rPr lang="en-US" sz="2400" dirty="0" smtClean="0">
                <a:latin typeface="DevLys 010" pitchFamily="2" charset="0"/>
              </a:rPr>
              <a:t> </a:t>
            </a:r>
            <a:r>
              <a:rPr lang="en-US" sz="2400" dirty="0" err="1" smtClean="0">
                <a:latin typeface="DevLys 010" pitchFamily="2" charset="0"/>
              </a:rPr>
              <a:t>izLrkfor</a:t>
            </a:r>
            <a:r>
              <a:rPr lang="en-US" sz="2400" dirty="0" smtClean="0">
                <a:latin typeface="DevLys 010" pitchFamily="2" charset="0"/>
              </a:rPr>
              <a:t> </a:t>
            </a:r>
            <a:r>
              <a:rPr lang="en-US" sz="2400" dirty="0" err="1" smtClean="0">
                <a:latin typeface="DevLys 010" pitchFamily="2" charset="0"/>
              </a:rPr>
              <a:t>gS</a:t>
            </a:r>
            <a:r>
              <a:rPr lang="en-US" sz="2400" dirty="0" smtClean="0">
                <a:latin typeface="DevLys 010" pitchFamily="2" charset="0"/>
              </a:rPr>
              <a:t> %&amp;</a:t>
            </a:r>
          </a:p>
          <a:p>
            <a:r>
              <a:rPr lang="en-US" sz="2400" dirty="0" smtClean="0">
                <a:latin typeface="Arial Narrow" pitchFamily="34" charset="0"/>
              </a:rPr>
              <a:t>(vi) </a:t>
            </a:r>
            <a:r>
              <a:rPr lang="en-US" sz="2400" dirty="0" smtClean="0">
                <a:latin typeface="DevLys 010" pitchFamily="2" charset="0"/>
              </a:rPr>
              <a:t>	¼d½ </a:t>
            </a:r>
            <a:r>
              <a:rPr lang="en-US" sz="2400" dirty="0" err="1" smtClean="0">
                <a:latin typeface="DevLys 010" pitchFamily="2" charset="0"/>
              </a:rPr>
              <a:t>D;k</a:t>
            </a:r>
            <a:r>
              <a:rPr lang="en-US" sz="2400" dirty="0" smtClean="0">
                <a:latin typeface="DevLys 010" pitchFamily="2" charset="0"/>
              </a:rPr>
              <a:t> ;g </a:t>
            </a:r>
            <a:r>
              <a:rPr lang="en-US" sz="2400" dirty="0" err="1" smtClean="0">
                <a:latin typeface="DevLys 010" pitchFamily="2" charset="0"/>
              </a:rPr>
              <a:t>foKkiu</a:t>
            </a:r>
            <a:r>
              <a:rPr lang="en-US" sz="2400" dirty="0" smtClean="0">
                <a:latin typeface="DevLys 010" pitchFamily="2" charset="0"/>
              </a:rPr>
              <a:t> </a:t>
            </a:r>
            <a:r>
              <a:rPr lang="en-US" sz="2400" dirty="0" err="1" smtClean="0">
                <a:latin typeface="DevLys 010" pitchFamily="2" charset="0"/>
              </a:rPr>
              <a:t>fdlh</a:t>
            </a:r>
            <a:r>
              <a:rPr lang="en-US" sz="2400" dirty="0" smtClean="0">
                <a:latin typeface="DevLys 010" pitchFamily="2" charset="0"/>
              </a:rPr>
              <a:t> </a:t>
            </a:r>
            <a:r>
              <a:rPr lang="en-US" sz="2400" dirty="0" err="1" smtClean="0">
                <a:latin typeface="DevLys 010" pitchFamily="2" charset="0"/>
              </a:rPr>
              <a:t>vH;FkhZ</a:t>
            </a:r>
            <a:r>
              <a:rPr lang="en-US" sz="2400" dirty="0" smtClean="0">
                <a:latin typeface="DevLys 010" pitchFamily="2" charset="0"/>
              </a:rPr>
              <a:t> ¼vH;fFkZ;ksa½ </a:t>
            </a:r>
            <a:r>
              <a:rPr lang="en-US" sz="2400" dirty="0" err="1" smtClean="0">
                <a:latin typeface="DevLys 010" pitchFamily="2" charset="0"/>
              </a:rPr>
              <a:t>ds</a:t>
            </a:r>
            <a:r>
              <a:rPr lang="en-US" sz="2400" dirty="0" smtClean="0">
                <a:latin typeface="DevLys 010" pitchFamily="2" charset="0"/>
              </a:rPr>
              <a:t> </a:t>
            </a:r>
            <a:r>
              <a:rPr lang="en-US" sz="2400" dirty="0" err="1" smtClean="0">
                <a:latin typeface="DevLys 010" pitchFamily="2" charset="0"/>
              </a:rPr>
              <a:t>laHkkfor</a:t>
            </a:r>
            <a:r>
              <a:rPr lang="en-US" sz="2400" dirty="0" smtClean="0">
                <a:latin typeface="DevLys 010" pitchFamily="2" charset="0"/>
              </a:rPr>
              <a:t> </a:t>
            </a:r>
            <a:r>
              <a:rPr lang="en-US" sz="2400" dirty="0" err="1" smtClean="0">
                <a:latin typeface="DevLys 010" pitchFamily="2" charset="0"/>
              </a:rPr>
              <a:t>fuokZpu</a:t>
            </a:r>
            <a:r>
              <a:rPr lang="en-US" sz="2400" dirty="0" smtClean="0">
                <a:latin typeface="DevLys 010" pitchFamily="2" charset="0"/>
              </a:rPr>
              <a:t> </a:t>
            </a:r>
            <a:r>
              <a:rPr lang="en-US" sz="2400" dirty="0" err="1" smtClean="0">
                <a:latin typeface="DevLys 010" pitchFamily="2" charset="0"/>
              </a:rPr>
              <a:t>ykHk</a:t>
            </a:r>
            <a:r>
              <a:rPr lang="en-US" sz="2400" dirty="0" smtClean="0">
                <a:latin typeface="DevLys 010" pitchFamily="2" charset="0"/>
              </a:rPr>
              <a:t> </a:t>
            </a:r>
            <a:r>
              <a:rPr lang="en-US" sz="2400" dirty="0" err="1" smtClean="0">
                <a:latin typeface="DevLys 010" pitchFamily="2" charset="0"/>
              </a:rPr>
              <a:t>ds</a:t>
            </a:r>
            <a:r>
              <a:rPr lang="en-US" sz="2400" dirty="0" smtClean="0">
                <a:latin typeface="DevLys 010" pitchFamily="2" charset="0"/>
              </a:rPr>
              <a:t> 	</a:t>
            </a:r>
            <a:r>
              <a:rPr lang="en-US" sz="2400" dirty="0" err="1" smtClean="0">
                <a:latin typeface="DevLys 010" pitchFamily="2" charset="0"/>
              </a:rPr>
              <a:t>fy</a:t>
            </a:r>
            <a:r>
              <a:rPr lang="en-US" sz="2400" dirty="0" smtClean="0">
                <a:latin typeface="DevLys 010" pitchFamily="2" charset="0"/>
              </a:rPr>
              <a:t>, </a:t>
            </a:r>
            <a:r>
              <a:rPr lang="en-US" sz="2400" dirty="0" err="1" smtClean="0">
                <a:latin typeface="DevLys 010" pitchFamily="2" charset="0"/>
              </a:rPr>
              <a:t>gS</a:t>
            </a:r>
            <a:r>
              <a:rPr lang="en-US" dirty="0" smtClean="0">
                <a:latin typeface="Arial Narrow" pitchFamily="34" charset="0"/>
              </a:rPr>
              <a:t>? </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476672"/>
            <a:ext cx="9144000" cy="6048672"/>
          </a:xfrm>
        </p:spPr>
        <p:txBody>
          <a:bodyPr>
            <a:noAutofit/>
          </a:bodyPr>
          <a:lstStyle/>
          <a:p>
            <a:pPr marL="609600" indent="-609600">
              <a:buNone/>
            </a:pPr>
            <a:r>
              <a:rPr lang="en-US" sz="2800" dirty="0" smtClean="0">
                <a:latin typeface="DevLys 010" pitchFamily="2" charset="0"/>
              </a:rPr>
              <a:t>¼[k½ ;fn </a:t>
            </a:r>
            <a:r>
              <a:rPr lang="en-US" sz="2800" dirty="0" err="1" smtClean="0">
                <a:latin typeface="DevLys 010" pitchFamily="2" charset="0"/>
              </a:rPr>
              <a:t>gkWa</a:t>
            </a:r>
            <a:r>
              <a:rPr lang="en-US" sz="2800" dirty="0" smtClean="0">
                <a:latin typeface="DevLys 010" pitchFamily="2" charset="0"/>
              </a:rPr>
              <a:t>] </a:t>
            </a:r>
            <a:r>
              <a:rPr lang="en-US" sz="2800" dirty="0" err="1" smtClean="0">
                <a:latin typeface="DevLys 010" pitchFamily="2" charset="0"/>
              </a:rPr>
              <a:t>rks</a:t>
            </a:r>
            <a:r>
              <a:rPr lang="en-US" sz="2800" dirty="0" smtClean="0">
                <a:latin typeface="DevLys 010" pitchFamily="2" charset="0"/>
              </a:rPr>
              <a:t> ,</a:t>
            </a:r>
            <a:r>
              <a:rPr lang="en-US" sz="2800" dirty="0" err="1" smtClean="0">
                <a:latin typeface="DevLys 010" pitchFamily="2" charset="0"/>
              </a:rPr>
              <a:t>sls</a:t>
            </a:r>
            <a:r>
              <a:rPr lang="en-US" sz="2800" dirty="0" smtClean="0">
                <a:latin typeface="DevLys 010" pitchFamily="2" charset="0"/>
              </a:rPr>
              <a:t> </a:t>
            </a:r>
            <a:r>
              <a:rPr lang="en-US" sz="2800" dirty="0" err="1" smtClean="0">
                <a:latin typeface="DevLys 010" pitchFamily="2" charset="0"/>
              </a:rPr>
              <a:t>vH;FkhZ</a:t>
            </a:r>
            <a:r>
              <a:rPr lang="en-US" sz="2800" dirty="0" smtClean="0">
                <a:latin typeface="DevLys 010" pitchFamily="2" charset="0"/>
              </a:rPr>
              <a:t> ¼vH;fFkZ;ksa½ </a:t>
            </a:r>
            <a:r>
              <a:rPr lang="en-US" sz="2800" dirty="0" err="1" smtClean="0">
                <a:latin typeface="DevLys 010" pitchFamily="2" charset="0"/>
              </a:rPr>
              <a:t>dk</a:t>
            </a:r>
            <a:r>
              <a:rPr lang="en-US" sz="2800" dirty="0" smtClean="0">
                <a:latin typeface="DevLys 010" pitchFamily="2" charset="0"/>
              </a:rPr>
              <a:t> </a:t>
            </a:r>
            <a:r>
              <a:rPr lang="en-US" sz="2800" dirty="0" err="1" smtClean="0">
                <a:latin typeface="DevLys 010" pitchFamily="2" charset="0"/>
              </a:rPr>
              <a:t>uke</a:t>
            </a:r>
            <a:r>
              <a:rPr lang="en-US" sz="2800" dirty="0" smtClean="0">
                <a:latin typeface="DevLys 010" pitchFamily="2" charset="0"/>
              </a:rPr>
              <a:t>] </a:t>
            </a:r>
            <a:r>
              <a:rPr lang="en-US" sz="2800" dirty="0" err="1" smtClean="0">
                <a:latin typeface="DevLys 010" pitchFamily="2" charset="0"/>
              </a:rPr>
              <a:t>iwjk</a:t>
            </a:r>
            <a:r>
              <a:rPr lang="en-US" sz="2800" dirty="0" smtClean="0">
                <a:latin typeface="DevLys 010" pitchFamily="2" charset="0"/>
              </a:rPr>
              <a:t> irk </a:t>
            </a:r>
          </a:p>
          <a:p>
            <a:pPr marL="609600" indent="-609600">
              <a:buNone/>
            </a:pPr>
            <a:r>
              <a:rPr lang="en-US" sz="2800" dirty="0" smtClean="0">
                <a:latin typeface="DevLys 010" pitchFamily="2" charset="0"/>
              </a:rPr>
              <a:t>	</a:t>
            </a:r>
            <a:r>
              <a:rPr lang="en-US" sz="2800" dirty="0" err="1" smtClean="0">
                <a:latin typeface="DevLys 010" pitchFamily="2" charset="0"/>
              </a:rPr>
              <a:t>rFkk</a:t>
            </a:r>
            <a:r>
              <a:rPr lang="en-US" sz="2800" dirty="0" smtClean="0">
                <a:latin typeface="DevLys 010" pitchFamily="2" charset="0"/>
              </a:rPr>
              <a:t> </a:t>
            </a:r>
            <a:r>
              <a:rPr lang="en-US" sz="2800" dirty="0" err="1" smtClean="0">
                <a:latin typeface="DevLys 010" pitchFamily="2" charset="0"/>
              </a:rPr>
              <a:t>fuokZpu</a:t>
            </a:r>
            <a:r>
              <a:rPr lang="en-US" sz="2800" dirty="0" smtClean="0">
                <a:latin typeface="DevLys 010" pitchFamily="2" charset="0"/>
              </a:rPr>
              <a:t> {</a:t>
            </a:r>
            <a:r>
              <a:rPr lang="en-US" sz="2800" dirty="0" err="1" smtClean="0">
                <a:latin typeface="DevLys 010" pitchFamily="2" charset="0"/>
              </a:rPr>
              <a:t>ks</a:t>
            </a:r>
            <a:r>
              <a:rPr lang="en-US" sz="2800" dirty="0" smtClean="0">
                <a:latin typeface="DevLys 010" pitchFamily="2" charset="0"/>
              </a:rPr>
              <a:t>= ¼{</a:t>
            </a:r>
            <a:r>
              <a:rPr lang="en-US" sz="2800" dirty="0" err="1" smtClean="0">
                <a:latin typeface="DevLys 010" pitchFamily="2" charset="0"/>
              </a:rPr>
              <a:t>ks</a:t>
            </a:r>
            <a:r>
              <a:rPr lang="en-US" sz="2800" dirty="0" smtClean="0">
                <a:latin typeface="DevLys 010" pitchFamily="2" charset="0"/>
              </a:rPr>
              <a:t>=ksa½ </a:t>
            </a:r>
            <a:r>
              <a:rPr lang="en-US" sz="2800" dirty="0" err="1" smtClean="0">
                <a:latin typeface="DevLys 010" pitchFamily="2" charset="0"/>
              </a:rPr>
              <a:t>ds</a:t>
            </a:r>
            <a:r>
              <a:rPr lang="en-US" sz="2800" dirty="0" smtClean="0">
                <a:latin typeface="DevLys 010" pitchFamily="2" charset="0"/>
              </a:rPr>
              <a:t> uke¼ukeksa½ </a:t>
            </a:r>
            <a:r>
              <a:rPr lang="en-US" sz="2800" dirty="0" err="1" smtClean="0">
                <a:latin typeface="DevLys 010" pitchFamily="2" charset="0"/>
              </a:rPr>
              <a:t>ds</a:t>
            </a:r>
            <a:r>
              <a:rPr lang="en-US" sz="2800" dirty="0" smtClean="0">
                <a:latin typeface="DevLys 010" pitchFamily="2" charset="0"/>
              </a:rPr>
              <a:t> </a:t>
            </a:r>
            <a:r>
              <a:rPr lang="en-US" sz="2800" dirty="0" err="1" smtClean="0">
                <a:latin typeface="DevLys 010" pitchFamily="2" charset="0"/>
              </a:rPr>
              <a:t>lkFk</a:t>
            </a:r>
            <a:r>
              <a:rPr lang="en-US" sz="2800" dirty="0" smtClean="0">
                <a:latin typeface="DevLys 010" pitchFamily="2" charset="0"/>
              </a:rPr>
              <a:t> </a:t>
            </a:r>
            <a:r>
              <a:rPr lang="en-US" sz="2800" dirty="0" err="1" smtClean="0">
                <a:latin typeface="DevLys 010" pitchFamily="2" charset="0"/>
              </a:rPr>
              <a:t>iznku</a:t>
            </a:r>
            <a:r>
              <a:rPr lang="en-US" sz="2800" dirty="0" smtClean="0">
                <a:latin typeface="DevLys 010" pitchFamily="2" charset="0"/>
              </a:rPr>
              <a:t> </a:t>
            </a:r>
            <a:r>
              <a:rPr lang="en-US" sz="2800" dirty="0" err="1" smtClean="0">
                <a:latin typeface="DevLys 010" pitchFamily="2" charset="0"/>
              </a:rPr>
              <a:t>djsa</a:t>
            </a:r>
            <a:r>
              <a:rPr lang="en-US" sz="2800" dirty="0" smtClean="0">
                <a:latin typeface="DevLys 010" pitchFamily="2" charset="0"/>
              </a:rPr>
              <a:t> %&amp;</a:t>
            </a:r>
          </a:p>
          <a:p>
            <a:pPr>
              <a:buNone/>
            </a:pPr>
            <a:r>
              <a:rPr lang="en-US" sz="2800" dirty="0" smtClean="0">
                <a:latin typeface="Arial Narrow" pitchFamily="34" charset="0"/>
              </a:rPr>
              <a:t>(vii) </a:t>
            </a:r>
            <a:r>
              <a:rPr lang="en-US" sz="2800" dirty="0" smtClean="0">
                <a:latin typeface="DevLys 010" pitchFamily="2" charset="0"/>
              </a:rPr>
              <a:t>	</a:t>
            </a:r>
            <a:r>
              <a:rPr lang="en-US" sz="2800" dirty="0" err="1" smtClean="0">
                <a:latin typeface="DevLys 010" pitchFamily="2" charset="0"/>
              </a:rPr>
              <a:t>bl</a:t>
            </a:r>
            <a:r>
              <a:rPr lang="en-US" sz="2800" dirty="0" smtClean="0">
                <a:latin typeface="DevLys 010" pitchFamily="2" charset="0"/>
              </a:rPr>
              <a:t> </a:t>
            </a:r>
            <a:r>
              <a:rPr lang="en-US" sz="2800" dirty="0" err="1" smtClean="0">
                <a:latin typeface="DevLys 010" pitchFamily="2" charset="0"/>
              </a:rPr>
              <a:t>foKkiu</a:t>
            </a:r>
            <a:r>
              <a:rPr lang="en-US" sz="2800" dirty="0" smtClean="0">
                <a:latin typeface="DevLys 010" pitchFamily="2" charset="0"/>
              </a:rPr>
              <a:t> </a:t>
            </a:r>
            <a:r>
              <a:rPr lang="en-US" sz="2800" dirty="0" err="1" smtClean="0">
                <a:latin typeface="DevLys 010" pitchFamily="2" charset="0"/>
              </a:rPr>
              <a:t>ds</a:t>
            </a:r>
            <a:r>
              <a:rPr lang="en-US" sz="2800" dirty="0" smtClean="0">
                <a:latin typeface="DevLys 010" pitchFamily="2" charset="0"/>
              </a:rPr>
              <a:t> </a:t>
            </a:r>
            <a:r>
              <a:rPr lang="en-US" sz="2800" dirty="0" err="1" smtClean="0">
                <a:latin typeface="DevLys 010" pitchFamily="2" charset="0"/>
              </a:rPr>
              <a:t>izLrqrhdj.k</a:t>
            </a:r>
            <a:r>
              <a:rPr lang="en-US" sz="2800" dirty="0" smtClean="0">
                <a:latin typeface="DevLys 010" pitchFamily="2" charset="0"/>
              </a:rPr>
              <a:t> dh </a:t>
            </a:r>
            <a:r>
              <a:rPr lang="en-US" sz="2800" dirty="0" err="1" smtClean="0">
                <a:latin typeface="DevLys 010" pitchFamily="2" charset="0"/>
              </a:rPr>
              <a:t>frfFk</a:t>
            </a:r>
            <a:r>
              <a:rPr lang="en-US" sz="2800" dirty="0" smtClean="0">
                <a:latin typeface="DevLys 010" pitchFamily="2" charset="0"/>
              </a:rPr>
              <a:t> %&amp;</a:t>
            </a:r>
          </a:p>
          <a:p>
            <a:pPr>
              <a:buNone/>
            </a:pPr>
            <a:r>
              <a:rPr lang="en-US" sz="2800" dirty="0" smtClean="0">
                <a:latin typeface="Arial Narrow" pitchFamily="34" charset="0"/>
              </a:rPr>
              <a:t>(viii)</a:t>
            </a:r>
            <a:r>
              <a:rPr lang="en-US" sz="2800" dirty="0" smtClean="0">
                <a:latin typeface="DevLys 010" pitchFamily="2" charset="0"/>
              </a:rPr>
              <a:t>	</a:t>
            </a:r>
            <a:r>
              <a:rPr lang="en-US" sz="2800" dirty="0" err="1" smtClean="0">
                <a:latin typeface="DevLys 010" pitchFamily="2" charset="0"/>
              </a:rPr>
              <a:t>bl</a:t>
            </a:r>
            <a:r>
              <a:rPr lang="en-US" sz="2800" dirty="0" smtClean="0">
                <a:latin typeface="DevLys 010" pitchFamily="2" charset="0"/>
              </a:rPr>
              <a:t> </a:t>
            </a:r>
            <a:r>
              <a:rPr lang="en-US" sz="2800" dirty="0" err="1" smtClean="0">
                <a:latin typeface="DevLys 010" pitchFamily="2" charset="0"/>
              </a:rPr>
              <a:t>foKkiu</a:t>
            </a:r>
            <a:r>
              <a:rPr lang="en-US" sz="2800" dirty="0" smtClean="0">
                <a:latin typeface="DevLys 010" pitchFamily="2" charset="0"/>
              </a:rPr>
              <a:t> dh </a:t>
            </a:r>
            <a:r>
              <a:rPr lang="en-US" sz="2800" dirty="0" err="1" smtClean="0">
                <a:latin typeface="DevLys 010" pitchFamily="2" charset="0"/>
              </a:rPr>
              <a:t>Hkk"kk</a:t>
            </a:r>
            <a:r>
              <a:rPr lang="en-US" sz="2800" dirty="0" smtClean="0">
                <a:latin typeface="DevLys 010" pitchFamily="2" charset="0"/>
              </a:rPr>
              <a:t> ¼Hkk"kk,a½ ¼fof/</a:t>
            </a:r>
            <a:r>
              <a:rPr lang="en-US" sz="2800" dirty="0" err="1" smtClean="0">
                <a:latin typeface="DevLys 010" pitchFamily="2" charset="0"/>
              </a:rPr>
              <a:t>kor</a:t>
            </a:r>
            <a:r>
              <a:rPr lang="en-US" sz="2800" dirty="0" smtClean="0">
                <a:latin typeface="DevLys 010" pitchFamily="2" charset="0"/>
              </a:rPr>
              <a:t>~ vuqizzekf.kr </a:t>
            </a:r>
            <a:r>
              <a:rPr lang="en-US" sz="2800" dirty="0" err="1" smtClean="0">
                <a:latin typeface="DevLys 010" pitchFamily="2" charset="0"/>
              </a:rPr>
              <a:t>fyI;karj.k</a:t>
            </a:r>
            <a:r>
              <a:rPr lang="en-US" sz="2800" dirty="0" smtClean="0">
                <a:latin typeface="DevLys 010" pitchFamily="2" charset="0"/>
              </a:rPr>
              <a:t> </a:t>
            </a:r>
            <a:r>
              <a:rPr lang="en-US" sz="2800" dirty="0" err="1" smtClean="0">
                <a:latin typeface="DevLys 010" pitchFamily="2" charset="0"/>
              </a:rPr>
              <a:t>ds</a:t>
            </a:r>
            <a:r>
              <a:rPr lang="en-US" sz="2800" dirty="0" smtClean="0">
                <a:latin typeface="DevLys 010" pitchFamily="2" charset="0"/>
              </a:rPr>
              <a:t> </a:t>
            </a:r>
            <a:r>
              <a:rPr lang="en-US" sz="2800" dirty="0" err="1" smtClean="0">
                <a:latin typeface="DevLys 010" pitchFamily="2" charset="0"/>
              </a:rPr>
              <a:t>lkFk</a:t>
            </a:r>
            <a:r>
              <a:rPr lang="en-US" sz="2800" dirty="0" smtClean="0">
                <a:latin typeface="DevLys 010" pitchFamily="2" charset="0"/>
              </a:rPr>
              <a:t>   </a:t>
            </a:r>
          </a:p>
          <a:p>
            <a:pPr>
              <a:buNone/>
            </a:pPr>
            <a:r>
              <a:rPr lang="en-US" sz="2800" dirty="0" smtClean="0">
                <a:latin typeface="DevLys 010" pitchFamily="2" charset="0"/>
              </a:rPr>
              <a:t>      </a:t>
            </a:r>
            <a:r>
              <a:rPr lang="en-US" sz="2800" dirty="0" err="1" smtClean="0">
                <a:latin typeface="DevLys 010" pitchFamily="2" charset="0"/>
              </a:rPr>
              <a:t>foKkiu</a:t>
            </a:r>
            <a:r>
              <a:rPr lang="en-US" sz="2800" dirty="0" smtClean="0">
                <a:latin typeface="DevLys 010" pitchFamily="2" charset="0"/>
              </a:rPr>
              <a:t> </a:t>
            </a:r>
            <a:r>
              <a:rPr lang="en-US" sz="2800" dirty="0" err="1" smtClean="0">
                <a:latin typeface="DevLys 010" pitchFamily="2" charset="0"/>
              </a:rPr>
              <a:t>bysDVªkWfud</a:t>
            </a:r>
            <a:r>
              <a:rPr lang="en-US" sz="2800" dirty="0" smtClean="0">
                <a:latin typeface="DevLys 010" pitchFamily="2" charset="0"/>
              </a:rPr>
              <a:t> :</a:t>
            </a:r>
            <a:r>
              <a:rPr lang="en-US" sz="2800" dirty="0" err="1" smtClean="0">
                <a:latin typeface="DevLys 010" pitchFamily="2" charset="0"/>
              </a:rPr>
              <a:t>i</a:t>
            </a:r>
            <a:r>
              <a:rPr lang="en-US" sz="2800" dirty="0" smtClean="0">
                <a:latin typeface="DevLys 010" pitchFamily="2" charset="0"/>
              </a:rPr>
              <a:t> </a:t>
            </a:r>
            <a:r>
              <a:rPr lang="en-US" sz="2800" dirty="0" err="1" smtClean="0">
                <a:latin typeface="DevLys 010" pitchFamily="2" charset="0"/>
              </a:rPr>
              <a:t>esa</a:t>
            </a:r>
            <a:r>
              <a:rPr lang="en-US" sz="2800" dirty="0" smtClean="0">
                <a:latin typeface="DevLys 010" pitchFamily="2" charset="0"/>
              </a:rPr>
              <a:t> </a:t>
            </a:r>
            <a:r>
              <a:rPr lang="en-US" sz="2800" b="1" u="sng" dirty="0" smtClean="0">
                <a:latin typeface="DevLys 010" pitchFamily="2" charset="0"/>
              </a:rPr>
              <a:t>^^</a:t>
            </a:r>
            <a:r>
              <a:rPr lang="en-US" sz="2800" b="1" u="sng" dirty="0" err="1" smtClean="0">
                <a:latin typeface="DevLys 010" pitchFamily="2" charset="0"/>
              </a:rPr>
              <a:t>nks</a:t>
            </a:r>
            <a:r>
              <a:rPr lang="en-US" sz="2800" b="1" u="sng" dirty="0" smtClean="0">
                <a:latin typeface="DevLys 010" pitchFamily="2" charset="0"/>
              </a:rPr>
              <a:t> </a:t>
            </a:r>
            <a:r>
              <a:rPr lang="en-US" sz="2800" b="1" u="sng" dirty="0" err="1" smtClean="0">
                <a:latin typeface="DevLys 010" pitchFamily="2" charset="0"/>
              </a:rPr>
              <a:t>izfr;ksa</a:t>
            </a:r>
            <a:r>
              <a:rPr lang="en-US" sz="2800" b="1" u="sng" dirty="0" smtClean="0">
                <a:latin typeface="DevLys 010" pitchFamily="2" charset="0"/>
              </a:rPr>
              <a:t>**</a:t>
            </a:r>
            <a:r>
              <a:rPr lang="en-US" sz="2800" dirty="0" smtClean="0">
                <a:latin typeface="DevLys 010" pitchFamily="2" charset="0"/>
              </a:rPr>
              <a:t> </a:t>
            </a:r>
            <a:r>
              <a:rPr lang="en-US" sz="2800" dirty="0" err="1" smtClean="0">
                <a:latin typeface="DevLys 010" pitchFamily="2" charset="0"/>
              </a:rPr>
              <a:t>ds</a:t>
            </a:r>
            <a:r>
              <a:rPr lang="en-US" sz="2800" dirty="0" smtClean="0">
                <a:latin typeface="DevLys 010" pitchFamily="2" charset="0"/>
              </a:rPr>
              <a:t> </a:t>
            </a:r>
            <a:r>
              <a:rPr lang="en-US" sz="2800" dirty="0" err="1" smtClean="0">
                <a:latin typeface="DevLys 010" pitchFamily="2" charset="0"/>
              </a:rPr>
              <a:t>lkFk</a:t>
            </a:r>
            <a:r>
              <a:rPr lang="en-US" sz="2800" dirty="0" smtClean="0">
                <a:latin typeface="DevLys 010" pitchFamily="2" charset="0"/>
              </a:rPr>
              <a:t> </a:t>
            </a:r>
            <a:r>
              <a:rPr lang="en-US" sz="2800" dirty="0" err="1" smtClean="0">
                <a:latin typeface="DevLys 010" pitchFamily="2" charset="0"/>
              </a:rPr>
              <a:t>izLrqr</a:t>
            </a:r>
            <a:r>
              <a:rPr lang="en-US" sz="2800" dirty="0" smtClean="0">
                <a:latin typeface="DevLys 010" pitchFamily="2" charset="0"/>
              </a:rPr>
              <a:t> </a:t>
            </a:r>
            <a:r>
              <a:rPr lang="en-US" sz="2800" dirty="0" err="1" smtClean="0">
                <a:latin typeface="DevLys 010" pitchFamily="2" charset="0"/>
              </a:rPr>
              <a:t>fd;k</a:t>
            </a:r>
            <a:r>
              <a:rPr lang="en-US" sz="2800" dirty="0" smtClean="0">
                <a:latin typeface="DevLys 010" pitchFamily="2" charset="0"/>
              </a:rPr>
              <a:t> tk,xk½A</a:t>
            </a:r>
          </a:p>
          <a:p>
            <a:pPr>
              <a:buNone/>
            </a:pPr>
            <a:r>
              <a:rPr lang="en-US" sz="2800" dirty="0" smtClean="0">
                <a:latin typeface="DevLys 010" pitchFamily="2" charset="0"/>
              </a:rPr>
              <a:t>  ¼d½ 	</a:t>
            </a:r>
            <a:r>
              <a:rPr lang="en-US" sz="2800" dirty="0" smtClean="0">
                <a:latin typeface="Arial Narrow" pitchFamily="34" charset="0"/>
              </a:rPr>
              <a:t>(</a:t>
            </a:r>
            <a:r>
              <a:rPr lang="en-US" sz="2800" dirty="0" err="1" smtClean="0">
                <a:latin typeface="Arial Narrow" pitchFamily="34" charset="0"/>
              </a:rPr>
              <a:t>i</a:t>
            </a:r>
            <a:r>
              <a:rPr lang="en-US" sz="2800" dirty="0" smtClean="0">
                <a:latin typeface="Arial Narrow" pitchFamily="34" charset="0"/>
              </a:rPr>
              <a:t>) </a:t>
            </a:r>
            <a:r>
              <a:rPr lang="en-US" sz="2800" dirty="0" smtClean="0">
                <a:latin typeface="DevLys 010" pitchFamily="2" charset="0"/>
              </a:rPr>
              <a:t>	</a:t>
            </a:r>
            <a:r>
              <a:rPr lang="en-US" sz="2800" dirty="0" err="1" smtClean="0">
                <a:latin typeface="DevLys 010" pitchFamily="2" charset="0"/>
              </a:rPr>
              <a:t>foKkiu</a:t>
            </a:r>
            <a:r>
              <a:rPr lang="en-US" sz="2800" dirty="0" smtClean="0">
                <a:latin typeface="DevLys 010" pitchFamily="2" charset="0"/>
              </a:rPr>
              <a:t> </a:t>
            </a:r>
            <a:r>
              <a:rPr lang="en-US" sz="2800" dirty="0" err="1" smtClean="0">
                <a:latin typeface="DevLys 010" pitchFamily="2" charset="0"/>
              </a:rPr>
              <a:t>dk</a:t>
            </a:r>
            <a:r>
              <a:rPr lang="en-US" sz="2800" dirty="0" smtClean="0">
                <a:latin typeface="DevLys 010" pitchFamily="2" charset="0"/>
              </a:rPr>
              <a:t> '</a:t>
            </a:r>
            <a:r>
              <a:rPr lang="en-US" sz="2800" dirty="0" err="1" smtClean="0">
                <a:latin typeface="DevLys 010" pitchFamily="2" charset="0"/>
              </a:rPr>
              <a:t>kh"kZd</a:t>
            </a:r>
            <a:r>
              <a:rPr lang="en-US" sz="2800" dirty="0" smtClean="0">
                <a:latin typeface="DevLys 010" pitchFamily="2" charset="0"/>
              </a:rPr>
              <a:t> %&amp; </a:t>
            </a:r>
          </a:p>
          <a:p>
            <a:pPr>
              <a:buNone/>
            </a:pPr>
            <a:r>
              <a:rPr lang="en-US" sz="2800" dirty="0" smtClean="0">
                <a:latin typeface="DevLys 010" pitchFamily="2" charset="0"/>
              </a:rPr>
              <a:t>  ¼[k½ 	</a:t>
            </a:r>
            <a:r>
              <a:rPr lang="en-US" sz="2800" dirty="0" smtClean="0">
                <a:latin typeface="Arial Narrow" pitchFamily="34" charset="0"/>
              </a:rPr>
              <a:t>(ii) </a:t>
            </a:r>
            <a:r>
              <a:rPr lang="en-US" sz="2800" dirty="0" smtClean="0">
                <a:latin typeface="DevLys 010" pitchFamily="2" charset="0"/>
              </a:rPr>
              <a:t>	</a:t>
            </a:r>
            <a:r>
              <a:rPr lang="en-US" sz="2800" dirty="0" err="1" smtClean="0">
                <a:latin typeface="DevLys 010" pitchFamily="2" charset="0"/>
              </a:rPr>
              <a:t>foKkiu</a:t>
            </a:r>
            <a:r>
              <a:rPr lang="en-US" sz="2800" dirty="0" smtClean="0">
                <a:latin typeface="DevLys 010" pitchFamily="2" charset="0"/>
              </a:rPr>
              <a:t> </a:t>
            </a:r>
            <a:r>
              <a:rPr lang="en-US" sz="2800" dirty="0" err="1" smtClean="0">
                <a:latin typeface="DevLys 010" pitchFamily="2" charset="0"/>
              </a:rPr>
              <a:t>fuekZ.k</a:t>
            </a:r>
            <a:r>
              <a:rPr lang="en-US" sz="2800" dirty="0" smtClean="0">
                <a:latin typeface="DevLys 010" pitchFamily="2" charset="0"/>
              </a:rPr>
              <a:t> dh </a:t>
            </a:r>
            <a:r>
              <a:rPr lang="en-US" sz="2800" dirty="0" err="1" smtClean="0">
                <a:latin typeface="DevLys 010" pitchFamily="2" charset="0"/>
              </a:rPr>
              <a:t>ykxr</a:t>
            </a:r>
            <a:r>
              <a:rPr lang="en-US" sz="2800" dirty="0" smtClean="0">
                <a:latin typeface="DevLys 010" pitchFamily="2" charset="0"/>
              </a:rPr>
              <a:t> %&amp;</a:t>
            </a:r>
          </a:p>
          <a:p>
            <a:pPr marL="1825625" indent="-1766888">
              <a:buNone/>
            </a:pPr>
            <a:r>
              <a:rPr lang="en-US" sz="2800" dirty="0" smtClean="0">
                <a:latin typeface="DevLys 010" pitchFamily="2" charset="0"/>
              </a:rPr>
              <a:t>  ¼x½  </a:t>
            </a:r>
            <a:r>
              <a:rPr lang="en-US" sz="2800" dirty="0" smtClean="0">
                <a:latin typeface="Arial Narrow" pitchFamily="34" charset="0"/>
              </a:rPr>
              <a:t>(iii) </a:t>
            </a:r>
            <a:r>
              <a:rPr lang="en-US" sz="2800" dirty="0" smtClean="0">
                <a:latin typeface="DevLys 010" pitchFamily="2" charset="0"/>
              </a:rPr>
              <a:t>	</a:t>
            </a:r>
            <a:r>
              <a:rPr lang="en-US" sz="2800" dirty="0" err="1" smtClean="0">
                <a:latin typeface="DevLys 010" pitchFamily="2" charset="0"/>
              </a:rPr>
              <a:t>izlkfjr</a:t>
            </a:r>
            <a:r>
              <a:rPr lang="en-US" sz="2800" dirty="0" smtClean="0">
                <a:latin typeface="DevLys 010" pitchFamily="2" charset="0"/>
              </a:rPr>
              <a:t> </a:t>
            </a:r>
            <a:r>
              <a:rPr lang="en-US" sz="2800" dirty="0" err="1" smtClean="0">
                <a:latin typeface="DevLys 010" pitchFamily="2" charset="0"/>
              </a:rPr>
              <a:t>fd</a:t>
            </a:r>
            <a:r>
              <a:rPr lang="en-US" sz="2800" dirty="0" smtClean="0">
                <a:latin typeface="DevLys 010" pitchFamily="2" charset="0"/>
              </a:rPr>
              <a:t>, </a:t>
            </a:r>
            <a:r>
              <a:rPr lang="en-US" sz="2800" dirty="0" err="1" smtClean="0">
                <a:latin typeface="DevLys 010" pitchFamily="2" charset="0"/>
              </a:rPr>
              <a:t>tkus</a:t>
            </a:r>
            <a:r>
              <a:rPr lang="en-US" sz="2800" dirty="0" smtClean="0">
                <a:latin typeface="DevLys 010" pitchFamily="2" charset="0"/>
              </a:rPr>
              <a:t> dh </a:t>
            </a:r>
            <a:r>
              <a:rPr lang="en-US" sz="2800" dirty="0" err="1" smtClean="0">
                <a:latin typeface="DevLys 010" pitchFamily="2" charset="0"/>
              </a:rPr>
              <a:t>ckjackjrk</a:t>
            </a:r>
            <a:r>
              <a:rPr lang="en-US" sz="2800" dirty="0" smtClean="0">
                <a:latin typeface="DevLys 010" pitchFamily="2" charset="0"/>
              </a:rPr>
              <a:t> </a:t>
            </a:r>
            <a:r>
              <a:rPr lang="en-US" sz="2800" dirty="0" err="1" smtClean="0">
                <a:latin typeface="DevLys 010" pitchFamily="2" charset="0"/>
              </a:rPr>
              <a:t>dk</a:t>
            </a:r>
            <a:r>
              <a:rPr lang="en-US" sz="2800" dirty="0" smtClean="0">
                <a:latin typeface="DevLys 010" pitchFamily="2" charset="0"/>
              </a:rPr>
              <a:t> </a:t>
            </a:r>
            <a:r>
              <a:rPr lang="en-US" sz="2800" dirty="0" err="1" smtClean="0">
                <a:latin typeface="DevLys 010" pitchFamily="2" charset="0"/>
              </a:rPr>
              <a:t>fooj.k</a:t>
            </a:r>
            <a:r>
              <a:rPr lang="en-US" sz="2800" dirty="0" smtClean="0">
                <a:latin typeface="DevLys 010" pitchFamily="2" charset="0"/>
              </a:rPr>
              <a:t> o </a:t>
            </a:r>
            <a:r>
              <a:rPr lang="en-US" sz="2800" dirty="0" err="1" smtClean="0">
                <a:latin typeface="DevLys 010" pitchFamily="2" charset="0"/>
              </a:rPr>
              <a:t>izR;sd</a:t>
            </a:r>
            <a:r>
              <a:rPr lang="en-US" sz="2800" dirty="0" smtClean="0">
                <a:latin typeface="DevLys 010" pitchFamily="2" charset="0"/>
              </a:rPr>
              <a:t> </a:t>
            </a:r>
            <a:r>
              <a:rPr lang="en-US" sz="2800" dirty="0" err="1" smtClean="0">
                <a:latin typeface="DevLys 010" pitchFamily="2" charset="0"/>
              </a:rPr>
              <a:t>ckj</a:t>
            </a:r>
            <a:r>
              <a:rPr lang="en-US" sz="2800" dirty="0" smtClean="0">
                <a:latin typeface="DevLys 010" pitchFamily="2" charset="0"/>
              </a:rPr>
              <a:t> fn[</a:t>
            </a:r>
            <a:r>
              <a:rPr lang="en-US" sz="2800" dirty="0" err="1" smtClean="0">
                <a:latin typeface="DevLys 010" pitchFamily="2" charset="0"/>
              </a:rPr>
              <a:t>kk</a:t>
            </a:r>
            <a:r>
              <a:rPr lang="en-US" sz="2800" dirty="0" smtClean="0">
                <a:latin typeface="DevLys 010" pitchFamily="2" charset="0"/>
              </a:rPr>
              <a:t>, </a:t>
            </a:r>
            <a:r>
              <a:rPr lang="en-US" sz="2800" dirty="0" err="1" smtClean="0">
                <a:latin typeface="DevLys 010" pitchFamily="2" charset="0"/>
              </a:rPr>
              <a:t>tkus</a:t>
            </a:r>
            <a:r>
              <a:rPr lang="en-US" sz="2800" dirty="0" smtClean="0">
                <a:latin typeface="DevLys 010" pitchFamily="2" charset="0"/>
              </a:rPr>
              <a:t> dh </a:t>
            </a:r>
            <a:r>
              <a:rPr lang="en-US" sz="2800" dirty="0" err="1" smtClean="0">
                <a:latin typeface="DevLys 010" pitchFamily="2" charset="0"/>
              </a:rPr>
              <a:t>izLrkfor</a:t>
            </a:r>
            <a:r>
              <a:rPr lang="en-US" sz="2800" dirty="0" smtClean="0">
                <a:latin typeface="DevLys 010" pitchFamily="2" charset="0"/>
              </a:rPr>
              <a:t> </a:t>
            </a:r>
            <a:r>
              <a:rPr lang="en-US" sz="2800" dirty="0" err="1" smtClean="0">
                <a:latin typeface="DevLys 010" pitchFamily="2" charset="0"/>
              </a:rPr>
              <a:t>nj</a:t>
            </a:r>
            <a:r>
              <a:rPr lang="en-US" sz="2800" dirty="0" smtClean="0">
                <a:latin typeface="DevLys 010" pitchFamily="2" charset="0"/>
              </a:rPr>
              <a:t> </a:t>
            </a:r>
            <a:r>
              <a:rPr lang="en-US" sz="2800" dirty="0" err="1" smtClean="0">
                <a:latin typeface="DevLys 010" pitchFamily="2" charset="0"/>
              </a:rPr>
              <a:t>ds</a:t>
            </a:r>
            <a:r>
              <a:rPr lang="en-US" sz="2800" dirty="0" smtClean="0">
                <a:latin typeface="DevLys 010" pitchFamily="2" charset="0"/>
              </a:rPr>
              <a:t> </a:t>
            </a:r>
            <a:r>
              <a:rPr lang="en-US" sz="2800" dirty="0" err="1" smtClean="0">
                <a:latin typeface="DevLys 010" pitchFamily="2" charset="0"/>
              </a:rPr>
              <a:t>lkFk</a:t>
            </a:r>
            <a:r>
              <a:rPr lang="en-US" sz="2800" dirty="0" smtClean="0">
                <a:latin typeface="DevLys 010" pitchFamily="2" charset="0"/>
              </a:rPr>
              <a:t> </a:t>
            </a:r>
            <a:r>
              <a:rPr lang="en-US" sz="2800" dirty="0" err="1" smtClean="0">
                <a:latin typeface="DevLys 010" pitchFamily="2" charset="0"/>
              </a:rPr>
              <a:t>izLrkfor</a:t>
            </a:r>
            <a:r>
              <a:rPr lang="en-US" sz="2800" dirty="0" smtClean="0">
                <a:latin typeface="DevLys 010" pitchFamily="2" charset="0"/>
              </a:rPr>
              <a:t> </a:t>
            </a:r>
            <a:r>
              <a:rPr lang="en-US" sz="2800" dirty="0" err="1" smtClean="0">
                <a:latin typeface="DevLys 010" pitchFamily="2" charset="0"/>
              </a:rPr>
              <a:t>izlkj.k</a:t>
            </a:r>
            <a:r>
              <a:rPr lang="en-US" sz="2800" dirty="0" smtClean="0">
                <a:latin typeface="DevLys 010" pitchFamily="2" charset="0"/>
              </a:rPr>
              <a:t> dh </a:t>
            </a:r>
            <a:r>
              <a:rPr lang="en-US" sz="2800" dirty="0" err="1" smtClean="0">
                <a:latin typeface="DevLys 010" pitchFamily="2" charset="0"/>
              </a:rPr>
              <a:t>vuqekfur</a:t>
            </a:r>
            <a:r>
              <a:rPr lang="en-US" sz="2800" dirty="0" smtClean="0">
                <a:latin typeface="DevLys 010" pitchFamily="2" charset="0"/>
              </a:rPr>
              <a:t> </a:t>
            </a:r>
            <a:r>
              <a:rPr lang="en-US" sz="2800" dirty="0" err="1" smtClean="0">
                <a:latin typeface="DevLys 010" pitchFamily="2" charset="0"/>
              </a:rPr>
              <a:t>ykxr</a:t>
            </a:r>
            <a:r>
              <a:rPr lang="en-US" sz="2800" dirty="0" smtClean="0">
                <a:latin typeface="DevLys 010" pitchFamily="2" charset="0"/>
              </a:rPr>
              <a:t> % ¼#i;s½ &amp;&amp;&amp;&amp;&amp;&amp;&amp;&amp;&amp;&amp;&amp;&amp;&amp;&amp;&amp;&amp;</a:t>
            </a:r>
          </a:p>
          <a:p>
            <a:pPr>
              <a:buNone/>
            </a:pPr>
            <a:r>
              <a:rPr lang="en-US" sz="2800" dirty="0" smtClean="0">
                <a:latin typeface="DevLys 010" pitchFamily="2" charset="0"/>
              </a:rPr>
              <a:t>   ¼?k½ 	</a:t>
            </a:r>
            <a:r>
              <a:rPr lang="en-US" sz="2800" dirty="0" smtClean="0">
                <a:latin typeface="Arial Narrow" pitchFamily="34" charset="0"/>
              </a:rPr>
              <a:t>(iv) </a:t>
            </a:r>
            <a:r>
              <a:rPr lang="en-US" sz="2800" dirty="0" smtClean="0">
                <a:latin typeface="DevLys 010" pitchFamily="2" charset="0"/>
              </a:rPr>
              <a:t>	</a:t>
            </a:r>
            <a:r>
              <a:rPr lang="en-US" sz="2800" dirty="0" err="1" smtClean="0">
                <a:latin typeface="DevLys 010" pitchFamily="2" charset="0"/>
              </a:rPr>
              <a:t>laiw.kZ</a:t>
            </a:r>
            <a:r>
              <a:rPr lang="en-US" sz="2800" dirty="0" smtClean="0">
                <a:latin typeface="DevLys 010" pitchFamily="2" charset="0"/>
              </a:rPr>
              <a:t> O;; ¼#i;s esa½ %&amp;&amp;&amp;&amp;&amp;&amp;&amp;&amp; ¼vadksa esa½</a:t>
            </a:r>
          </a:p>
          <a:p>
            <a:pPr>
              <a:buNone/>
            </a:pPr>
            <a:r>
              <a:rPr lang="en-US" sz="2800" dirty="0" smtClean="0">
                <a:latin typeface="DevLys 010" pitchFamily="2" charset="0"/>
              </a:rPr>
              <a:t>	                             &amp;&amp;&amp;&amp;&amp;&amp;&amp;&amp;&amp;&amp;&amp; ¼'kCnksa esa½</a:t>
            </a:r>
            <a:endParaRPr lang="en-US" sz="2800" dirty="0"/>
          </a:p>
        </p:txBody>
      </p:sp>
      <p:sp>
        <p:nvSpPr>
          <p:cNvPr id="4" name="Slide Number Placeholder 3"/>
          <p:cNvSpPr>
            <a:spLocks noGrp="1"/>
          </p:cNvSpPr>
          <p:nvPr>
            <p:ph type="sldNum" sz="quarter" idx="12"/>
          </p:nvPr>
        </p:nvSpPr>
        <p:spPr>
          <a:xfrm>
            <a:off x="7924800" y="6309320"/>
            <a:ext cx="679648" cy="268139"/>
          </a:xfrm>
        </p:spPr>
        <p:txBody>
          <a:bodyPr/>
          <a:lstStyle/>
          <a:p>
            <a:fld id="{B6F15528-21DE-4FAA-801E-634DDDAF4B2B}" type="slidenum">
              <a:rPr lang="en-US" smtClean="0"/>
              <a:pPr/>
              <a:t>13</a:t>
            </a:fld>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404664"/>
            <a:ext cx="8712968" cy="5904656"/>
          </a:xfrm>
        </p:spPr>
        <p:txBody>
          <a:bodyPr>
            <a:noAutofit/>
          </a:bodyPr>
          <a:lstStyle/>
          <a:p>
            <a:pPr>
              <a:buNone/>
            </a:pPr>
            <a:r>
              <a:rPr lang="en-US" sz="2800" b="1" dirty="0" smtClean="0">
                <a:latin typeface="Arial Narrow" pitchFamily="34" charset="0"/>
              </a:rPr>
              <a:t>II.</a:t>
            </a:r>
            <a:endParaRPr lang="en-US" sz="2800" dirty="0" smtClean="0">
              <a:latin typeface="Arial Narrow" pitchFamily="34" charset="0"/>
            </a:endParaRPr>
          </a:p>
          <a:p>
            <a:pPr>
              <a:buNone/>
            </a:pPr>
            <a:r>
              <a:rPr lang="en-US" sz="2800" dirty="0" smtClean="0">
                <a:latin typeface="DevLys 010" pitchFamily="2" charset="0"/>
              </a:rPr>
              <a:t>		</a:t>
            </a:r>
            <a:r>
              <a:rPr lang="en-US" sz="2400" dirty="0" err="1" smtClean="0">
                <a:latin typeface="DevLys 010" pitchFamily="2" charset="0"/>
              </a:rPr>
              <a:t>eSa</a:t>
            </a:r>
            <a:r>
              <a:rPr lang="en-US" sz="2400" dirty="0" smtClean="0">
                <a:latin typeface="DevLys 010" pitchFamily="2" charset="0"/>
              </a:rPr>
              <a:t>] </a:t>
            </a:r>
            <a:r>
              <a:rPr lang="en-US" sz="2400" dirty="0" err="1" smtClean="0">
                <a:latin typeface="DevLys 010" pitchFamily="2" charset="0"/>
              </a:rPr>
              <a:t>Jh@Jherh</a:t>
            </a:r>
            <a:r>
              <a:rPr lang="en-US" sz="2400" dirty="0" smtClean="0">
                <a:latin typeface="DevLys 010" pitchFamily="2" charset="0"/>
              </a:rPr>
              <a:t> ----------------------------------------- </a:t>
            </a:r>
            <a:r>
              <a:rPr lang="en-US" sz="2400" dirty="0" err="1" smtClean="0">
                <a:latin typeface="DevLys 010" pitchFamily="2" charset="0"/>
              </a:rPr>
              <a:t>lqiq</a:t>
            </a:r>
            <a:r>
              <a:rPr lang="en-US" sz="2400" dirty="0" smtClean="0">
                <a:latin typeface="DevLys 010" pitchFamily="2" charset="0"/>
              </a:rPr>
              <a:t>=@</a:t>
            </a:r>
            <a:r>
              <a:rPr lang="en-US" sz="2400" dirty="0" err="1" smtClean="0">
                <a:latin typeface="DevLys 010" pitchFamily="2" charset="0"/>
              </a:rPr>
              <a:t>iq</a:t>
            </a:r>
            <a:r>
              <a:rPr lang="en-US" sz="2400" dirty="0" smtClean="0">
                <a:latin typeface="DevLys 010" pitchFamily="2" charset="0"/>
              </a:rPr>
              <a:t>=</a:t>
            </a:r>
            <a:r>
              <a:rPr lang="en-US" sz="2400" dirty="0" err="1" smtClean="0">
                <a:latin typeface="DevLys 010" pitchFamily="2" charset="0"/>
              </a:rPr>
              <a:t>h@iRuh</a:t>
            </a:r>
            <a:r>
              <a:rPr lang="en-US" sz="2400" dirty="0" smtClean="0">
                <a:latin typeface="DevLys 010" pitchFamily="2" charset="0"/>
              </a:rPr>
              <a:t> </a:t>
            </a:r>
            <a:r>
              <a:rPr lang="en-US" sz="2400" dirty="0" err="1" smtClean="0">
                <a:latin typeface="DevLys 010" pitchFamily="2" charset="0"/>
              </a:rPr>
              <a:t>Jh</a:t>
            </a:r>
            <a:r>
              <a:rPr lang="en-US" sz="2400" dirty="0" smtClean="0">
                <a:latin typeface="DevLys 010" pitchFamily="2" charset="0"/>
              </a:rPr>
              <a:t> ---------------------------------------------------------------------------------------------------------¼iwjk irk½ ------------------------------------------------------------------------------------- </a:t>
            </a:r>
            <a:r>
              <a:rPr lang="en-US" sz="2400" dirty="0" err="1" smtClean="0">
                <a:latin typeface="DevLys 010" pitchFamily="2" charset="0"/>
              </a:rPr>
              <a:t>opu</a:t>
            </a:r>
            <a:r>
              <a:rPr lang="en-US" sz="2400" dirty="0" smtClean="0">
                <a:latin typeface="DevLys 010" pitchFamily="2" charset="0"/>
              </a:rPr>
              <a:t> </a:t>
            </a:r>
            <a:r>
              <a:rPr lang="en-US" sz="2400" dirty="0" err="1" smtClean="0">
                <a:latin typeface="DevLys 010" pitchFamily="2" charset="0"/>
              </a:rPr>
              <a:t>nsrk@nsrh</a:t>
            </a:r>
            <a:r>
              <a:rPr lang="en-US" sz="2400" dirty="0" smtClean="0">
                <a:latin typeface="DevLys 010" pitchFamily="2" charset="0"/>
              </a:rPr>
              <a:t> </a:t>
            </a:r>
            <a:r>
              <a:rPr lang="en-US" sz="2400" dirty="0" err="1" smtClean="0">
                <a:latin typeface="DevLys 010" pitchFamily="2" charset="0"/>
              </a:rPr>
              <a:t>gwW</a:t>
            </a:r>
            <a:r>
              <a:rPr lang="en-US" sz="2400" dirty="0" smtClean="0">
                <a:latin typeface="DevLys 010" pitchFamily="2" charset="0"/>
              </a:rPr>
              <a:t> </a:t>
            </a:r>
            <a:r>
              <a:rPr lang="en-US" sz="2400" dirty="0" err="1" smtClean="0">
                <a:latin typeface="DevLys 010" pitchFamily="2" charset="0"/>
              </a:rPr>
              <a:t>fd</a:t>
            </a:r>
            <a:r>
              <a:rPr lang="en-US" sz="2400" dirty="0" smtClean="0">
                <a:latin typeface="DevLys 010" pitchFamily="2" charset="0"/>
              </a:rPr>
              <a:t>] </a:t>
            </a:r>
            <a:r>
              <a:rPr lang="en-US" sz="2400" dirty="0" err="1" smtClean="0">
                <a:latin typeface="DevLys 010" pitchFamily="2" charset="0"/>
              </a:rPr>
              <a:t>bl</a:t>
            </a:r>
            <a:r>
              <a:rPr lang="en-US" sz="2400" dirty="0" smtClean="0">
                <a:latin typeface="DevLys 010" pitchFamily="2" charset="0"/>
              </a:rPr>
              <a:t> </a:t>
            </a:r>
            <a:r>
              <a:rPr lang="en-US" sz="2400" dirty="0" err="1" smtClean="0">
                <a:latin typeface="DevLys 010" pitchFamily="2" charset="0"/>
              </a:rPr>
              <a:t>foKkiu</a:t>
            </a:r>
            <a:r>
              <a:rPr lang="en-US" sz="2400" dirty="0" smtClean="0">
                <a:latin typeface="DevLys 010" pitchFamily="2" charset="0"/>
              </a:rPr>
              <a:t> </a:t>
            </a:r>
            <a:r>
              <a:rPr lang="en-US" sz="2400" dirty="0" err="1" smtClean="0">
                <a:latin typeface="DevLys 010" pitchFamily="2" charset="0"/>
              </a:rPr>
              <a:t>ds</a:t>
            </a:r>
            <a:r>
              <a:rPr lang="en-US" sz="2400" dirty="0" smtClean="0">
                <a:latin typeface="DevLys 010" pitchFamily="2" charset="0"/>
              </a:rPr>
              <a:t> </a:t>
            </a:r>
            <a:r>
              <a:rPr lang="en-US" sz="2400" dirty="0" err="1" smtClean="0">
                <a:latin typeface="DevLys 010" pitchFamily="2" charset="0"/>
              </a:rPr>
              <a:t>fuekZ.k</a:t>
            </a:r>
            <a:r>
              <a:rPr lang="en-US" sz="2400" dirty="0" smtClean="0">
                <a:latin typeface="DevLys 010" pitchFamily="2" charset="0"/>
              </a:rPr>
              <a:t> </a:t>
            </a:r>
            <a:r>
              <a:rPr lang="en-US" sz="2400" dirty="0" err="1" smtClean="0">
                <a:latin typeface="DevLys 010" pitchFamily="2" charset="0"/>
              </a:rPr>
              <a:t>rFkk</a:t>
            </a:r>
            <a:r>
              <a:rPr lang="en-US" sz="2400" dirty="0" smtClean="0">
                <a:latin typeface="DevLys 010" pitchFamily="2" charset="0"/>
              </a:rPr>
              <a:t> </a:t>
            </a:r>
            <a:r>
              <a:rPr lang="en-US" sz="2400" dirty="0" err="1" smtClean="0">
                <a:latin typeface="DevLys 010" pitchFamily="2" charset="0"/>
              </a:rPr>
              <a:t>izlkj.k</a:t>
            </a:r>
            <a:r>
              <a:rPr lang="en-US" sz="2400" dirty="0" smtClean="0">
                <a:latin typeface="DevLys 010" pitchFamily="2" charset="0"/>
              </a:rPr>
              <a:t> </a:t>
            </a:r>
            <a:r>
              <a:rPr lang="en-US" sz="2400" dirty="0" err="1" smtClean="0">
                <a:latin typeface="DevLys 010" pitchFamily="2" charset="0"/>
              </a:rPr>
              <a:t>ls</a:t>
            </a:r>
            <a:r>
              <a:rPr lang="en-US" sz="2400" dirty="0" smtClean="0">
                <a:latin typeface="DevLys 010" pitchFamily="2" charset="0"/>
              </a:rPr>
              <a:t> </a:t>
            </a:r>
            <a:r>
              <a:rPr lang="en-US" sz="2400" dirty="0" err="1" smtClean="0">
                <a:latin typeface="DevLys 010" pitchFamily="2" charset="0"/>
              </a:rPr>
              <a:t>lacaf</a:t>
            </a:r>
            <a:r>
              <a:rPr lang="en-US" sz="2400" dirty="0" smtClean="0">
                <a:latin typeface="DevLys 010" pitchFamily="2" charset="0"/>
              </a:rPr>
              <a:t>/</a:t>
            </a:r>
            <a:r>
              <a:rPr lang="en-US" sz="2400" dirty="0" err="1" smtClean="0">
                <a:latin typeface="DevLys 010" pitchFamily="2" charset="0"/>
              </a:rPr>
              <a:t>kr</a:t>
            </a:r>
            <a:r>
              <a:rPr lang="en-US" sz="2400" dirty="0" smtClean="0">
                <a:latin typeface="DevLys 010" pitchFamily="2" charset="0"/>
              </a:rPr>
              <a:t> </a:t>
            </a:r>
            <a:r>
              <a:rPr lang="en-US" sz="2400" dirty="0" err="1" smtClean="0">
                <a:latin typeface="DevLys 010" pitchFamily="2" charset="0"/>
              </a:rPr>
              <a:t>lkjs</a:t>
            </a:r>
            <a:r>
              <a:rPr lang="en-US" sz="2400" dirty="0" smtClean="0">
                <a:latin typeface="DevLys 010" pitchFamily="2" charset="0"/>
              </a:rPr>
              <a:t> </a:t>
            </a:r>
            <a:r>
              <a:rPr lang="en-US" sz="2400" dirty="0" err="1" smtClean="0">
                <a:latin typeface="DevLys 010" pitchFamily="2" charset="0"/>
              </a:rPr>
              <a:t>Hkqxrku</a:t>
            </a:r>
            <a:r>
              <a:rPr lang="en-US" sz="2400" dirty="0" smtClean="0">
                <a:latin typeface="DevLys 010" pitchFamily="2" charset="0"/>
              </a:rPr>
              <a:t> </a:t>
            </a:r>
            <a:r>
              <a:rPr lang="en-US" sz="2400" dirty="0" err="1" smtClean="0">
                <a:latin typeface="DevLys 010" pitchFamily="2" charset="0"/>
              </a:rPr>
              <a:t>pSd@fMekaM</a:t>
            </a:r>
            <a:r>
              <a:rPr lang="en-US" sz="2400" dirty="0" smtClean="0">
                <a:latin typeface="DevLys 010" pitchFamily="2" charset="0"/>
              </a:rPr>
              <a:t> </a:t>
            </a:r>
            <a:r>
              <a:rPr lang="en-US" sz="2400" dirty="0" err="1" smtClean="0">
                <a:latin typeface="DevLys 010" pitchFamily="2" charset="0"/>
              </a:rPr>
              <a:t>Mªk¶V</a:t>
            </a:r>
            <a:r>
              <a:rPr lang="en-US" sz="2400" dirty="0" smtClean="0">
                <a:latin typeface="DevLys 010" pitchFamily="2" charset="0"/>
              </a:rPr>
              <a:t> </a:t>
            </a:r>
            <a:r>
              <a:rPr lang="en-US" sz="2400" dirty="0" err="1" smtClean="0">
                <a:latin typeface="DevLys 010" pitchFamily="2" charset="0"/>
              </a:rPr>
              <a:t>ds</a:t>
            </a:r>
            <a:r>
              <a:rPr lang="en-US" sz="2400" dirty="0" smtClean="0">
                <a:latin typeface="DevLys 010" pitchFamily="2" charset="0"/>
              </a:rPr>
              <a:t> </a:t>
            </a:r>
            <a:r>
              <a:rPr lang="en-US" sz="2400" dirty="0" err="1" smtClean="0">
                <a:latin typeface="DevLys 010" pitchFamily="2" charset="0"/>
              </a:rPr>
              <a:t>ek</a:t>
            </a:r>
            <a:r>
              <a:rPr lang="en-US" sz="2400" dirty="0" smtClean="0">
                <a:latin typeface="DevLys 010" pitchFamily="2" charset="0"/>
              </a:rPr>
              <a:t>/;e </a:t>
            </a:r>
            <a:r>
              <a:rPr lang="en-US" sz="2400" dirty="0" err="1" smtClean="0">
                <a:latin typeface="DevLys 010" pitchFamily="2" charset="0"/>
              </a:rPr>
              <a:t>ls</a:t>
            </a:r>
            <a:r>
              <a:rPr lang="en-US" sz="2400" dirty="0" smtClean="0">
                <a:latin typeface="DevLys 010" pitchFamily="2" charset="0"/>
              </a:rPr>
              <a:t> </a:t>
            </a:r>
            <a:r>
              <a:rPr lang="en-US" sz="2400" dirty="0" err="1" smtClean="0">
                <a:latin typeface="DevLys 010" pitchFamily="2" charset="0"/>
              </a:rPr>
              <a:t>fd</a:t>
            </a:r>
            <a:r>
              <a:rPr lang="en-US" sz="2400" dirty="0" smtClean="0">
                <a:latin typeface="DevLys 010" pitchFamily="2" charset="0"/>
              </a:rPr>
              <a:t>, </a:t>
            </a:r>
            <a:r>
              <a:rPr lang="en-US" sz="2400" dirty="0" err="1" smtClean="0">
                <a:latin typeface="DevLys 010" pitchFamily="2" charset="0"/>
              </a:rPr>
              <a:t>tk,axsA</a:t>
            </a:r>
            <a:endParaRPr lang="en-US" sz="2400" dirty="0" smtClean="0">
              <a:latin typeface="DevLys 010" pitchFamily="2" charset="0"/>
            </a:endParaRPr>
          </a:p>
          <a:p>
            <a:pPr>
              <a:buNone/>
            </a:pPr>
            <a:r>
              <a:rPr lang="en-US" sz="2400" dirty="0" err="1" smtClean="0">
                <a:latin typeface="DevLys 010" pitchFamily="2" charset="0"/>
              </a:rPr>
              <a:t>LFkku</a:t>
            </a:r>
            <a:r>
              <a:rPr lang="en-US" sz="2400" dirty="0" smtClean="0">
                <a:latin typeface="DevLys 010" pitchFamily="2" charset="0"/>
              </a:rPr>
              <a:t> %&amp;</a:t>
            </a:r>
          </a:p>
          <a:p>
            <a:pPr>
              <a:buNone/>
            </a:pPr>
            <a:r>
              <a:rPr lang="en-US" sz="2400" dirty="0" err="1" smtClean="0">
                <a:latin typeface="DevLys 010" pitchFamily="2" charset="0"/>
              </a:rPr>
              <a:t>fnukad</a:t>
            </a:r>
            <a:r>
              <a:rPr lang="en-US" sz="2400" dirty="0" smtClean="0">
                <a:latin typeface="DevLys 010" pitchFamily="2" charset="0"/>
              </a:rPr>
              <a:t> %&amp;				    </a:t>
            </a:r>
            <a:r>
              <a:rPr lang="en-US" sz="2400" dirty="0" err="1" smtClean="0">
                <a:latin typeface="DevLys 010" pitchFamily="2" charset="0"/>
              </a:rPr>
              <a:t>vkosnd</a:t>
            </a:r>
            <a:r>
              <a:rPr lang="en-US" sz="2400" dirty="0" smtClean="0">
                <a:latin typeface="DevLys 010" pitchFamily="2" charset="0"/>
              </a:rPr>
              <a:t> </a:t>
            </a:r>
            <a:r>
              <a:rPr lang="en-US" sz="2400" dirty="0" err="1" smtClean="0">
                <a:latin typeface="DevLys 010" pitchFamily="2" charset="0"/>
              </a:rPr>
              <a:t>ds</a:t>
            </a:r>
            <a:r>
              <a:rPr lang="en-US" sz="2400" dirty="0" smtClean="0">
                <a:latin typeface="DevLys 010" pitchFamily="2" charset="0"/>
              </a:rPr>
              <a:t> </a:t>
            </a:r>
            <a:r>
              <a:rPr lang="en-US" sz="2400" dirty="0" err="1" smtClean="0">
                <a:latin typeface="DevLys 010" pitchFamily="2" charset="0"/>
              </a:rPr>
              <a:t>gLrk</a:t>
            </a:r>
            <a:r>
              <a:rPr lang="en-US" sz="2400" dirty="0" smtClean="0">
                <a:latin typeface="DevLys 010" pitchFamily="2" charset="0"/>
              </a:rPr>
              <a:t>{</a:t>
            </a:r>
            <a:r>
              <a:rPr lang="en-US" sz="2400" dirty="0" err="1" smtClean="0">
                <a:latin typeface="DevLys 010" pitchFamily="2" charset="0"/>
              </a:rPr>
              <a:t>kj</a:t>
            </a:r>
            <a:endParaRPr lang="en-US" sz="2400" dirty="0" smtClean="0">
              <a:latin typeface="DevLys 010" pitchFamily="2" charset="0"/>
            </a:endParaRPr>
          </a:p>
          <a:p>
            <a:pPr>
              <a:buNone/>
            </a:pPr>
            <a:r>
              <a:rPr lang="en-US" sz="2400" dirty="0" smtClean="0">
                <a:latin typeface="DevLys 010" pitchFamily="2" charset="0"/>
              </a:rPr>
              <a:t>						¼                        ½</a:t>
            </a:r>
          </a:p>
          <a:p>
            <a:pPr>
              <a:buNone/>
            </a:pPr>
            <a:r>
              <a:rPr lang="en-US" sz="2400" dirty="0" smtClean="0">
                <a:latin typeface="DevLys 010" pitchFamily="2" charset="0"/>
              </a:rPr>
              <a:t>				</a:t>
            </a:r>
            <a:r>
              <a:rPr lang="en-US" sz="2400" dirty="0" err="1" smtClean="0">
                <a:latin typeface="DevLys 010" pitchFamily="2" charset="0"/>
              </a:rPr>
              <a:t>vkosnd</a:t>
            </a:r>
            <a:r>
              <a:rPr lang="en-US" sz="2400" dirty="0" smtClean="0">
                <a:latin typeface="DevLys 010" pitchFamily="2" charset="0"/>
              </a:rPr>
              <a:t> </a:t>
            </a:r>
            <a:r>
              <a:rPr lang="en-US" sz="2400" dirty="0" err="1" smtClean="0">
                <a:latin typeface="DevLys 010" pitchFamily="2" charset="0"/>
              </a:rPr>
              <a:t>dk</a:t>
            </a:r>
            <a:r>
              <a:rPr lang="en-US" sz="2400" dirty="0" smtClean="0">
                <a:latin typeface="DevLys 010" pitchFamily="2" charset="0"/>
              </a:rPr>
              <a:t> </a:t>
            </a:r>
            <a:r>
              <a:rPr lang="en-US" sz="2400" dirty="0" err="1" smtClean="0">
                <a:latin typeface="DevLys 010" pitchFamily="2" charset="0"/>
              </a:rPr>
              <a:t>uke</a:t>
            </a:r>
            <a:r>
              <a:rPr lang="en-US" sz="2400" dirty="0" smtClean="0">
                <a:latin typeface="DevLys 010" pitchFamily="2" charset="0"/>
              </a:rPr>
              <a:t> % &amp;&amp;&amp;&amp;&amp;&amp;&amp;&amp;&amp;&amp;&amp;&amp;</a:t>
            </a:r>
          </a:p>
          <a:p>
            <a:pPr>
              <a:buNone/>
            </a:pPr>
            <a:r>
              <a:rPr lang="en-US" sz="2400" dirty="0" smtClean="0">
                <a:latin typeface="DevLys 010" pitchFamily="2" charset="0"/>
              </a:rPr>
              <a:t>				</a:t>
            </a:r>
            <a:r>
              <a:rPr lang="en-US" sz="2400" dirty="0" err="1" smtClean="0">
                <a:latin typeface="DevLys 010" pitchFamily="2" charset="0"/>
              </a:rPr>
              <a:t>inuke</a:t>
            </a:r>
            <a:r>
              <a:rPr lang="en-US" sz="2400" dirty="0" smtClean="0">
                <a:latin typeface="DevLys 010" pitchFamily="2" charset="0"/>
              </a:rPr>
              <a:t> % &amp;&amp;&amp;&amp;&amp;&amp;&amp;&amp;&amp;&amp;&amp;&amp;&amp;&amp;&amp;&amp;</a:t>
            </a:r>
          </a:p>
          <a:p>
            <a:pPr>
              <a:buNone/>
            </a:pPr>
            <a:r>
              <a:rPr lang="en-US" sz="2400" dirty="0" smtClean="0">
                <a:latin typeface="DevLys 010" pitchFamily="2" charset="0"/>
              </a:rPr>
              <a:t>				</a:t>
            </a:r>
            <a:r>
              <a:rPr lang="en-US" sz="2400" dirty="0" err="1" smtClean="0">
                <a:latin typeface="DevLys 010" pitchFamily="2" charset="0"/>
              </a:rPr>
              <a:t>iw.kZ</a:t>
            </a:r>
            <a:r>
              <a:rPr lang="en-US" sz="2400" dirty="0" smtClean="0">
                <a:latin typeface="DevLys 010" pitchFamily="2" charset="0"/>
              </a:rPr>
              <a:t> irk % &amp;&amp;&amp;&amp;&amp;&amp;&amp;&amp;&amp;&amp;&amp;&amp;&amp;&amp;&amp;&amp;</a:t>
            </a:r>
          </a:p>
          <a:p>
            <a:pPr>
              <a:buNone/>
            </a:pPr>
            <a:r>
              <a:rPr lang="en-US" sz="2400" dirty="0" smtClean="0">
                <a:latin typeface="DevLys 010" pitchFamily="2" charset="0"/>
              </a:rPr>
              <a:t>        		</a:t>
            </a:r>
            <a:r>
              <a:rPr lang="en-US" sz="2400" dirty="0" err="1" smtClean="0">
                <a:latin typeface="DevLys 010" pitchFamily="2" charset="0"/>
              </a:rPr>
              <a:t>nwjHkk"k</a:t>
            </a:r>
            <a:r>
              <a:rPr lang="en-US" sz="2400" dirty="0" smtClean="0">
                <a:latin typeface="DevLys 010" pitchFamily="2" charset="0"/>
              </a:rPr>
              <a:t> </a:t>
            </a:r>
            <a:r>
              <a:rPr lang="en-US" sz="2400" dirty="0" err="1" smtClean="0">
                <a:latin typeface="DevLys 010" pitchFamily="2" charset="0"/>
              </a:rPr>
              <a:t>uacj</a:t>
            </a:r>
            <a:r>
              <a:rPr lang="en-US" sz="2400" dirty="0" smtClean="0">
                <a:latin typeface="DevLys 010" pitchFamily="2" charset="0"/>
              </a:rPr>
              <a:t> % &amp;&amp;&amp;&amp;&amp;&amp;&amp;&amp;&amp;&amp;&amp;&amp;&amp;&amp;</a:t>
            </a:r>
          </a:p>
          <a:p>
            <a:pPr>
              <a:buNone/>
            </a:pPr>
            <a:r>
              <a:rPr lang="en-US" sz="2400" dirty="0" smtClean="0">
                <a:latin typeface="DevLys 010" pitchFamily="2" charset="0"/>
              </a:rPr>
              <a:t>				</a:t>
            </a:r>
            <a:r>
              <a:rPr lang="en-US" sz="2400" dirty="0" err="1" smtClean="0">
                <a:latin typeface="DevLys 010" pitchFamily="2" charset="0"/>
              </a:rPr>
              <a:t>eksckby</a:t>
            </a:r>
            <a:r>
              <a:rPr lang="en-US" sz="2400" dirty="0" smtClean="0">
                <a:latin typeface="DevLys 010" pitchFamily="2" charset="0"/>
              </a:rPr>
              <a:t> </a:t>
            </a:r>
            <a:r>
              <a:rPr lang="en-US" sz="2400" dirty="0" err="1" smtClean="0">
                <a:latin typeface="DevLys 010" pitchFamily="2" charset="0"/>
              </a:rPr>
              <a:t>uacj</a:t>
            </a:r>
            <a:r>
              <a:rPr lang="en-US" sz="2400" dirty="0" smtClean="0">
                <a:latin typeface="DevLys 010" pitchFamily="2" charset="0"/>
              </a:rPr>
              <a:t> % &amp;&amp;&amp;&amp;&amp;&amp;&amp;&amp;&amp;&amp;&amp;&amp;</a:t>
            </a:r>
            <a:endParaRPr lang="en-US" sz="900" dirty="0"/>
          </a:p>
        </p:txBody>
      </p:sp>
      <p:sp>
        <p:nvSpPr>
          <p:cNvPr id="4" name="Slide Number Placeholder 3"/>
          <p:cNvSpPr>
            <a:spLocks noGrp="1"/>
          </p:cNvSpPr>
          <p:nvPr>
            <p:ph type="sldNum" sz="quarter" idx="12"/>
          </p:nvPr>
        </p:nvSpPr>
        <p:spPr>
          <a:xfrm>
            <a:off x="7924800" y="6021288"/>
            <a:ext cx="762000" cy="365125"/>
          </a:xfrm>
        </p:spPr>
        <p:txBody>
          <a:bodyPr/>
          <a:lstStyle/>
          <a:p>
            <a:fld id="{B6F15528-21DE-4FAA-801E-634DDDAF4B2B}" type="slidenum">
              <a:rPr lang="en-US" smtClean="0"/>
              <a:pPr/>
              <a:t>14</a:t>
            </a:fld>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404664"/>
            <a:ext cx="8784976" cy="6237312"/>
          </a:xfrm>
        </p:spPr>
        <p:txBody>
          <a:bodyPr>
            <a:noAutofit/>
          </a:bodyPr>
          <a:lstStyle/>
          <a:p>
            <a:pPr>
              <a:buNone/>
            </a:pPr>
            <a:r>
              <a:rPr lang="en-US" sz="2400" b="1" dirty="0" smtClean="0">
                <a:latin typeface="Arial Narrow" pitchFamily="34" charset="0"/>
              </a:rPr>
              <a:t>III.</a:t>
            </a:r>
            <a:endParaRPr lang="en-US" sz="2400" dirty="0" smtClean="0">
              <a:latin typeface="Arial Narrow" pitchFamily="34" charset="0"/>
            </a:endParaRPr>
          </a:p>
          <a:p>
            <a:pPr>
              <a:buNone/>
            </a:pPr>
            <a:r>
              <a:rPr lang="en-US" sz="2000" b="1" dirty="0" smtClean="0">
                <a:latin typeface="DevLys 010" pitchFamily="2" charset="0"/>
              </a:rPr>
              <a:t>¼fdlh </a:t>
            </a:r>
            <a:r>
              <a:rPr lang="en-US" sz="2000" b="1" dirty="0" err="1" smtClean="0">
                <a:latin typeface="DevLys 010" pitchFamily="2" charset="0"/>
              </a:rPr>
              <a:t>jktuhfrd</a:t>
            </a:r>
            <a:r>
              <a:rPr lang="en-US" sz="2000" b="1" dirty="0" smtClean="0">
                <a:latin typeface="DevLys 010" pitchFamily="2" charset="0"/>
              </a:rPr>
              <a:t> </a:t>
            </a:r>
            <a:r>
              <a:rPr lang="en-US" sz="2000" b="1" dirty="0" err="1" smtClean="0">
                <a:latin typeface="DevLys 010" pitchFamily="2" charset="0"/>
              </a:rPr>
              <a:t>ny</a:t>
            </a:r>
            <a:r>
              <a:rPr lang="en-US" sz="2000" b="1" dirty="0" smtClean="0">
                <a:latin typeface="DevLys 010" pitchFamily="2" charset="0"/>
              </a:rPr>
              <a:t> ;k </a:t>
            </a:r>
            <a:r>
              <a:rPr lang="en-US" sz="2000" b="1" dirty="0" err="1" smtClean="0">
                <a:latin typeface="DevLys 010" pitchFamily="2" charset="0"/>
              </a:rPr>
              <a:t>vH;FkhZ</a:t>
            </a:r>
            <a:r>
              <a:rPr lang="en-US" sz="2000" b="1" dirty="0" smtClean="0">
                <a:latin typeface="DevLys 010" pitchFamily="2" charset="0"/>
              </a:rPr>
              <a:t> </a:t>
            </a:r>
            <a:r>
              <a:rPr lang="en-US" sz="2000" b="1" dirty="0" err="1" smtClean="0">
                <a:latin typeface="DevLys 010" pitchFamily="2" charset="0"/>
              </a:rPr>
              <a:t>dks</a:t>
            </a:r>
            <a:r>
              <a:rPr lang="en-US" sz="2000" b="1" dirty="0" smtClean="0">
                <a:latin typeface="DevLys 010" pitchFamily="2" charset="0"/>
              </a:rPr>
              <a:t> </a:t>
            </a:r>
            <a:r>
              <a:rPr lang="en-US" sz="2000" b="1" dirty="0" err="1" smtClean="0">
                <a:latin typeface="DevLys 010" pitchFamily="2" charset="0"/>
              </a:rPr>
              <a:t>NksM+dj</a:t>
            </a:r>
            <a:r>
              <a:rPr lang="en-US" sz="2000" b="1" dirty="0" smtClean="0">
                <a:latin typeface="DevLys 010" pitchFamily="2" charset="0"/>
              </a:rPr>
              <a:t> </a:t>
            </a:r>
            <a:r>
              <a:rPr lang="en-US" sz="2000" b="1" dirty="0" err="1" smtClean="0">
                <a:latin typeface="DevLys 010" pitchFamily="2" charset="0"/>
              </a:rPr>
              <a:t>fdlh</a:t>
            </a:r>
            <a:r>
              <a:rPr lang="en-US" sz="2000" b="1" dirty="0" smtClean="0">
                <a:latin typeface="DevLys 010" pitchFamily="2" charset="0"/>
              </a:rPr>
              <a:t> </a:t>
            </a:r>
            <a:r>
              <a:rPr lang="en-US" sz="2000" b="1" dirty="0" err="1" smtClean="0">
                <a:latin typeface="DevLys 010" pitchFamily="2" charset="0"/>
              </a:rPr>
              <a:t>O;fDr</a:t>
            </a:r>
            <a:r>
              <a:rPr lang="en-US" sz="2000" b="1" dirty="0" smtClean="0">
                <a:latin typeface="DevLys 010" pitchFamily="2" charset="0"/>
              </a:rPr>
              <a:t>@</a:t>
            </a:r>
            <a:endParaRPr lang="en-US" sz="2000" dirty="0" smtClean="0">
              <a:latin typeface="DevLys 010" pitchFamily="2" charset="0"/>
            </a:endParaRPr>
          </a:p>
          <a:p>
            <a:pPr>
              <a:buNone/>
            </a:pPr>
            <a:r>
              <a:rPr lang="en-US" sz="2000" b="1" dirty="0" err="1" smtClean="0">
                <a:latin typeface="DevLys 010" pitchFamily="2" charset="0"/>
              </a:rPr>
              <a:t>O;fDr;ksa</a:t>
            </a:r>
            <a:r>
              <a:rPr lang="en-US" sz="2000" b="1" dirty="0" smtClean="0">
                <a:latin typeface="DevLys 010" pitchFamily="2" charset="0"/>
              </a:rPr>
              <a:t> }</a:t>
            </a:r>
            <a:r>
              <a:rPr lang="en-US" sz="2000" b="1" dirty="0" err="1" smtClean="0">
                <a:latin typeface="DevLys 010" pitchFamily="2" charset="0"/>
              </a:rPr>
              <a:t>kjk</a:t>
            </a:r>
            <a:r>
              <a:rPr lang="en-US" sz="2000" b="1" dirty="0" smtClean="0">
                <a:latin typeface="DevLys 010" pitchFamily="2" charset="0"/>
              </a:rPr>
              <a:t> fn, </a:t>
            </a:r>
            <a:r>
              <a:rPr lang="en-US" sz="2000" b="1" dirty="0" err="1" smtClean="0">
                <a:latin typeface="DevLys 010" pitchFamily="2" charset="0"/>
              </a:rPr>
              <a:t>tkus</a:t>
            </a:r>
            <a:r>
              <a:rPr lang="en-US" sz="2000" b="1" dirty="0" smtClean="0">
                <a:latin typeface="DevLys 010" pitchFamily="2" charset="0"/>
              </a:rPr>
              <a:t> </a:t>
            </a:r>
            <a:r>
              <a:rPr lang="en-US" sz="2000" b="1" dirty="0" err="1" smtClean="0">
                <a:latin typeface="DevLys 010" pitchFamily="2" charset="0"/>
              </a:rPr>
              <a:t>okys</a:t>
            </a:r>
            <a:r>
              <a:rPr lang="en-US" sz="2000" b="1" dirty="0" smtClean="0">
                <a:latin typeface="DevLys 010" pitchFamily="2" charset="0"/>
              </a:rPr>
              <a:t> </a:t>
            </a:r>
            <a:r>
              <a:rPr lang="en-US" sz="2000" b="1" dirty="0" err="1" smtClean="0">
                <a:latin typeface="DevLys 010" pitchFamily="2" charset="0"/>
              </a:rPr>
              <a:t>foKkiu</a:t>
            </a:r>
            <a:r>
              <a:rPr lang="en-US" sz="2000" b="1" dirty="0" smtClean="0">
                <a:latin typeface="DevLys 010" pitchFamily="2" charset="0"/>
              </a:rPr>
              <a:t> </a:t>
            </a:r>
            <a:r>
              <a:rPr lang="en-US" sz="2000" b="1" dirty="0" err="1" smtClean="0">
                <a:latin typeface="DevLys 010" pitchFamily="2" charset="0"/>
              </a:rPr>
              <a:t>ds</a:t>
            </a:r>
            <a:r>
              <a:rPr lang="en-US" sz="2000" b="1" dirty="0" smtClean="0">
                <a:latin typeface="DevLys 010" pitchFamily="2" charset="0"/>
              </a:rPr>
              <a:t> </a:t>
            </a:r>
            <a:r>
              <a:rPr lang="en-US" sz="2000" b="1" dirty="0" err="1" smtClean="0">
                <a:latin typeface="DevLys 010" pitchFamily="2" charset="0"/>
              </a:rPr>
              <a:t>fy</a:t>
            </a:r>
            <a:r>
              <a:rPr lang="en-US" sz="2000" b="1" dirty="0" smtClean="0">
                <a:latin typeface="DevLys 010" pitchFamily="2" charset="0"/>
              </a:rPr>
              <a:t>, ykxw½</a:t>
            </a:r>
            <a:endParaRPr lang="en-US" sz="2000" dirty="0" smtClean="0">
              <a:latin typeface="DevLys 010" pitchFamily="2" charset="0"/>
            </a:endParaRPr>
          </a:p>
          <a:p>
            <a:pPr>
              <a:buNone/>
            </a:pPr>
            <a:r>
              <a:rPr lang="en-US" sz="2000" dirty="0" err="1" smtClean="0">
                <a:latin typeface="DevLys 010" pitchFamily="2" charset="0"/>
              </a:rPr>
              <a:t>eSa</a:t>
            </a:r>
            <a:r>
              <a:rPr lang="en-US" sz="2000" dirty="0" smtClean="0">
                <a:latin typeface="DevLys 010" pitchFamily="2" charset="0"/>
              </a:rPr>
              <a:t>] </a:t>
            </a:r>
            <a:r>
              <a:rPr lang="en-US" sz="2000" dirty="0" err="1" smtClean="0">
                <a:latin typeface="DevLys 010" pitchFamily="2" charset="0"/>
              </a:rPr>
              <a:t>Jh@Jherh</a:t>
            </a:r>
            <a:r>
              <a:rPr lang="en-US" sz="2000" dirty="0" smtClean="0">
                <a:latin typeface="DevLys 010" pitchFamily="2" charset="0"/>
              </a:rPr>
              <a:t> ----------------------------------------- </a:t>
            </a:r>
            <a:r>
              <a:rPr lang="en-US" sz="2000" dirty="0" err="1" smtClean="0">
                <a:latin typeface="DevLys 010" pitchFamily="2" charset="0"/>
              </a:rPr>
              <a:t>lqiq</a:t>
            </a:r>
            <a:r>
              <a:rPr lang="en-US" sz="2000" dirty="0" smtClean="0">
                <a:latin typeface="DevLys 010" pitchFamily="2" charset="0"/>
              </a:rPr>
              <a:t>=@</a:t>
            </a:r>
            <a:r>
              <a:rPr lang="en-US" sz="2000" dirty="0" err="1" smtClean="0">
                <a:latin typeface="DevLys 010" pitchFamily="2" charset="0"/>
              </a:rPr>
              <a:t>iq</a:t>
            </a:r>
            <a:r>
              <a:rPr lang="en-US" sz="2000" dirty="0" smtClean="0">
                <a:latin typeface="DevLys 010" pitchFamily="2" charset="0"/>
              </a:rPr>
              <a:t>=</a:t>
            </a:r>
            <a:r>
              <a:rPr lang="en-US" sz="2000" dirty="0" err="1" smtClean="0">
                <a:latin typeface="DevLys 010" pitchFamily="2" charset="0"/>
              </a:rPr>
              <a:t>h@iRuh</a:t>
            </a:r>
            <a:r>
              <a:rPr lang="en-US" sz="2000" dirty="0" smtClean="0">
                <a:latin typeface="DevLys 010" pitchFamily="2" charset="0"/>
              </a:rPr>
              <a:t> </a:t>
            </a:r>
            <a:r>
              <a:rPr lang="en-US" sz="2000" err="1" smtClean="0">
                <a:latin typeface="DevLys 010" pitchFamily="2" charset="0"/>
              </a:rPr>
              <a:t>Jh</a:t>
            </a:r>
            <a:r>
              <a:rPr lang="en-US" sz="2000" smtClean="0">
                <a:latin typeface="DevLys 010" pitchFamily="2" charset="0"/>
              </a:rPr>
              <a:t> </a:t>
            </a:r>
            <a:r>
              <a:rPr lang="en-US" sz="2000" smtClean="0">
                <a:latin typeface="DevLys 010" pitchFamily="2" charset="0"/>
              </a:rPr>
              <a:t>------------------------------------------------------------------------------------¼</a:t>
            </a:r>
            <a:r>
              <a:rPr lang="en-US" sz="2000" dirty="0" smtClean="0">
                <a:latin typeface="DevLys 010" pitchFamily="2" charset="0"/>
              </a:rPr>
              <a:t>iwjk irk½ ------------------------------------------------------------------------------------ ,</a:t>
            </a:r>
            <a:r>
              <a:rPr lang="en-US" sz="2000" dirty="0" err="1" smtClean="0">
                <a:latin typeface="DevLys 010" pitchFamily="2" charset="0"/>
              </a:rPr>
              <a:t>rn</a:t>
            </a:r>
            <a:r>
              <a:rPr lang="en-US" sz="2000" dirty="0" smtClean="0">
                <a:latin typeface="DevLys 010" pitchFamily="2" charset="0"/>
              </a:rPr>
              <a:t>}</a:t>
            </a:r>
            <a:r>
              <a:rPr lang="en-US" sz="2000" dirty="0" err="1" smtClean="0">
                <a:latin typeface="DevLys 010" pitchFamily="2" charset="0"/>
              </a:rPr>
              <a:t>kjk</a:t>
            </a:r>
            <a:r>
              <a:rPr lang="en-US" sz="2000" dirty="0" smtClean="0">
                <a:latin typeface="DevLys 010" pitchFamily="2" charset="0"/>
              </a:rPr>
              <a:t> </a:t>
            </a:r>
            <a:r>
              <a:rPr lang="en-US" sz="2000" dirty="0" err="1" smtClean="0">
                <a:latin typeface="DevLys 010" pitchFamily="2" charset="0"/>
              </a:rPr>
              <a:t>iqf"V</a:t>
            </a:r>
            <a:r>
              <a:rPr lang="en-US" sz="2000" dirty="0" smtClean="0">
                <a:latin typeface="DevLys 010" pitchFamily="2" charset="0"/>
              </a:rPr>
              <a:t> </a:t>
            </a:r>
            <a:r>
              <a:rPr lang="en-US" sz="2000" dirty="0" err="1" smtClean="0">
                <a:latin typeface="DevLys 010" pitchFamily="2" charset="0"/>
              </a:rPr>
              <a:t>djrk</a:t>
            </a:r>
            <a:r>
              <a:rPr lang="en-US" sz="2000" dirty="0" smtClean="0">
                <a:latin typeface="DevLys 010" pitchFamily="2" charset="0"/>
              </a:rPr>
              <a:t> </a:t>
            </a:r>
            <a:r>
              <a:rPr lang="en-US" sz="2000" dirty="0" err="1" smtClean="0">
                <a:latin typeface="DevLys 010" pitchFamily="2" charset="0"/>
              </a:rPr>
              <a:t>gwW</a:t>
            </a:r>
            <a:r>
              <a:rPr lang="en-US" sz="2000" dirty="0" smtClean="0">
                <a:latin typeface="DevLys 010" pitchFamily="2" charset="0"/>
              </a:rPr>
              <a:t> </a:t>
            </a:r>
            <a:r>
              <a:rPr lang="en-US" sz="2000" dirty="0" err="1" smtClean="0">
                <a:latin typeface="DevLys 010" pitchFamily="2" charset="0"/>
              </a:rPr>
              <a:t>fd</a:t>
            </a:r>
            <a:r>
              <a:rPr lang="en-US" sz="2000" dirty="0" smtClean="0">
                <a:latin typeface="DevLys 010" pitchFamily="2" charset="0"/>
              </a:rPr>
              <a:t>] </a:t>
            </a:r>
            <a:r>
              <a:rPr lang="en-US" sz="2000" dirty="0" err="1" smtClean="0">
                <a:latin typeface="DevLys 010" pitchFamily="2" charset="0"/>
              </a:rPr>
              <a:t>blds</a:t>
            </a:r>
            <a:r>
              <a:rPr lang="en-US" sz="2000" dirty="0" smtClean="0">
                <a:latin typeface="DevLys 010" pitchFamily="2" charset="0"/>
              </a:rPr>
              <a:t> </a:t>
            </a:r>
            <a:r>
              <a:rPr lang="en-US" sz="2000" dirty="0" err="1" smtClean="0">
                <a:latin typeface="DevLys 010" pitchFamily="2" charset="0"/>
              </a:rPr>
              <a:t>lkFk</a:t>
            </a:r>
            <a:r>
              <a:rPr lang="en-US" sz="2000" dirty="0" smtClean="0">
                <a:latin typeface="DevLys 010" pitchFamily="2" charset="0"/>
              </a:rPr>
              <a:t> </a:t>
            </a:r>
            <a:r>
              <a:rPr lang="en-US" sz="2000" dirty="0" err="1" smtClean="0">
                <a:latin typeface="DevLys 010" pitchFamily="2" charset="0"/>
              </a:rPr>
              <a:t>izLrqr</a:t>
            </a:r>
            <a:r>
              <a:rPr lang="en-US" sz="2000" dirty="0" smtClean="0">
                <a:latin typeface="DevLys 010" pitchFamily="2" charset="0"/>
              </a:rPr>
              <a:t> </a:t>
            </a:r>
            <a:r>
              <a:rPr lang="en-US" sz="2000" dirty="0" err="1" smtClean="0">
                <a:latin typeface="DevLys 010" pitchFamily="2" charset="0"/>
              </a:rPr>
              <a:t>foKkiu</a:t>
            </a:r>
            <a:r>
              <a:rPr lang="en-US" sz="2000" dirty="0" smtClean="0">
                <a:latin typeface="DevLys 010" pitchFamily="2" charset="0"/>
              </a:rPr>
              <a:t> </a:t>
            </a:r>
            <a:r>
              <a:rPr lang="en-US" sz="2000" dirty="0" err="1" smtClean="0">
                <a:latin typeface="DevLys 010" pitchFamily="2" charset="0"/>
              </a:rPr>
              <a:t>fdlh</a:t>
            </a:r>
            <a:r>
              <a:rPr lang="en-US" sz="2000" dirty="0" smtClean="0">
                <a:latin typeface="DevLys 010" pitchFamily="2" charset="0"/>
              </a:rPr>
              <a:t> </a:t>
            </a:r>
            <a:r>
              <a:rPr lang="en-US" sz="2000" dirty="0" err="1" smtClean="0">
                <a:latin typeface="DevLys 010" pitchFamily="2" charset="0"/>
              </a:rPr>
              <a:t>jktuhfrd</a:t>
            </a:r>
            <a:r>
              <a:rPr lang="en-US" sz="2000" dirty="0" smtClean="0">
                <a:latin typeface="DevLys 010" pitchFamily="2" charset="0"/>
              </a:rPr>
              <a:t> </a:t>
            </a:r>
            <a:r>
              <a:rPr lang="en-US" sz="2000" dirty="0" err="1" smtClean="0">
                <a:latin typeface="DevLys 010" pitchFamily="2" charset="0"/>
              </a:rPr>
              <a:t>ny</a:t>
            </a:r>
            <a:r>
              <a:rPr lang="en-US" sz="2000" dirty="0" smtClean="0">
                <a:latin typeface="DevLys 010" pitchFamily="2" charset="0"/>
              </a:rPr>
              <a:t> ;k </a:t>
            </a:r>
            <a:r>
              <a:rPr lang="en-US" sz="2000" dirty="0" err="1" smtClean="0">
                <a:latin typeface="DevLys 010" pitchFamily="2" charset="0"/>
              </a:rPr>
              <a:t>vH;FkhZ</a:t>
            </a:r>
            <a:r>
              <a:rPr lang="en-US" sz="2000" dirty="0" smtClean="0">
                <a:latin typeface="DevLys 010" pitchFamily="2" charset="0"/>
              </a:rPr>
              <a:t> </a:t>
            </a:r>
            <a:r>
              <a:rPr lang="en-US" sz="2000" dirty="0" err="1" smtClean="0">
                <a:latin typeface="DevLys 010" pitchFamily="2" charset="0"/>
              </a:rPr>
              <a:t>ds</a:t>
            </a:r>
            <a:r>
              <a:rPr lang="en-US" sz="2000" dirty="0" smtClean="0">
                <a:latin typeface="DevLys 010" pitchFamily="2" charset="0"/>
              </a:rPr>
              <a:t> </a:t>
            </a:r>
            <a:r>
              <a:rPr lang="en-US" sz="2000" dirty="0" err="1" smtClean="0">
                <a:latin typeface="DevLys 010" pitchFamily="2" charset="0"/>
              </a:rPr>
              <a:t>ykHk</a:t>
            </a:r>
            <a:r>
              <a:rPr lang="en-US" sz="2000" dirty="0" smtClean="0">
                <a:latin typeface="DevLys 010" pitchFamily="2" charset="0"/>
              </a:rPr>
              <a:t> </a:t>
            </a:r>
            <a:r>
              <a:rPr lang="en-US" sz="2000" dirty="0" err="1" smtClean="0">
                <a:latin typeface="DevLys 010" pitchFamily="2" charset="0"/>
              </a:rPr>
              <a:t>ds</a:t>
            </a:r>
            <a:r>
              <a:rPr lang="en-US" sz="2000" dirty="0" smtClean="0">
                <a:latin typeface="DevLys 010" pitchFamily="2" charset="0"/>
              </a:rPr>
              <a:t> </a:t>
            </a:r>
            <a:r>
              <a:rPr lang="en-US" sz="2000" dirty="0" err="1" smtClean="0">
                <a:latin typeface="DevLys 010" pitchFamily="2" charset="0"/>
              </a:rPr>
              <a:t>fy</a:t>
            </a:r>
            <a:r>
              <a:rPr lang="en-US" sz="2000" dirty="0" smtClean="0">
                <a:latin typeface="DevLys 010" pitchFamily="2" charset="0"/>
              </a:rPr>
              <a:t>, </a:t>
            </a:r>
            <a:r>
              <a:rPr lang="en-US" sz="2000" dirty="0" err="1" smtClean="0">
                <a:latin typeface="DevLys 010" pitchFamily="2" charset="0"/>
              </a:rPr>
              <a:t>ugha</a:t>
            </a:r>
            <a:r>
              <a:rPr lang="en-US" sz="2000" dirty="0" smtClean="0">
                <a:latin typeface="DevLys 010" pitchFamily="2" charset="0"/>
              </a:rPr>
              <a:t> </a:t>
            </a:r>
            <a:r>
              <a:rPr lang="en-US" sz="2000" dirty="0" err="1" smtClean="0">
                <a:latin typeface="DevLys 010" pitchFamily="2" charset="0"/>
              </a:rPr>
              <a:t>gS</a:t>
            </a:r>
            <a:r>
              <a:rPr lang="en-US" sz="2000" dirty="0" smtClean="0">
                <a:latin typeface="DevLys 010" pitchFamily="2" charset="0"/>
              </a:rPr>
              <a:t> </a:t>
            </a:r>
            <a:r>
              <a:rPr lang="en-US" sz="2000" dirty="0" err="1" smtClean="0">
                <a:latin typeface="DevLys 010" pitchFamily="2" charset="0"/>
              </a:rPr>
              <a:t>rFkk</a:t>
            </a:r>
            <a:r>
              <a:rPr lang="en-US" sz="2000" dirty="0" smtClean="0">
                <a:latin typeface="DevLys 010" pitchFamily="2" charset="0"/>
              </a:rPr>
              <a:t> ;g </a:t>
            </a:r>
            <a:r>
              <a:rPr lang="en-US" sz="2000" dirty="0" err="1" smtClean="0">
                <a:latin typeface="DevLys 010" pitchFamily="2" charset="0"/>
              </a:rPr>
              <a:t>foKkiu</a:t>
            </a:r>
            <a:r>
              <a:rPr lang="en-US" sz="2000" dirty="0" smtClean="0">
                <a:latin typeface="DevLys 010" pitchFamily="2" charset="0"/>
              </a:rPr>
              <a:t> </a:t>
            </a:r>
            <a:r>
              <a:rPr lang="en-US" sz="2000" dirty="0" err="1" smtClean="0">
                <a:latin typeface="DevLys 010" pitchFamily="2" charset="0"/>
              </a:rPr>
              <a:t>fdlh</a:t>
            </a:r>
            <a:r>
              <a:rPr lang="en-US" sz="2000" dirty="0" smtClean="0">
                <a:latin typeface="DevLys 010" pitchFamily="2" charset="0"/>
              </a:rPr>
              <a:t> </a:t>
            </a:r>
            <a:r>
              <a:rPr lang="en-US" sz="2000" dirty="0" err="1" smtClean="0">
                <a:latin typeface="DevLys 010" pitchFamily="2" charset="0"/>
              </a:rPr>
              <a:t>Hkh</a:t>
            </a:r>
            <a:r>
              <a:rPr lang="en-US" sz="2000" dirty="0" smtClean="0">
                <a:latin typeface="DevLys 010" pitchFamily="2" charset="0"/>
              </a:rPr>
              <a:t> </a:t>
            </a:r>
            <a:r>
              <a:rPr lang="en-US" sz="2000" dirty="0" err="1" smtClean="0">
                <a:latin typeface="DevLys 010" pitchFamily="2" charset="0"/>
              </a:rPr>
              <a:t>jktuhfrd</a:t>
            </a:r>
            <a:r>
              <a:rPr lang="en-US" sz="2000" dirty="0" smtClean="0">
                <a:latin typeface="DevLys 010" pitchFamily="2" charset="0"/>
              </a:rPr>
              <a:t> </a:t>
            </a:r>
            <a:r>
              <a:rPr lang="en-US" sz="2000" dirty="0" err="1" smtClean="0">
                <a:latin typeface="DevLys 010" pitchFamily="2" charset="0"/>
              </a:rPr>
              <a:t>ny</a:t>
            </a:r>
            <a:r>
              <a:rPr lang="en-US" sz="2000" dirty="0" smtClean="0">
                <a:latin typeface="DevLys 010" pitchFamily="2" charset="0"/>
              </a:rPr>
              <a:t> ;k </a:t>
            </a:r>
            <a:r>
              <a:rPr lang="en-US" sz="2000" dirty="0" err="1" smtClean="0">
                <a:latin typeface="DevLys 010" pitchFamily="2" charset="0"/>
              </a:rPr>
              <a:t>vH;FkhZ</a:t>
            </a:r>
            <a:r>
              <a:rPr lang="en-US" sz="2000" dirty="0" smtClean="0">
                <a:latin typeface="DevLys 010" pitchFamily="2" charset="0"/>
              </a:rPr>
              <a:t> }</a:t>
            </a:r>
            <a:r>
              <a:rPr lang="en-US" sz="2000" dirty="0" err="1" smtClean="0">
                <a:latin typeface="DevLys 010" pitchFamily="2" charset="0"/>
              </a:rPr>
              <a:t>kjk</a:t>
            </a:r>
            <a:r>
              <a:rPr lang="en-US" sz="2000" dirty="0" smtClean="0">
                <a:latin typeface="DevLys 010" pitchFamily="2" charset="0"/>
              </a:rPr>
              <a:t> </a:t>
            </a:r>
            <a:r>
              <a:rPr lang="en-US" sz="2000" dirty="0" err="1" smtClean="0">
                <a:latin typeface="DevLys 010" pitchFamily="2" charset="0"/>
              </a:rPr>
              <a:t>izk;ksftr</a:t>
            </a:r>
            <a:r>
              <a:rPr lang="en-US" sz="2000" dirty="0" smtClean="0">
                <a:latin typeface="DevLys 010" pitchFamily="2" charset="0"/>
              </a:rPr>
              <a:t>] </a:t>
            </a:r>
            <a:r>
              <a:rPr lang="en-US" sz="2000" dirty="0" err="1" smtClean="0">
                <a:latin typeface="DevLys 010" pitchFamily="2" charset="0"/>
              </a:rPr>
              <a:t>deh'ku</a:t>
            </a:r>
            <a:r>
              <a:rPr lang="en-US" sz="2000" dirty="0" smtClean="0">
                <a:latin typeface="DevLys 010" pitchFamily="2" charset="0"/>
              </a:rPr>
              <a:t> </a:t>
            </a:r>
            <a:r>
              <a:rPr lang="en-US" sz="2000" dirty="0" err="1" smtClean="0">
                <a:latin typeface="DevLys 010" pitchFamily="2" charset="0"/>
              </a:rPr>
              <a:t>izkIr</a:t>
            </a:r>
            <a:r>
              <a:rPr lang="en-US" sz="2000" dirty="0" smtClean="0">
                <a:latin typeface="DevLys 010" pitchFamily="2" charset="0"/>
              </a:rPr>
              <a:t> ;k </a:t>
            </a:r>
            <a:r>
              <a:rPr lang="en-US" sz="2000" dirty="0" err="1" smtClean="0">
                <a:latin typeface="DevLys 010" pitchFamily="2" charset="0"/>
              </a:rPr>
              <a:t>iznRr</a:t>
            </a:r>
            <a:r>
              <a:rPr lang="en-US" sz="2000" dirty="0" smtClean="0">
                <a:latin typeface="DevLys 010" pitchFamily="2" charset="0"/>
              </a:rPr>
              <a:t> </a:t>
            </a:r>
            <a:r>
              <a:rPr lang="en-US" sz="2000" dirty="0" err="1" smtClean="0">
                <a:latin typeface="DevLys 010" pitchFamily="2" charset="0"/>
              </a:rPr>
              <a:t>ugha</a:t>
            </a:r>
            <a:r>
              <a:rPr lang="en-US" sz="2000" dirty="0" smtClean="0">
                <a:latin typeface="DevLys 010" pitchFamily="2" charset="0"/>
              </a:rPr>
              <a:t> </a:t>
            </a:r>
            <a:r>
              <a:rPr lang="en-US" sz="2000" dirty="0" err="1" smtClean="0">
                <a:latin typeface="DevLys 010" pitchFamily="2" charset="0"/>
              </a:rPr>
              <a:t>gSS</a:t>
            </a:r>
            <a:r>
              <a:rPr lang="en-US" sz="2400" dirty="0" err="1" smtClean="0">
                <a:latin typeface="DevLys 010" pitchFamily="2" charset="0"/>
              </a:rPr>
              <a:t>A</a:t>
            </a:r>
            <a:endParaRPr lang="en-US" sz="2400" dirty="0" smtClean="0">
              <a:latin typeface="DevLys 010" pitchFamily="2" charset="0"/>
            </a:endParaRPr>
          </a:p>
          <a:p>
            <a:pPr>
              <a:buNone/>
            </a:pPr>
            <a:r>
              <a:rPr lang="en-US" sz="1800" dirty="0" err="1" smtClean="0">
                <a:latin typeface="DevLys 010" pitchFamily="2" charset="0"/>
              </a:rPr>
              <a:t>LFkku</a:t>
            </a:r>
            <a:r>
              <a:rPr lang="en-US" sz="1800" dirty="0" smtClean="0">
                <a:latin typeface="DevLys 010" pitchFamily="2" charset="0"/>
              </a:rPr>
              <a:t> %&amp;</a:t>
            </a:r>
          </a:p>
          <a:p>
            <a:pPr>
              <a:buNone/>
            </a:pPr>
            <a:r>
              <a:rPr lang="en-US" sz="1800" dirty="0" err="1" smtClean="0">
                <a:latin typeface="DevLys 010" pitchFamily="2" charset="0"/>
              </a:rPr>
              <a:t>fnukad</a:t>
            </a:r>
            <a:r>
              <a:rPr lang="en-US" sz="1800" dirty="0" smtClean="0">
                <a:latin typeface="DevLys 010" pitchFamily="2" charset="0"/>
              </a:rPr>
              <a:t> %&amp;				              </a:t>
            </a:r>
            <a:r>
              <a:rPr lang="en-US" sz="1800" dirty="0" err="1" smtClean="0">
                <a:latin typeface="DevLys 010" pitchFamily="2" charset="0"/>
              </a:rPr>
              <a:t>vkosnd</a:t>
            </a:r>
            <a:r>
              <a:rPr lang="en-US" sz="1800" dirty="0" smtClean="0">
                <a:latin typeface="DevLys 010" pitchFamily="2" charset="0"/>
              </a:rPr>
              <a:t> </a:t>
            </a:r>
            <a:r>
              <a:rPr lang="en-US" sz="1800" dirty="0" err="1" smtClean="0">
                <a:latin typeface="DevLys 010" pitchFamily="2" charset="0"/>
              </a:rPr>
              <a:t>ds</a:t>
            </a:r>
            <a:r>
              <a:rPr lang="en-US" sz="1800" dirty="0" smtClean="0">
                <a:latin typeface="DevLys 010" pitchFamily="2" charset="0"/>
              </a:rPr>
              <a:t> </a:t>
            </a:r>
            <a:r>
              <a:rPr lang="en-US" sz="1800" dirty="0" err="1" smtClean="0">
                <a:latin typeface="DevLys 010" pitchFamily="2" charset="0"/>
              </a:rPr>
              <a:t>gLrk</a:t>
            </a:r>
            <a:r>
              <a:rPr lang="en-US" sz="1800" dirty="0" smtClean="0">
                <a:latin typeface="DevLys 010" pitchFamily="2" charset="0"/>
              </a:rPr>
              <a:t>{</a:t>
            </a:r>
            <a:r>
              <a:rPr lang="en-US" sz="1800" dirty="0" err="1" smtClean="0">
                <a:latin typeface="DevLys 010" pitchFamily="2" charset="0"/>
              </a:rPr>
              <a:t>kj</a:t>
            </a:r>
            <a:endParaRPr lang="en-US" sz="1800" dirty="0" smtClean="0">
              <a:latin typeface="DevLys 010" pitchFamily="2" charset="0"/>
            </a:endParaRPr>
          </a:p>
          <a:p>
            <a:pPr>
              <a:buNone/>
            </a:pPr>
            <a:r>
              <a:rPr lang="en-US" sz="1800" dirty="0" smtClean="0">
                <a:latin typeface="DevLys 010" pitchFamily="2" charset="0"/>
              </a:rPr>
              <a:t>						 ¼                        ½</a:t>
            </a:r>
          </a:p>
          <a:p>
            <a:pPr>
              <a:buNone/>
            </a:pPr>
            <a:r>
              <a:rPr lang="en-US" sz="1800" dirty="0" smtClean="0">
                <a:latin typeface="DevLys 010" pitchFamily="2" charset="0"/>
              </a:rPr>
              <a:t>				</a:t>
            </a:r>
            <a:r>
              <a:rPr lang="en-US" sz="1800" dirty="0" err="1" smtClean="0">
                <a:latin typeface="DevLys 010" pitchFamily="2" charset="0"/>
              </a:rPr>
              <a:t>vkosnd</a:t>
            </a:r>
            <a:r>
              <a:rPr lang="en-US" sz="1800" dirty="0" smtClean="0">
                <a:latin typeface="DevLys 010" pitchFamily="2" charset="0"/>
              </a:rPr>
              <a:t> </a:t>
            </a:r>
            <a:r>
              <a:rPr lang="en-US" sz="1800" dirty="0" err="1" smtClean="0">
                <a:latin typeface="DevLys 010" pitchFamily="2" charset="0"/>
              </a:rPr>
              <a:t>dk</a:t>
            </a:r>
            <a:r>
              <a:rPr lang="en-US" sz="1800" dirty="0" smtClean="0">
                <a:latin typeface="DevLys 010" pitchFamily="2" charset="0"/>
              </a:rPr>
              <a:t> </a:t>
            </a:r>
            <a:r>
              <a:rPr lang="en-US" sz="1800" dirty="0" err="1" smtClean="0">
                <a:latin typeface="DevLys 010" pitchFamily="2" charset="0"/>
              </a:rPr>
              <a:t>uke</a:t>
            </a:r>
            <a:r>
              <a:rPr lang="en-US" sz="1800" dirty="0" smtClean="0">
                <a:latin typeface="DevLys 010" pitchFamily="2" charset="0"/>
              </a:rPr>
              <a:t> % &amp;&amp;&amp;&amp;&amp;&amp;&amp;&amp;&amp;&amp;&amp;&amp;&amp;&amp;&amp;&amp;&amp;&amp;&amp;&amp;&amp;&amp;&amp;&amp;&amp;&amp;&amp;&amp;</a:t>
            </a:r>
          </a:p>
          <a:p>
            <a:pPr>
              <a:buNone/>
            </a:pPr>
            <a:r>
              <a:rPr lang="en-US" sz="1800" dirty="0" smtClean="0">
                <a:latin typeface="DevLys 010" pitchFamily="2" charset="0"/>
              </a:rPr>
              <a:t>				</a:t>
            </a:r>
            <a:r>
              <a:rPr lang="en-US" sz="1800" dirty="0" err="1" smtClean="0">
                <a:latin typeface="DevLys 010" pitchFamily="2" charset="0"/>
              </a:rPr>
              <a:t>inuke</a:t>
            </a:r>
            <a:r>
              <a:rPr lang="en-US" sz="1800" dirty="0" smtClean="0">
                <a:latin typeface="DevLys 010" pitchFamily="2" charset="0"/>
              </a:rPr>
              <a:t> % &amp;&amp;&amp;&amp;&amp;&amp;&amp;&amp;&amp;&amp;&amp;&amp;&amp;&amp;&amp;&amp;&amp;&amp;&amp;&amp;&amp;&amp;&amp;&amp;&amp;&amp;&amp;&amp;&amp;&amp;&amp;&amp;&amp;</a:t>
            </a:r>
          </a:p>
          <a:p>
            <a:pPr>
              <a:buNone/>
            </a:pPr>
            <a:r>
              <a:rPr lang="en-US" sz="1800" dirty="0" smtClean="0">
                <a:latin typeface="DevLys 010" pitchFamily="2" charset="0"/>
              </a:rPr>
              <a:t>				</a:t>
            </a:r>
            <a:r>
              <a:rPr lang="en-US" sz="1800" dirty="0" err="1" smtClean="0">
                <a:latin typeface="DevLys 010" pitchFamily="2" charset="0"/>
              </a:rPr>
              <a:t>iw.kZ</a:t>
            </a:r>
            <a:r>
              <a:rPr lang="en-US" sz="1800" dirty="0" smtClean="0">
                <a:latin typeface="DevLys 010" pitchFamily="2" charset="0"/>
              </a:rPr>
              <a:t> irk % &amp;&amp;&amp;&amp;&amp;&amp;&amp;&amp;&amp;&amp;&amp;&amp;&amp;&amp;&amp;&amp;&amp;&amp;&amp;&amp;&amp;&amp;&amp;&amp;&amp;&amp;&amp;&amp;&amp;&amp;&amp;&amp;</a:t>
            </a:r>
          </a:p>
          <a:p>
            <a:pPr>
              <a:buNone/>
            </a:pPr>
            <a:r>
              <a:rPr lang="en-US" sz="1800" dirty="0" smtClean="0">
                <a:latin typeface="DevLys 010" pitchFamily="2" charset="0"/>
              </a:rPr>
              <a:t>				</a:t>
            </a:r>
            <a:r>
              <a:rPr lang="en-US" sz="1800" dirty="0" err="1" smtClean="0">
                <a:latin typeface="DevLys 010" pitchFamily="2" charset="0"/>
              </a:rPr>
              <a:t>nwjHkk"k</a:t>
            </a:r>
            <a:r>
              <a:rPr lang="en-US" sz="1800" dirty="0" smtClean="0">
                <a:latin typeface="DevLys 010" pitchFamily="2" charset="0"/>
              </a:rPr>
              <a:t> </a:t>
            </a:r>
            <a:r>
              <a:rPr lang="en-US" sz="1800" dirty="0" err="1" smtClean="0">
                <a:latin typeface="DevLys 010" pitchFamily="2" charset="0"/>
              </a:rPr>
              <a:t>uacj</a:t>
            </a:r>
            <a:r>
              <a:rPr lang="en-US" sz="1800" dirty="0" smtClean="0">
                <a:latin typeface="DevLys 010" pitchFamily="2" charset="0"/>
              </a:rPr>
              <a:t> % &amp;&amp;&amp;&amp;&amp;&amp;&amp;&amp;&amp;&amp;&amp;&amp;&amp;&amp;&amp;&amp;&amp;&amp;&amp;&amp;&amp;&amp;&amp;&amp;&amp;&amp;&amp;&amp;&amp;&amp;&amp;</a:t>
            </a:r>
          </a:p>
          <a:p>
            <a:pPr>
              <a:buNone/>
            </a:pPr>
            <a:r>
              <a:rPr lang="en-US" sz="1800" dirty="0" smtClean="0">
                <a:latin typeface="DevLys 010" pitchFamily="2" charset="0"/>
              </a:rPr>
              <a:t>				</a:t>
            </a:r>
            <a:r>
              <a:rPr lang="en-US" sz="1800" dirty="0" err="1" smtClean="0">
                <a:latin typeface="DevLys 010" pitchFamily="2" charset="0"/>
              </a:rPr>
              <a:t>eksckby</a:t>
            </a:r>
            <a:r>
              <a:rPr lang="en-US" sz="1800" dirty="0" smtClean="0">
                <a:latin typeface="DevLys 010" pitchFamily="2" charset="0"/>
              </a:rPr>
              <a:t> </a:t>
            </a:r>
            <a:r>
              <a:rPr lang="en-US" sz="1800" dirty="0" err="1" smtClean="0">
                <a:latin typeface="DevLys 010" pitchFamily="2" charset="0"/>
              </a:rPr>
              <a:t>uacj</a:t>
            </a:r>
            <a:r>
              <a:rPr lang="en-US" sz="1800" dirty="0" smtClean="0">
                <a:latin typeface="DevLys 010" pitchFamily="2" charset="0"/>
              </a:rPr>
              <a:t> % &amp;&amp;&amp;&amp;&amp;&amp;&amp;&amp;&amp;&amp;&amp;&amp;&amp;&amp;&amp;&amp;&amp;&amp;&amp;&amp;&amp;&amp;&amp;&amp;&amp;&amp;&amp;&amp;&amp;&amp;</a:t>
            </a:r>
          </a:p>
          <a:p>
            <a:pPr>
              <a:buNone/>
            </a:pPr>
            <a:r>
              <a:rPr lang="en-US" sz="1800" dirty="0" smtClean="0">
                <a:latin typeface="DevLys 010" pitchFamily="2" charset="0"/>
              </a:rPr>
              <a:t>				</a:t>
            </a:r>
            <a:r>
              <a:rPr lang="en-US" sz="1800" dirty="0" err="1" smtClean="0">
                <a:latin typeface="DevLys 010" pitchFamily="2" charset="0"/>
              </a:rPr>
              <a:t>bZ&amp;esy</a:t>
            </a:r>
            <a:r>
              <a:rPr lang="en-US" sz="1800" dirty="0" smtClean="0">
                <a:latin typeface="DevLys 010" pitchFamily="2" charset="0"/>
              </a:rPr>
              <a:t>%       &amp;&amp;&amp;&amp;&amp;&amp;&amp;&amp;&amp;&amp;&amp;&amp;&amp;&amp;&amp;&amp;&amp;&amp;&amp;&amp;&amp;&amp;&amp;&amp;&amp;&amp;&amp;&amp;&amp;&amp;&amp;</a:t>
            </a:r>
            <a:endParaRPr lang="en-US" sz="16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15</a:t>
            </a:fld>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6F15528-21DE-4FAA-801E-634DDDAF4B2B}" type="slidenum">
              <a:rPr lang="en-US" smtClean="0"/>
              <a:pPr/>
              <a:t>16</a:t>
            </a:fld>
            <a:endParaRPr lang="en-US"/>
          </a:p>
        </p:txBody>
      </p:sp>
      <p:sp>
        <p:nvSpPr>
          <p:cNvPr id="6145" name="Rectangle 1"/>
          <p:cNvSpPr>
            <a:spLocks noChangeArrowheads="1"/>
          </p:cNvSpPr>
          <p:nvPr/>
        </p:nvSpPr>
        <p:spPr bwMode="auto">
          <a:xfrm>
            <a:off x="0" y="944136"/>
            <a:ext cx="8964488" cy="55092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3600" b="1" i="0" strike="noStrike" cap="none" normalizeH="0" baseline="0" dirty="0" err="1" smtClean="0">
                <a:ln>
                  <a:noFill/>
                </a:ln>
                <a:effectLst/>
                <a:latin typeface="DevLys 010" pitchFamily="2" charset="0"/>
                <a:ea typeface="Times New Roman" pitchFamily="18" charset="0"/>
                <a:cs typeface="Arial" pitchFamily="34" charset="0"/>
              </a:rPr>
              <a:t>vkosnu&amp;i</a:t>
            </a:r>
            <a:r>
              <a:rPr kumimoji="0" lang="en-US" sz="3600" b="1" i="0" strike="noStrike" cap="none" normalizeH="0" baseline="0" dirty="0" smtClean="0">
                <a:ln>
                  <a:noFill/>
                </a:ln>
                <a:effectLst/>
                <a:latin typeface="DevLys 010" pitchFamily="2" charset="0"/>
                <a:ea typeface="Times New Roman" pitchFamily="18" charset="0"/>
                <a:cs typeface="Arial" pitchFamily="34" charset="0"/>
              </a:rPr>
              <a:t>= </a:t>
            </a:r>
            <a:r>
              <a:rPr kumimoji="0" lang="en-US" sz="3600" b="1" i="0" strike="noStrike" cap="none" normalizeH="0" baseline="0" dirty="0" err="1" smtClean="0">
                <a:ln>
                  <a:noFill/>
                </a:ln>
                <a:effectLst/>
                <a:latin typeface="DevLys 010" pitchFamily="2" charset="0"/>
                <a:ea typeface="Times New Roman" pitchFamily="18" charset="0"/>
                <a:cs typeface="Arial" pitchFamily="34" charset="0"/>
              </a:rPr>
              <a:t>izkIr</a:t>
            </a:r>
            <a:r>
              <a:rPr kumimoji="0" lang="en-US" sz="3600" b="1" i="0" strike="noStrike" cap="none" normalizeH="0" baseline="0" dirty="0" smtClean="0">
                <a:ln>
                  <a:noFill/>
                </a:ln>
                <a:effectLst/>
                <a:latin typeface="DevLys 010" pitchFamily="2" charset="0"/>
                <a:ea typeface="Times New Roman" pitchFamily="18" charset="0"/>
                <a:cs typeface="Arial" pitchFamily="34" charset="0"/>
              </a:rPr>
              <a:t> </a:t>
            </a:r>
            <a:r>
              <a:rPr kumimoji="0" lang="en-US" sz="3600" b="1" i="0" strike="noStrike" cap="none" normalizeH="0" baseline="0" dirty="0" err="1" smtClean="0">
                <a:ln>
                  <a:noFill/>
                </a:ln>
                <a:effectLst/>
                <a:latin typeface="DevLys 010" pitchFamily="2" charset="0"/>
                <a:ea typeface="Times New Roman" pitchFamily="18" charset="0"/>
                <a:cs typeface="Arial" pitchFamily="34" charset="0"/>
              </a:rPr>
              <a:t>djrs</a:t>
            </a:r>
            <a:r>
              <a:rPr kumimoji="0" lang="en-US" sz="3600" b="1" i="0" strike="noStrike" cap="none" normalizeH="0" baseline="0" dirty="0" smtClean="0">
                <a:ln>
                  <a:noFill/>
                </a:ln>
                <a:effectLst/>
                <a:latin typeface="DevLys 010" pitchFamily="2" charset="0"/>
                <a:ea typeface="Times New Roman" pitchFamily="18" charset="0"/>
                <a:cs typeface="Arial" pitchFamily="34" charset="0"/>
              </a:rPr>
              <a:t> le; /;</a:t>
            </a:r>
            <a:r>
              <a:rPr kumimoji="0" lang="en-US" sz="3600" b="1" i="0" strike="noStrike" cap="none" normalizeH="0" baseline="0" dirty="0" err="1" smtClean="0">
                <a:ln>
                  <a:noFill/>
                </a:ln>
                <a:effectLst/>
                <a:latin typeface="DevLys 010" pitchFamily="2" charset="0"/>
                <a:ea typeface="Times New Roman" pitchFamily="18" charset="0"/>
                <a:cs typeface="Arial" pitchFamily="34" charset="0"/>
              </a:rPr>
              <a:t>ku</a:t>
            </a:r>
            <a:r>
              <a:rPr kumimoji="0" lang="en-US" sz="3600" b="1" i="0" strike="noStrike" cap="none" normalizeH="0" baseline="0" dirty="0" smtClean="0">
                <a:ln>
                  <a:noFill/>
                </a:ln>
                <a:effectLst/>
                <a:latin typeface="DevLys 010" pitchFamily="2" charset="0"/>
                <a:ea typeface="Times New Roman" pitchFamily="18" charset="0"/>
                <a:cs typeface="Arial" pitchFamily="34" charset="0"/>
              </a:rPr>
              <a:t> j[</a:t>
            </a:r>
            <a:r>
              <a:rPr kumimoji="0" lang="en-US" sz="3600" b="1" i="0" strike="noStrike" cap="none" normalizeH="0" baseline="0" dirty="0" err="1" smtClean="0">
                <a:ln>
                  <a:noFill/>
                </a:ln>
                <a:effectLst/>
                <a:latin typeface="DevLys 010" pitchFamily="2" charset="0"/>
                <a:ea typeface="Times New Roman" pitchFamily="18" charset="0"/>
                <a:cs typeface="Arial" pitchFamily="34" charset="0"/>
              </a:rPr>
              <a:t>kus</a:t>
            </a:r>
            <a:r>
              <a:rPr kumimoji="0" lang="en-US" sz="3600" b="1" i="0" strike="noStrike" cap="none" normalizeH="0" baseline="0" dirty="0" smtClean="0">
                <a:ln>
                  <a:noFill/>
                </a:ln>
                <a:effectLst/>
                <a:latin typeface="DevLys 010" pitchFamily="2" charset="0"/>
                <a:ea typeface="Times New Roman" pitchFamily="18" charset="0"/>
                <a:cs typeface="Arial" pitchFamily="34" charset="0"/>
              </a:rPr>
              <a:t> ;</a:t>
            </a:r>
            <a:r>
              <a:rPr kumimoji="0" lang="en-US" sz="3600" b="1" i="0" strike="noStrike" cap="none" normalizeH="0" baseline="0" dirty="0" err="1" smtClean="0">
                <a:ln>
                  <a:noFill/>
                </a:ln>
                <a:effectLst/>
                <a:latin typeface="DevLys 010" pitchFamily="2" charset="0"/>
                <a:ea typeface="Times New Roman" pitchFamily="18" charset="0"/>
                <a:cs typeface="Arial" pitchFamily="34" charset="0"/>
              </a:rPr>
              <a:t>ksX</a:t>
            </a:r>
            <a:r>
              <a:rPr kumimoji="0" lang="en-US" sz="3600" b="1" i="0" strike="noStrike" cap="none" normalizeH="0" baseline="0" dirty="0" smtClean="0">
                <a:ln>
                  <a:noFill/>
                </a:ln>
                <a:effectLst/>
                <a:latin typeface="DevLys 010" pitchFamily="2" charset="0"/>
                <a:ea typeface="Times New Roman" pitchFamily="18" charset="0"/>
                <a:cs typeface="Arial" pitchFamily="34" charset="0"/>
              </a:rPr>
              <a:t>; </a:t>
            </a:r>
            <a:r>
              <a:rPr kumimoji="0" lang="en-US" sz="3600" b="1" i="0" strike="noStrike" cap="none" normalizeH="0" baseline="0" dirty="0" err="1" smtClean="0">
                <a:ln>
                  <a:noFill/>
                </a:ln>
                <a:effectLst/>
                <a:latin typeface="DevLys 010" pitchFamily="2" charset="0"/>
                <a:ea typeface="Times New Roman" pitchFamily="18" charset="0"/>
                <a:cs typeface="Arial" pitchFamily="34" charset="0"/>
              </a:rPr>
              <a:t>fcUnq</a:t>
            </a:r>
            <a:r>
              <a:rPr kumimoji="0" lang="en-US" sz="3600" b="1" i="0" strike="noStrike" cap="none" normalizeH="0" baseline="0" dirty="0" smtClean="0">
                <a:ln>
                  <a:noFill/>
                </a:ln>
                <a:effectLst/>
                <a:latin typeface="DevLys 010" pitchFamily="2" charset="0"/>
                <a:ea typeface="Times New Roman" pitchFamily="18" charset="0"/>
                <a:cs typeface="Arial" pitchFamily="34" charset="0"/>
              </a:rPr>
              <a:t> %&amp;</a:t>
            </a:r>
            <a:endParaRPr kumimoji="0" lang="en-US" sz="1400" b="1" i="0" strike="noStrike" cap="none" normalizeH="0" baseline="0" dirty="0" smtClean="0">
              <a:ln>
                <a:noFill/>
              </a:ln>
              <a:effectLst/>
              <a:latin typeface="Arial" pitchFamily="34" charset="0"/>
              <a:cs typeface="Arial" pitchFamily="34" charset="0"/>
            </a:endParaRPr>
          </a:p>
          <a:p>
            <a:pPr marL="290513" marR="0" lvl="0" indent="-290513" algn="just" defTabSz="914400" rtl="0" eaLnBrk="0" fontAlgn="base" latinLnBrk="0" hangingPunct="0">
              <a:lnSpc>
                <a:spcPct val="100000"/>
              </a:lnSpc>
              <a:spcBef>
                <a:spcPct val="0"/>
              </a:spcBef>
              <a:spcAft>
                <a:spcPct val="0"/>
              </a:spcAft>
              <a:buClrTx/>
              <a:buSzTx/>
              <a:buFontTx/>
              <a:buNone/>
              <a:tabLst/>
            </a:pPr>
            <a:r>
              <a:rPr kumimoji="0" lang="en-US" sz="3200" i="0" u="none" strike="noStrike" cap="none" normalizeH="0" baseline="0" dirty="0" smtClean="0">
                <a:ln>
                  <a:noFill/>
                </a:ln>
                <a:solidFill>
                  <a:schemeClr val="tx1"/>
                </a:solidFill>
                <a:effectLst/>
                <a:latin typeface="DevLys 010" pitchFamily="2" charset="0"/>
                <a:ea typeface="Times New Roman" pitchFamily="18" charset="0"/>
                <a:cs typeface="Arial" pitchFamily="34" charset="0"/>
              </a:rPr>
              <a:t>1-	</a:t>
            </a:r>
            <a:r>
              <a:rPr kumimoji="0" lang="en-US" sz="3200" i="0" u="none" strike="noStrike" cap="none" normalizeH="0" baseline="0" dirty="0" err="1" smtClean="0">
                <a:ln>
                  <a:noFill/>
                </a:ln>
                <a:solidFill>
                  <a:schemeClr val="tx1"/>
                </a:solidFill>
                <a:effectLst/>
                <a:latin typeface="DevLys 010" pitchFamily="2" charset="0"/>
                <a:ea typeface="Times New Roman" pitchFamily="18" charset="0"/>
                <a:cs typeface="Arial" pitchFamily="34" charset="0"/>
              </a:rPr>
              <a:t>vkosnu&amp;i</a:t>
            </a:r>
            <a:r>
              <a:rPr kumimoji="0" lang="en-US" sz="3200" i="0" u="none" strike="noStrike" cap="none" normalizeH="0" baseline="0" dirty="0" smtClean="0">
                <a:ln>
                  <a:noFill/>
                </a:ln>
                <a:solidFill>
                  <a:schemeClr val="tx1"/>
                </a:solidFill>
                <a:effectLst/>
                <a:latin typeface="DevLys 010" pitchFamily="2" charset="0"/>
                <a:ea typeface="Times New Roman" pitchFamily="18" charset="0"/>
                <a:cs typeface="Arial" pitchFamily="34" charset="0"/>
              </a:rPr>
              <a:t>= </a:t>
            </a:r>
            <a:r>
              <a:rPr kumimoji="0" lang="en-US" sz="3200" i="0" u="none" strike="noStrike" cap="none" normalizeH="0" baseline="0" dirty="0" err="1" smtClean="0">
                <a:ln>
                  <a:noFill/>
                </a:ln>
                <a:solidFill>
                  <a:schemeClr val="tx1"/>
                </a:solidFill>
                <a:effectLst/>
                <a:latin typeface="DevLys 010" pitchFamily="2" charset="0"/>
                <a:ea typeface="Times New Roman" pitchFamily="18" charset="0"/>
                <a:cs typeface="Arial" pitchFamily="34" charset="0"/>
              </a:rPr>
              <a:t>iw.kZ</a:t>
            </a:r>
            <a:r>
              <a:rPr kumimoji="0" lang="en-US" sz="3200" i="0" u="none" strike="noStrike" cap="none" normalizeH="0" baseline="0" dirty="0" smtClean="0">
                <a:ln>
                  <a:noFill/>
                </a:ln>
                <a:solidFill>
                  <a:schemeClr val="tx1"/>
                </a:solidFill>
                <a:effectLst/>
                <a:latin typeface="DevLys 010" pitchFamily="2" charset="0"/>
                <a:ea typeface="Times New Roman" pitchFamily="18" charset="0"/>
                <a:cs typeface="Arial" pitchFamily="34" charset="0"/>
              </a:rPr>
              <a:t> </a:t>
            </a:r>
            <a:r>
              <a:rPr kumimoji="0" lang="en-US" sz="3200" i="0" u="none" strike="noStrike" cap="none" normalizeH="0" baseline="0" dirty="0" err="1" smtClean="0">
                <a:ln>
                  <a:noFill/>
                </a:ln>
                <a:solidFill>
                  <a:schemeClr val="tx1"/>
                </a:solidFill>
                <a:effectLst/>
                <a:latin typeface="DevLys 010" pitchFamily="2" charset="0"/>
                <a:ea typeface="Times New Roman" pitchFamily="18" charset="0"/>
                <a:cs typeface="Arial" pitchFamily="34" charset="0"/>
              </a:rPr>
              <a:t>Hkjk</a:t>
            </a:r>
            <a:r>
              <a:rPr kumimoji="0" lang="en-US" sz="3200" i="0" u="none" strike="noStrike" cap="none" normalizeH="0" baseline="0" dirty="0" smtClean="0">
                <a:ln>
                  <a:noFill/>
                </a:ln>
                <a:solidFill>
                  <a:schemeClr val="tx1"/>
                </a:solidFill>
                <a:effectLst/>
                <a:latin typeface="DevLys 010" pitchFamily="2" charset="0"/>
                <a:ea typeface="Times New Roman" pitchFamily="18" charset="0"/>
                <a:cs typeface="Arial" pitchFamily="34" charset="0"/>
              </a:rPr>
              <a:t> </a:t>
            </a:r>
            <a:r>
              <a:rPr kumimoji="0" lang="en-US" sz="3200" i="0" u="none" strike="noStrike" cap="none" normalizeH="0" baseline="0" dirty="0" err="1" smtClean="0">
                <a:ln>
                  <a:noFill/>
                </a:ln>
                <a:solidFill>
                  <a:schemeClr val="tx1"/>
                </a:solidFill>
                <a:effectLst/>
                <a:latin typeface="DevLys 010" pitchFamily="2" charset="0"/>
                <a:ea typeface="Times New Roman" pitchFamily="18" charset="0"/>
                <a:cs typeface="Arial" pitchFamily="34" charset="0"/>
              </a:rPr>
              <a:t>gksuk</a:t>
            </a:r>
            <a:r>
              <a:rPr kumimoji="0" lang="en-US" sz="3200" i="0" u="none" strike="noStrike" cap="none" normalizeH="0" baseline="0" dirty="0" smtClean="0">
                <a:ln>
                  <a:noFill/>
                </a:ln>
                <a:solidFill>
                  <a:schemeClr val="tx1"/>
                </a:solidFill>
                <a:effectLst/>
                <a:latin typeface="DevLys 010" pitchFamily="2" charset="0"/>
                <a:ea typeface="Times New Roman" pitchFamily="18" charset="0"/>
                <a:cs typeface="Arial" pitchFamily="34" charset="0"/>
              </a:rPr>
              <a:t> </a:t>
            </a:r>
            <a:r>
              <a:rPr kumimoji="0" lang="en-US" sz="3200" i="0" u="none" strike="noStrike" cap="none" normalizeH="0" baseline="0" dirty="0" err="1" smtClean="0">
                <a:ln>
                  <a:noFill/>
                </a:ln>
                <a:solidFill>
                  <a:schemeClr val="tx1"/>
                </a:solidFill>
                <a:effectLst/>
                <a:latin typeface="DevLys 010" pitchFamily="2" charset="0"/>
                <a:ea typeface="Times New Roman" pitchFamily="18" charset="0"/>
                <a:cs typeface="Arial" pitchFamily="34" charset="0"/>
              </a:rPr>
              <a:t>pkfg;s&amp;dksbZ</a:t>
            </a:r>
            <a:r>
              <a:rPr kumimoji="0" lang="en-US" sz="3200" i="0" u="none" strike="noStrike" cap="none" normalizeH="0" baseline="0" dirty="0" smtClean="0">
                <a:ln>
                  <a:noFill/>
                </a:ln>
                <a:solidFill>
                  <a:schemeClr val="tx1"/>
                </a:solidFill>
                <a:effectLst/>
                <a:latin typeface="DevLys 010" pitchFamily="2" charset="0"/>
                <a:ea typeface="Times New Roman" pitchFamily="18" charset="0"/>
                <a:cs typeface="Arial" pitchFamily="34" charset="0"/>
              </a:rPr>
              <a:t> </a:t>
            </a:r>
            <a:r>
              <a:rPr kumimoji="0" lang="en-US" sz="3200" i="0" u="none" strike="noStrike" cap="none" normalizeH="0" baseline="0" dirty="0" err="1" smtClean="0">
                <a:ln>
                  <a:noFill/>
                </a:ln>
                <a:solidFill>
                  <a:schemeClr val="tx1"/>
                </a:solidFill>
                <a:effectLst/>
                <a:latin typeface="DevLys 010" pitchFamily="2" charset="0"/>
                <a:ea typeface="Times New Roman" pitchFamily="18" charset="0"/>
                <a:cs typeface="Arial" pitchFamily="34" charset="0"/>
              </a:rPr>
              <a:t>Hkh</a:t>
            </a:r>
            <a:r>
              <a:rPr kumimoji="0" lang="en-US" sz="3200" i="0" u="none" strike="noStrike" cap="none" normalizeH="0" baseline="0" dirty="0" smtClean="0">
                <a:ln>
                  <a:noFill/>
                </a:ln>
                <a:solidFill>
                  <a:schemeClr val="tx1"/>
                </a:solidFill>
                <a:effectLst/>
                <a:latin typeface="DevLys 010" pitchFamily="2" charset="0"/>
                <a:ea typeface="Times New Roman" pitchFamily="18" charset="0"/>
                <a:cs typeface="Arial" pitchFamily="34" charset="0"/>
              </a:rPr>
              <a:t> </a:t>
            </a:r>
            <a:r>
              <a:rPr kumimoji="0" lang="en-US" sz="3200" i="0" u="none" strike="noStrike" cap="none" normalizeH="0" baseline="0" dirty="0" err="1" smtClean="0">
                <a:ln>
                  <a:noFill/>
                </a:ln>
                <a:solidFill>
                  <a:schemeClr val="tx1"/>
                </a:solidFill>
                <a:effectLst/>
                <a:latin typeface="DevLys 010" pitchFamily="2" charset="0"/>
                <a:ea typeface="Times New Roman" pitchFamily="18" charset="0"/>
                <a:cs typeface="Arial" pitchFamily="34" charset="0"/>
              </a:rPr>
              <a:t>dkWye</a:t>
            </a:r>
            <a:r>
              <a:rPr kumimoji="0" lang="en-US" sz="3200" i="0" u="none" strike="noStrike" cap="none" normalizeH="0" baseline="0" dirty="0" smtClean="0">
                <a:ln>
                  <a:noFill/>
                </a:ln>
                <a:solidFill>
                  <a:schemeClr val="tx1"/>
                </a:solidFill>
                <a:effectLst/>
                <a:latin typeface="DevLys 010" pitchFamily="2" charset="0"/>
                <a:ea typeface="Times New Roman" pitchFamily="18" charset="0"/>
                <a:cs typeface="Arial" pitchFamily="34" charset="0"/>
              </a:rPr>
              <a:t> [</a:t>
            </a:r>
            <a:r>
              <a:rPr kumimoji="0" lang="en-US" sz="3200" i="0" u="none" strike="noStrike" cap="none" normalizeH="0" baseline="0" dirty="0" err="1" smtClean="0">
                <a:ln>
                  <a:noFill/>
                </a:ln>
                <a:solidFill>
                  <a:schemeClr val="tx1"/>
                </a:solidFill>
                <a:effectLst/>
                <a:latin typeface="DevLys 010" pitchFamily="2" charset="0"/>
                <a:ea typeface="Times New Roman" pitchFamily="18" charset="0"/>
                <a:cs typeface="Arial" pitchFamily="34" charset="0"/>
              </a:rPr>
              <a:t>kkyh</a:t>
            </a:r>
            <a:r>
              <a:rPr kumimoji="0" lang="en-US" sz="3200" i="0" u="none" strike="noStrike" cap="none" normalizeH="0" baseline="0" dirty="0" smtClean="0">
                <a:ln>
                  <a:noFill/>
                </a:ln>
                <a:solidFill>
                  <a:schemeClr val="tx1"/>
                </a:solidFill>
                <a:effectLst/>
                <a:latin typeface="DevLys 010" pitchFamily="2" charset="0"/>
                <a:ea typeface="Times New Roman" pitchFamily="18" charset="0"/>
                <a:cs typeface="Arial" pitchFamily="34" charset="0"/>
              </a:rPr>
              <a:t> </a:t>
            </a:r>
            <a:r>
              <a:rPr kumimoji="0" lang="en-US" sz="3200" i="0" u="none" strike="noStrike" cap="none" normalizeH="0" baseline="0" dirty="0" err="1" smtClean="0">
                <a:ln>
                  <a:noFill/>
                </a:ln>
                <a:solidFill>
                  <a:schemeClr val="tx1"/>
                </a:solidFill>
                <a:effectLst/>
                <a:latin typeface="DevLys 010" pitchFamily="2" charset="0"/>
                <a:ea typeface="Times New Roman" pitchFamily="18" charset="0"/>
                <a:cs typeface="Arial" pitchFamily="34" charset="0"/>
              </a:rPr>
              <a:t>ugha</a:t>
            </a:r>
            <a:r>
              <a:rPr kumimoji="0" lang="en-US" sz="3200" i="0" u="none" strike="noStrike" cap="none" normalizeH="0" baseline="0" dirty="0" smtClean="0">
                <a:ln>
                  <a:noFill/>
                </a:ln>
                <a:solidFill>
                  <a:schemeClr val="tx1"/>
                </a:solidFill>
                <a:effectLst/>
                <a:latin typeface="DevLys 010" pitchFamily="2" charset="0"/>
                <a:ea typeface="Times New Roman" pitchFamily="18" charset="0"/>
                <a:cs typeface="Arial" pitchFamily="34" charset="0"/>
              </a:rPr>
              <a:t> </a:t>
            </a:r>
            <a:r>
              <a:rPr kumimoji="0" lang="en-US" sz="3200" i="0" u="none" strike="noStrike" cap="none" normalizeH="0" baseline="0" dirty="0" err="1" smtClean="0">
                <a:ln>
                  <a:noFill/>
                </a:ln>
                <a:solidFill>
                  <a:schemeClr val="tx1"/>
                </a:solidFill>
                <a:effectLst/>
                <a:latin typeface="DevLys 010" pitchFamily="2" charset="0"/>
                <a:ea typeface="Times New Roman" pitchFamily="18" charset="0"/>
                <a:cs typeface="Arial" pitchFamily="34" charset="0"/>
              </a:rPr>
              <a:t>jguk</a:t>
            </a:r>
            <a:r>
              <a:rPr kumimoji="0" lang="en-US" sz="3200" i="0" u="none" strike="noStrike" cap="none" normalizeH="0" baseline="0" dirty="0" smtClean="0">
                <a:ln>
                  <a:noFill/>
                </a:ln>
                <a:solidFill>
                  <a:schemeClr val="tx1"/>
                </a:solidFill>
                <a:effectLst/>
                <a:latin typeface="DevLys 010" pitchFamily="2" charset="0"/>
                <a:ea typeface="Times New Roman" pitchFamily="18" charset="0"/>
                <a:cs typeface="Arial" pitchFamily="34" charset="0"/>
              </a:rPr>
              <a:t> </a:t>
            </a:r>
            <a:r>
              <a:rPr kumimoji="0" lang="en-US" sz="3200" i="0" u="none" strike="noStrike" cap="none" normalizeH="0" baseline="0" dirty="0" err="1" smtClean="0">
                <a:ln>
                  <a:noFill/>
                </a:ln>
                <a:solidFill>
                  <a:schemeClr val="tx1"/>
                </a:solidFill>
                <a:effectLst/>
                <a:latin typeface="DevLys 010" pitchFamily="2" charset="0"/>
                <a:ea typeface="Times New Roman" pitchFamily="18" charset="0"/>
                <a:cs typeface="Arial" pitchFamily="34" charset="0"/>
              </a:rPr>
              <a:t>pkfg;sA</a:t>
            </a:r>
            <a:endParaRPr kumimoji="0" lang="en-US" sz="3200" i="0" u="none" strike="noStrike" cap="none" normalizeH="0" baseline="0" dirty="0" smtClean="0">
              <a:ln>
                <a:noFill/>
              </a:ln>
              <a:solidFill>
                <a:schemeClr val="tx1"/>
              </a:solidFill>
              <a:effectLst/>
              <a:latin typeface="Arial" pitchFamily="34" charset="0"/>
              <a:cs typeface="Arial" pitchFamily="34" charset="0"/>
            </a:endParaRPr>
          </a:p>
          <a:p>
            <a:pPr marL="290513" marR="0" lvl="0" indent="-290513" algn="just" defTabSz="914400" rtl="0" eaLnBrk="0" fontAlgn="base" latinLnBrk="0" hangingPunct="0">
              <a:lnSpc>
                <a:spcPct val="100000"/>
              </a:lnSpc>
              <a:spcBef>
                <a:spcPct val="0"/>
              </a:spcBef>
              <a:spcAft>
                <a:spcPct val="0"/>
              </a:spcAft>
              <a:buClrTx/>
              <a:buSzTx/>
              <a:buFontTx/>
              <a:buNone/>
              <a:tabLst/>
            </a:pPr>
            <a:r>
              <a:rPr kumimoji="0" lang="en-US" sz="3200" i="0" u="none" strike="noStrike" cap="none" normalizeH="0" baseline="0" dirty="0" smtClean="0">
                <a:ln>
                  <a:noFill/>
                </a:ln>
                <a:solidFill>
                  <a:schemeClr val="tx1"/>
                </a:solidFill>
                <a:effectLst/>
                <a:latin typeface="DevLys 010" pitchFamily="2" charset="0"/>
                <a:ea typeface="Times New Roman" pitchFamily="18" charset="0"/>
                <a:cs typeface="Arial" pitchFamily="34" charset="0"/>
              </a:rPr>
              <a:t>2- </a:t>
            </a:r>
            <a:r>
              <a:rPr kumimoji="0" lang="en-US" sz="3200" i="0" u="none" strike="noStrike" cap="none" normalizeH="0" baseline="0" dirty="0" err="1" smtClean="0">
                <a:ln>
                  <a:noFill/>
                </a:ln>
                <a:solidFill>
                  <a:schemeClr val="tx1"/>
                </a:solidFill>
                <a:effectLst/>
                <a:latin typeface="DevLys 010" pitchFamily="2" charset="0"/>
                <a:ea typeface="Times New Roman" pitchFamily="18" charset="0"/>
                <a:cs typeface="Arial" pitchFamily="34" charset="0"/>
              </a:rPr>
              <a:t>vkosnu</a:t>
            </a:r>
            <a:r>
              <a:rPr kumimoji="0" lang="en-US" sz="3200" i="0" u="none" strike="noStrike" cap="none" normalizeH="0" baseline="0" dirty="0" smtClean="0">
                <a:ln>
                  <a:noFill/>
                </a:ln>
                <a:solidFill>
                  <a:schemeClr val="tx1"/>
                </a:solidFill>
                <a:effectLst/>
                <a:latin typeface="DevLys 010" pitchFamily="2" charset="0"/>
                <a:ea typeface="Times New Roman" pitchFamily="18" charset="0"/>
                <a:cs typeface="Arial" pitchFamily="34" charset="0"/>
              </a:rPr>
              <a:t> </a:t>
            </a:r>
            <a:r>
              <a:rPr kumimoji="0" lang="en-US" sz="3200" i="0" u="none" strike="noStrike" cap="none" normalizeH="0" baseline="0" dirty="0" err="1" smtClean="0">
                <a:ln>
                  <a:noFill/>
                </a:ln>
                <a:solidFill>
                  <a:schemeClr val="tx1"/>
                </a:solidFill>
                <a:effectLst/>
                <a:latin typeface="DevLys 010" pitchFamily="2" charset="0"/>
                <a:ea typeface="Times New Roman" pitchFamily="18" charset="0"/>
                <a:cs typeface="Arial" pitchFamily="34" charset="0"/>
              </a:rPr>
              <a:t>ds</a:t>
            </a:r>
            <a:r>
              <a:rPr kumimoji="0" lang="en-US" sz="3200" i="0" u="none" strike="noStrike" cap="none" normalizeH="0" baseline="0" dirty="0" smtClean="0">
                <a:ln>
                  <a:noFill/>
                </a:ln>
                <a:solidFill>
                  <a:schemeClr val="tx1"/>
                </a:solidFill>
                <a:effectLst/>
                <a:latin typeface="DevLys 010" pitchFamily="2" charset="0"/>
                <a:ea typeface="Times New Roman" pitchFamily="18" charset="0"/>
                <a:cs typeface="Arial" pitchFamily="34" charset="0"/>
              </a:rPr>
              <a:t> </a:t>
            </a:r>
            <a:r>
              <a:rPr kumimoji="0" lang="en-US" sz="3200" i="0" u="none" strike="noStrike" cap="none" normalizeH="0" baseline="0" dirty="0" err="1" smtClean="0">
                <a:ln>
                  <a:noFill/>
                </a:ln>
                <a:solidFill>
                  <a:schemeClr val="tx1"/>
                </a:solidFill>
                <a:effectLst/>
                <a:latin typeface="DevLys 010" pitchFamily="2" charset="0"/>
                <a:ea typeface="Times New Roman" pitchFamily="18" charset="0"/>
                <a:cs typeface="Arial" pitchFamily="34" charset="0"/>
              </a:rPr>
              <a:t>lkFk</a:t>
            </a:r>
            <a:r>
              <a:rPr kumimoji="0" lang="en-US" sz="3200" i="0" u="none" strike="noStrike" cap="none" normalizeH="0" baseline="0" dirty="0" smtClean="0">
                <a:ln>
                  <a:noFill/>
                </a:ln>
                <a:solidFill>
                  <a:schemeClr val="tx1"/>
                </a:solidFill>
                <a:effectLst/>
                <a:latin typeface="DevLys 010" pitchFamily="2" charset="0"/>
                <a:ea typeface="Times New Roman" pitchFamily="18" charset="0"/>
                <a:cs typeface="Arial" pitchFamily="34" charset="0"/>
              </a:rPr>
              <a:t> </a:t>
            </a:r>
            <a:r>
              <a:rPr kumimoji="0" lang="en-US" sz="3200" i="0" u="none" strike="noStrike" cap="none" normalizeH="0" baseline="0" dirty="0" err="1" smtClean="0">
                <a:ln>
                  <a:noFill/>
                </a:ln>
                <a:solidFill>
                  <a:schemeClr val="tx1"/>
                </a:solidFill>
                <a:effectLst/>
                <a:latin typeface="DevLys 010" pitchFamily="2" charset="0"/>
                <a:ea typeface="Times New Roman" pitchFamily="18" charset="0"/>
                <a:cs typeface="Arial" pitchFamily="34" charset="0"/>
              </a:rPr>
              <a:t>foKkiu</a:t>
            </a:r>
            <a:r>
              <a:rPr kumimoji="0" lang="en-US" sz="3200" i="0" u="none" strike="noStrike" cap="none" normalizeH="0" baseline="0" dirty="0" smtClean="0">
                <a:ln>
                  <a:noFill/>
                </a:ln>
                <a:solidFill>
                  <a:schemeClr val="tx1"/>
                </a:solidFill>
                <a:effectLst/>
                <a:latin typeface="DevLys 010" pitchFamily="2" charset="0"/>
                <a:ea typeface="Times New Roman" pitchFamily="18" charset="0"/>
                <a:cs typeface="Arial" pitchFamily="34" charset="0"/>
              </a:rPr>
              <a:t> dh 2 </a:t>
            </a:r>
            <a:r>
              <a:rPr kumimoji="0" lang="en-US" sz="3200" i="0" u="none" strike="noStrike" cap="none" normalizeH="0" baseline="0" dirty="0" err="1" smtClean="0">
                <a:ln>
                  <a:noFill/>
                </a:ln>
                <a:solidFill>
                  <a:schemeClr val="tx1"/>
                </a:solidFill>
                <a:effectLst/>
                <a:latin typeface="DevLys 010" pitchFamily="2" charset="0"/>
                <a:ea typeface="Times New Roman" pitchFamily="18" charset="0"/>
                <a:cs typeface="Arial" pitchFamily="34" charset="0"/>
              </a:rPr>
              <a:t>lhMh@MhohMh</a:t>
            </a:r>
            <a:r>
              <a:rPr kumimoji="0" lang="en-US" sz="3200" i="0" u="none" strike="noStrike" cap="none" normalizeH="0" baseline="0" dirty="0" smtClean="0">
                <a:ln>
                  <a:noFill/>
                </a:ln>
                <a:solidFill>
                  <a:schemeClr val="tx1"/>
                </a:solidFill>
                <a:effectLst/>
                <a:latin typeface="DevLys 010" pitchFamily="2" charset="0"/>
                <a:ea typeface="Times New Roman" pitchFamily="18" charset="0"/>
                <a:cs typeface="Arial" pitchFamily="34" charset="0"/>
              </a:rPr>
              <a:t> </a:t>
            </a:r>
            <a:r>
              <a:rPr kumimoji="0" lang="en-US" sz="3200" i="0" u="none" strike="noStrike" cap="none" normalizeH="0" baseline="0" dirty="0" err="1" smtClean="0">
                <a:ln>
                  <a:noFill/>
                </a:ln>
                <a:solidFill>
                  <a:schemeClr val="tx1"/>
                </a:solidFill>
                <a:effectLst/>
                <a:latin typeface="DevLys 010" pitchFamily="2" charset="0"/>
                <a:ea typeface="Times New Roman" pitchFamily="18" charset="0"/>
                <a:cs typeface="Arial" pitchFamily="34" charset="0"/>
              </a:rPr>
              <a:t>gksuh</a:t>
            </a:r>
            <a:r>
              <a:rPr kumimoji="0" lang="en-US" sz="3200" i="0" u="none" strike="noStrike" cap="none" normalizeH="0" baseline="0" dirty="0" smtClean="0">
                <a:ln>
                  <a:noFill/>
                </a:ln>
                <a:solidFill>
                  <a:schemeClr val="tx1"/>
                </a:solidFill>
                <a:effectLst/>
                <a:latin typeface="DevLys 010" pitchFamily="2" charset="0"/>
                <a:ea typeface="Times New Roman" pitchFamily="18" charset="0"/>
                <a:cs typeface="Arial" pitchFamily="34" charset="0"/>
              </a:rPr>
              <a:t> </a:t>
            </a:r>
            <a:r>
              <a:rPr kumimoji="0" lang="en-US" sz="3200" i="0" u="none" strike="noStrike" cap="none" normalizeH="0" baseline="0" dirty="0" err="1" smtClean="0">
                <a:ln>
                  <a:noFill/>
                </a:ln>
                <a:solidFill>
                  <a:schemeClr val="tx1"/>
                </a:solidFill>
                <a:effectLst/>
                <a:latin typeface="DevLys 010" pitchFamily="2" charset="0"/>
                <a:ea typeface="Times New Roman" pitchFamily="18" charset="0"/>
                <a:cs typeface="Arial" pitchFamily="34" charset="0"/>
              </a:rPr>
              <a:t>pkfg;sA</a:t>
            </a:r>
            <a:endParaRPr kumimoji="0" lang="en-US" sz="3200" i="0" u="none" strike="noStrike" cap="none" normalizeH="0" baseline="0" dirty="0" smtClean="0">
              <a:ln>
                <a:noFill/>
              </a:ln>
              <a:solidFill>
                <a:schemeClr val="tx1"/>
              </a:solidFill>
              <a:effectLst/>
              <a:latin typeface="Arial" pitchFamily="34" charset="0"/>
              <a:cs typeface="Arial" pitchFamily="34" charset="0"/>
            </a:endParaRPr>
          </a:p>
          <a:p>
            <a:pPr marL="290513" marR="0" lvl="0" indent="-290513" algn="just" defTabSz="914400" rtl="0" eaLnBrk="0" fontAlgn="base" latinLnBrk="0" hangingPunct="0">
              <a:lnSpc>
                <a:spcPct val="100000"/>
              </a:lnSpc>
              <a:spcBef>
                <a:spcPct val="0"/>
              </a:spcBef>
              <a:spcAft>
                <a:spcPct val="0"/>
              </a:spcAft>
              <a:buClrTx/>
              <a:buSzTx/>
              <a:buFontTx/>
              <a:buNone/>
              <a:tabLst/>
            </a:pPr>
            <a:r>
              <a:rPr kumimoji="0" lang="en-US" sz="3200" i="0" u="none" strike="noStrike" cap="none" normalizeH="0" baseline="0" dirty="0" smtClean="0">
                <a:ln>
                  <a:noFill/>
                </a:ln>
                <a:solidFill>
                  <a:schemeClr val="tx1"/>
                </a:solidFill>
                <a:effectLst/>
                <a:latin typeface="DevLys 010" pitchFamily="2" charset="0"/>
                <a:ea typeface="Times New Roman" pitchFamily="18" charset="0"/>
                <a:cs typeface="Arial" pitchFamily="34" charset="0"/>
              </a:rPr>
              <a:t>3-	</a:t>
            </a:r>
            <a:r>
              <a:rPr kumimoji="0" lang="en-US" sz="3200" i="0" u="none" strike="noStrike" cap="none" normalizeH="0" baseline="0" dirty="0" err="1" smtClean="0">
                <a:ln>
                  <a:noFill/>
                </a:ln>
                <a:solidFill>
                  <a:schemeClr val="tx1"/>
                </a:solidFill>
                <a:effectLst/>
                <a:latin typeface="DevLys 010" pitchFamily="2" charset="0"/>
                <a:ea typeface="Times New Roman" pitchFamily="18" charset="0"/>
                <a:cs typeface="Arial" pitchFamily="34" charset="0"/>
              </a:rPr>
              <a:t>lhMh@MhohMh</a:t>
            </a:r>
            <a:r>
              <a:rPr kumimoji="0" lang="en-US" sz="3200" i="0" u="none" strike="noStrike" cap="none" normalizeH="0" baseline="0" dirty="0" smtClean="0">
                <a:ln>
                  <a:noFill/>
                </a:ln>
                <a:solidFill>
                  <a:schemeClr val="tx1"/>
                </a:solidFill>
                <a:effectLst/>
                <a:latin typeface="DevLys 010" pitchFamily="2" charset="0"/>
                <a:ea typeface="Times New Roman" pitchFamily="18" charset="0"/>
                <a:cs typeface="Arial" pitchFamily="34" charset="0"/>
              </a:rPr>
              <a:t> </a:t>
            </a:r>
            <a:r>
              <a:rPr kumimoji="0" lang="en-US" sz="3200" i="0" u="none" strike="noStrike" cap="none" normalizeH="0" baseline="0" dirty="0" err="1" smtClean="0">
                <a:ln>
                  <a:noFill/>
                </a:ln>
                <a:solidFill>
                  <a:schemeClr val="tx1"/>
                </a:solidFill>
                <a:effectLst/>
                <a:latin typeface="DevLys 010" pitchFamily="2" charset="0"/>
                <a:ea typeface="Times New Roman" pitchFamily="18" charset="0"/>
                <a:cs typeface="Arial" pitchFamily="34" charset="0"/>
              </a:rPr>
              <a:t>ij</a:t>
            </a:r>
            <a:r>
              <a:rPr kumimoji="0" lang="en-US" sz="3200" i="0" u="none" strike="noStrike" cap="none" normalizeH="0" baseline="0" dirty="0" smtClean="0">
                <a:ln>
                  <a:noFill/>
                </a:ln>
                <a:solidFill>
                  <a:schemeClr val="tx1"/>
                </a:solidFill>
                <a:effectLst/>
                <a:latin typeface="DevLys 010" pitchFamily="2" charset="0"/>
                <a:ea typeface="Times New Roman" pitchFamily="18" charset="0"/>
                <a:cs typeface="Arial" pitchFamily="34" charset="0"/>
              </a:rPr>
              <a:t> </a:t>
            </a:r>
            <a:r>
              <a:rPr kumimoji="0" lang="en-US" sz="3200" i="0" u="none" strike="noStrike" cap="none" normalizeH="0" baseline="0" dirty="0" err="1" smtClean="0">
                <a:ln>
                  <a:noFill/>
                </a:ln>
                <a:solidFill>
                  <a:schemeClr val="tx1"/>
                </a:solidFill>
                <a:effectLst/>
                <a:latin typeface="DevLys 010" pitchFamily="2" charset="0"/>
                <a:ea typeface="Times New Roman" pitchFamily="18" charset="0"/>
                <a:cs typeface="Arial" pitchFamily="34" charset="0"/>
              </a:rPr>
              <a:t>jktuSfrd</a:t>
            </a:r>
            <a:r>
              <a:rPr kumimoji="0" lang="en-US" sz="3200" i="0" u="none" strike="noStrike" cap="none" normalizeH="0" baseline="0" dirty="0" smtClean="0">
                <a:ln>
                  <a:noFill/>
                </a:ln>
                <a:solidFill>
                  <a:schemeClr val="tx1"/>
                </a:solidFill>
                <a:effectLst/>
                <a:latin typeface="DevLys 010" pitchFamily="2" charset="0"/>
                <a:ea typeface="Times New Roman" pitchFamily="18" charset="0"/>
                <a:cs typeface="Arial" pitchFamily="34" charset="0"/>
              </a:rPr>
              <a:t> </a:t>
            </a:r>
            <a:r>
              <a:rPr kumimoji="0" lang="en-US" sz="3200" i="0" u="none" strike="noStrike" cap="none" normalizeH="0" baseline="0" dirty="0" err="1" smtClean="0">
                <a:ln>
                  <a:noFill/>
                </a:ln>
                <a:solidFill>
                  <a:schemeClr val="tx1"/>
                </a:solidFill>
                <a:effectLst/>
                <a:latin typeface="DevLys 010" pitchFamily="2" charset="0"/>
                <a:ea typeface="Times New Roman" pitchFamily="18" charset="0"/>
                <a:cs typeface="Arial" pitchFamily="34" charset="0"/>
              </a:rPr>
              <a:t>ny</a:t>
            </a:r>
            <a:r>
              <a:rPr kumimoji="0" lang="en-US" sz="3200" i="0" u="none" strike="noStrike" cap="none" normalizeH="0" baseline="0" dirty="0" smtClean="0">
                <a:ln>
                  <a:noFill/>
                </a:ln>
                <a:solidFill>
                  <a:schemeClr val="tx1"/>
                </a:solidFill>
                <a:effectLst/>
                <a:latin typeface="DevLys 010" pitchFamily="2" charset="0"/>
                <a:ea typeface="Times New Roman" pitchFamily="18" charset="0"/>
                <a:cs typeface="Arial" pitchFamily="34" charset="0"/>
              </a:rPr>
              <a:t> </a:t>
            </a:r>
            <a:r>
              <a:rPr kumimoji="0" lang="en-US" sz="3200" i="0" u="none" strike="noStrike" cap="none" normalizeH="0" baseline="0" dirty="0" err="1" smtClean="0">
                <a:ln>
                  <a:noFill/>
                </a:ln>
                <a:solidFill>
                  <a:schemeClr val="tx1"/>
                </a:solidFill>
                <a:effectLst/>
                <a:latin typeface="DevLys 010" pitchFamily="2" charset="0"/>
                <a:ea typeface="Times New Roman" pitchFamily="18" charset="0"/>
                <a:cs typeface="Arial" pitchFamily="34" charset="0"/>
              </a:rPr>
              <a:t>ds</a:t>
            </a:r>
            <a:r>
              <a:rPr kumimoji="0" lang="en-US" sz="3200" i="0" u="none" strike="noStrike" cap="none" normalizeH="0" baseline="0" dirty="0" smtClean="0">
                <a:ln>
                  <a:noFill/>
                </a:ln>
                <a:solidFill>
                  <a:schemeClr val="tx1"/>
                </a:solidFill>
                <a:effectLst/>
                <a:latin typeface="DevLys 010" pitchFamily="2" charset="0"/>
                <a:ea typeface="Times New Roman" pitchFamily="18" charset="0"/>
                <a:cs typeface="Arial" pitchFamily="34" charset="0"/>
              </a:rPr>
              <a:t> </a:t>
            </a:r>
            <a:r>
              <a:rPr kumimoji="0" lang="en-US" sz="3200" i="0" u="none" strike="noStrike" cap="none" normalizeH="0" baseline="0" dirty="0" err="1" smtClean="0">
                <a:ln>
                  <a:noFill/>
                </a:ln>
                <a:solidFill>
                  <a:schemeClr val="tx1"/>
                </a:solidFill>
                <a:effectLst/>
                <a:latin typeface="DevLys 010" pitchFamily="2" charset="0"/>
                <a:ea typeface="Times New Roman" pitchFamily="18" charset="0"/>
                <a:cs typeface="Arial" pitchFamily="34" charset="0"/>
              </a:rPr>
              <a:t>vf</a:t>
            </a:r>
            <a:r>
              <a:rPr kumimoji="0" lang="en-US" sz="3200" i="0" u="none" strike="noStrike" cap="none" normalizeH="0" baseline="0" dirty="0" smtClean="0">
                <a:ln>
                  <a:noFill/>
                </a:ln>
                <a:solidFill>
                  <a:schemeClr val="tx1"/>
                </a:solidFill>
                <a:effectLst/>
                <a:latin typeface="DevLys 010" pitchFamily="2" charset="0"/>
                <a:ea typeface="Times New Roman" pitchFamily="18" charset="0"/>
                <a:cs typeface="Arial" pitchFamily="34" charset="0"/>
              </a:rPr>
              <a:t>/</a:t>
            </a:r>
            <a:r>
              <a:rPr kumimoji="0" lang="en-US" sz="3200" i="0" u="none" strike="noStrike" cap="none" normalizeH="0" baseline="0" dirty="0" err="1" smtClean="0">
                <a:ln>
                  <a:noFill/>
                </a:ln>
                <a:solidFill>
                  <a:schemeClr val="tx1"/>
                </a:solidFill>
                <a:effectLst/>
                <a:latin typeface="DevLys 010" pitchFamily="2" charset="0"/>
                <a:ea typeface="Times New Roman" pitchFamily="18" charset="0"/>
                <a:cs typeface="Arial" pitchFamily="34" charset="0"/>
              </a:rPr>
              <a:t>kd`r</a:t>
            </a:r>
            <a:r>
              <a:rPr kumimoji="0" lang="en-US" sz="3200" i="0" u="none" strike="noStrike" cap="none" normalizeH="0" baseline="0" dirty="0" smtClean="0">
                <a:ln>
                  <a:noFill/>
                </a:ln>
                <a:solidFill>
                  <a:schemeClr val="tx1"/>
                </a:solidFill>
                <a:effectLst/>
                <a:latin typeface="DevLys 010" pitchFamily="2" charset="0"/>
                <a:ea typeface="Times New Roman" pitchFamily="18" charset="0"/>
                <a:cs typeface="Arial" pitchFamily="34" charset="0"/>
              </a:rPr>
              <a:t>                                    </a:t>
            </a:r>
            <a:r>
              <a:rPr kumimoji="0" lang="en-US" sz="3200" i="0" u="none" strike="noStrike" cap="none" normalizeH="0" baseline="0" dirty="0" err="1" smtClean="0">
                <a:ln>
                  <a:noFill/>
                </a:ln>
                <a:solidFill>
                  <a:schemeClr val="tx1"/>
                </a:solidFill>
                <a:effectLst/>
                <a:latin typeface="DevLys 010" pitchFamily="2" charset="0"/>
                <a:ea typeface="Times New Roman" pitchFamily="18" charset="0"/>
                <a:cs typeface="Arial" pitchFamily="34" charset="0"/>
              </a:rPr>
              <a:t>izfrfuf</a:t>
            </a:r>
            <a:r>
              <a:rPr kumimoji="0" lang="en-US" sz="3200" i="0" u="none" strike="noStrike" cap="none" normalizeH="0" baseline="0" dirty="0" smtClean="0">
                <a:ln>
                  <a:noFill/>
                </a:ln>
                <a:solidFill>
                  <a:schemeClr val="tx1"/>
                </a:solidFill>
                <a:effectLst/>
                <a:latin typeface="DevLys 010" pitchFamily="2" charset="0"/>
                <a:ea typeface="Times New Roman" pitchFamily="18" charset="0"/>
                <a:cs typeface="Arial" pitchFamily="34" charset="0"/>
              </a:rPr>
              <a:t>/</a:t>
            </a:r>
            <a:r>
              <a:rPr kumimoji="0" lang="en-US" sz="3200" i="0" u="none" strike="noStrike" cap="none" normalizeH="0" baseline="0" dirty="0" err="1" smtClean="0">
                <a:ln>
                  <a:noFill/>
                </a:ln>
                <a:solidFill>
                  <a:schemeClr val="tx1"/>
                </a:solidFill>
                <a:effectLst/>
                <a:latin typeface="DevLys 010" pitchFamily="2" charset="0"/>
                <a:ea typeface="Times New Roman" pitchFamily="18" charset="0"/>
                <a:cs typeface="Arial" pitchFamily="34" charset="0"/>
              </a:rPr>
              <a:t>k@vH;FkhZ@fuokZpu</a:t>
            </a:r>
            <a:r>
              <a:rPr kumimoji="0" lang="en-US" sz="3200" i="0" u="none" strike="noStrike" cap="none" normalizeH="0" baseline="0" dirty="0" smtClean="0">
                <a:ln>
                  <a:noFill/>
                </a:ln>
                <a:solidFill>
                  <a:schemeClr val="tx1"/>
                </a:solidFill>
                <a:effectLst/>
                <a:latin typeface="DevLys 010" pitchFamily="2" charset="0"/>
                <a:ea typeface="Times New Roman" pitchFamily="18" charset="0"/>
                <a:cs typeface="Arial" pitchFamily="34" charset="0"/>
              </a:rPr>
              <a:t> </a:t>
            </a:r>
            <a:r>
              <a:rPr kumimoji="0" lang="en-US" sz="3200" i="0" u="none" strike="noStrike" cap="none" normalizeH="0" baseline="0" dirty="0" err="1" smtClean="0">
                <a:ln>
                  <a:noFill/>
                </a:ln>
                <a:solidFill>
                  <a:schemeClr val="tx1"/>
                </a:solidFill>
                <a:effectLst/>
                <a:latin typeface="DevLys 010" pitchFamily="2" charset="0"/>
                <a:ea typeface="Times New Roman" pitchFamily="18" charset="0"/>
                <a:cs typeface="Arial" pitchFamily="34" charset="0"/>
              </a:rPr>
              <a:t>vfHkdrkZ</a:t>
            </a:r>
            <a:r>
              <a:rPr kumimoji="0" lang="en-US" sz="3200" i="0" u="none" strike="noStrike" cap="none" normalizeH="0" baseline="0" dirty="0" smtClean="0">
                <a:ln>
                  <a:noFill/>
                </a:ln>
                <a:solidFill>
                  <a:schemeClr val="tx1"/>
                </a:solidFill>
                <a:effectLst/>
                <a:latin typeface="DevLys 010" pitchFamily="2" charset="0"/>
                <a:ea typeface="Times New Roman" pitchFamily="18" charset="0"/>
                <a:cs typeface="Arial" pitchFamily="34" charset="0"/>
              </a:rPr>
              <a:t> </a:t>
            </a:r>
            <a:r>
              <a:rPr kumimoji="0" lang="en-US" sz="3200" i="0" u="none" strike="noStrike" cap="none" normalizeH="0" baseline="0" dirty="0" err="1" smtClean="0">
                <a:ln>
                  <a:noFill/>
                </a:ln>
                <a:solidFill>
                  <a:schemeClr val="tx1"/>
                </a:solidFill>
                <a:effectLst/>
                <a:latin typeface="DevLys 010" pitchFamily="2" charset="0"/>
                <a:ea typeface="Times New Roman" pitchFamily="18" charset="0"/>
                <a:cs typeface="Arial" pitchFamily="34" charset="0"/>
              </a:rPr>
              <a:t>ds</a:t>
            </a:r>
            <a:r>
              <a:rPr kumimoji="0" lang="en-US" sz="3200" i="0" u="none" strike="noStrike" cap="none" normalizeH="0" baseline="0" dirty="0" smtClean="0">
                <a:ln>
                  <a:noFill/>
                </a:ln>
                <a:solidFill>
                  <a:schemeClr val="tx1"/>
                </a:solidFill>
                <a:effectLst/>
                <a:latin typeface="DevLys 010" pitchFamily="2" charset="0"/>
                <a:ea typeface="Times New Roman" pitchFamily="18" charset="0"/>
                <a:cs typeface="Arial" pitchFamily="34" charset="0"/>
              </a:rPr>
              <a:t> </a:t>
            </a:r>
            <a:r>
              <a:rPr kumimoji="0" lang="en-US" sz="3200" i="0" u="none" strike="noStrike" cap="none" normalizeH="0" baseline="0" dirty="0" err="1" smtClean="0">
                <a:ln>
                  <a:noFill/>
                </a:ln>
                <a:solidFill>
                  <a:schemeClr val="tx1"/>
                </a:solidFill>
                <a:effectLst/>
                <a:latin typeface="DevLys 010" pitchFamily="2" charset="0"/>
                <a:ea typeface="Times New Roman" pitchFamily="18" charset="0"/>
                <a:cs typeface="Arial" pitchFamily="34" charset="0"/>
              </a:rPr>
              <a:t>gLrk</a:t>
            </a:r>
            <a:r>
              <a:rPr kumimoji="0" lang="en-US" sz="3200" i="0" u="none" strike="noStrike" cap="none" normalizeH="0" baseline="0" dirty="0" smtClean="0">
                <a:ln>
                  <a:noFill/>
                </a:ln>
                <a:solidFill>
                  <a:schemeClr val="tx1"/>
                </a:solidFill>
                <a:effectLst/>
                <a:latin typeface="DevLys 010" pitchFamily="2" charset="0"/>
                <a:ea typeface="Times New Roman" pitchFamily="18" charset="0"/>
                <a:cs typeface="Arial" pitchFamily="34" charset="0"/>
              </a:rPr>
              <a:t>{</a:t>
            </a:r>
            <a:r>
              <a:rPr kumimoji="0" lang="en-US" sz="3200" i="0" u="none" strike="noStrike" cap="none" normalizeH="0" baseline="0" dirty="0" err="1" smtClean="0">
                <a:ln>
                  <a:noFill/>
                </a:ln>
                <a:solidFill>
                  <a:schemeClr val="tx1"/>
                </a:solidFill>
                <a:effectLst/>
                <a:latin typeface="DevLys 010" pitchFamily="2" charset="0"/>
                <a:ea typeface="Times New Roman" pitchFamily="18" charset="0"/>
                <a:cs typeface="Arial" pitchFamily="34" charset="0"/>
              </a:rPr>
              <a:t>kj</a:t>
            </a:r>
            <a:r>
              <a:rPr kumimoji="0" lang="en-US" sz="3200" i="0" u="none" strike="noStrike" cap="none" normalizeH="0" baseline="0" dirty="0" smtClean="0">
                <a:ln>
                  <a:noFill/>
                </a:ln>
                <a:solidFill>
                  <a:schemeClr val="tx1"/>
                </a:solidFill>
                <a:effectLst/>
                <a:latin typeface="DevLys 010" pitchFamily="2" charset="0"/>
                <a:ea typeface="Times New Roman" pitchFamily="18" charset="0"/>
                <a:cs typeface="Arial" pitchFamily="34" charset="0"/>
              </a:rPr>
              <a:t> </a:t>
            </a:r>
            <a:r>
              <a:rPr kumimoji="0" lang="en-US" sz="3200" i="0" u="none" strike="noStrike" cap="none" normalizeH="0" baseline="0" dirty="0" err="1" smtClean="0">
                <a:ln>
                  <a:noFill/>
                </a:ln>
                <a:solidFill>
                  <a:schemeClr val="tx1"/>
                </a:solidFill>
                <a:effectLst/>
                <a:latin typeface="DevLys 010" pitchFamily="2" charset="0"/>
                <a:ea typeface="Times New Roman" pitchFamily="18" charset="0"/>
                <a:cs typeface="Arial" pitchFamily="34" charset="0"/>
              </a:rPr>
              <a:t>gksus</a:t>
            </a:r>
            <a:r>
              <a:rPr kumimoji="0" lang="en-US" sz="3200" i="0" u="none" strike="noStrike" cap="none" normalizeH="0" baseline="0" dirty="0" smtClean="0">
                <a:ln>
                  <a:noFill/>
                </a:ln>
                <a:solidFill>
                  <a:schemeClr val="tx1"/>
                </a:solidFill>
                <a:effectLst/>
                <a:latin typeface="DevLys 010" pitchFamily="2" charset="0"/>
                <a:ea typeface="Times New Roman" pitchFamily="18" charset="0"/>
                <a:cs typeface="Arial" pitchFamily="34" charset="0"/>
              </a:rPr>
              <a:t> </a:t>
            </a:r>
            <a:r>
              <a:rPr kumimoji="0" lang="en-US" sz="3200" i="0" u="none" strike="noStrike" cap="none" normalizeH="0" baseline="0" dirty="0" err="1" smtClean="0">
                <a:ln>
                  <a:noFill/>
                </a:ln>
                <a:solidFill>
                  <a:schemeClr val="tx1"/>
                </a:solidFill>
                <a:effectLst/>
                <a:latin typeface="DevLys 010" pitchFamily="2" charset="0"/>
                <a:ea typeface="Times New Roman" pitchFamily="18" charset="0"/>
                <a:cs typeface="Arial" pitchFamily="34" charset="0"/>
              </a:rPr>
              <a:t>pkfg;s</a:t>
            </a:r>
            <a:endParaRPr kumimoji="0" lang="en-US" sz="3200" i="0" u="none" strike="noStrike" cap="none" normalizeH="0" baseline="0" dirty="0" smtClean="0">
              <a:ln>
                <a:noFill/>
              </a:ln>
              <a:solidFill>
                <a:schemeClr val="tx1"/>
              </a:solidFill>
              <a:effectLst/>
              <a:latin typeface="Arial" pitchFamily="34" charset="0"/>
              <a:cs typeface="Arial" pitchFamily="34" charset="0"/>
            </a:endParaRPr>
          </a:p>
          <a:p>
            <a:pPr marL="290513" lvl="0" indent="-290513" algn="just" eaLnBrk="0" fontAlgn="base" hangingPunct="0">
              <a:spcBef>
                <a:spcPct val="0"/>
              </a:spcBef>
              <a:spcAft>
                <a:spcPct val="0"/>
              </a:spcAft>
            </a:pPr>
            <a:r>
              <a:rPr kumimoji="0" lang="en-US" sz="3200" i="0" u="none" strike="noStrike" cap="none" normalizeH="0" baseline="0" dirty="0" smtClean="0">
                <a:ln>
                  <a:noFill/>
                </a:ln>
                <a:solidFill>
                  <a:schemeClr val="tx1"/>
                </a:solidFill>
                <a:effectLst/>
                <a:latin typeface="DevLys 010" pitchFamily="2" charset="0"/>
                <a:ea typeface="Times New Roman" pitchFamily="18" charset="0"/>
                <a:cs typeface="Arial" pitchFamily="34" charset="0"/>
              </a:rPr>
              <a:t>4-	</a:t>
            </a:r>
            <a:r>
              <a:rPr kumimoji="0" lang="en-US" sz="3200" i="0" u="none" strike="noStrike" cap="none" normalizeH="0" baseline="0" dirty="0" err="1" smtClean="0">
                <a:ln>
                  <a:noFill/>
                </a:ln>
                <a:solidFill>
                  <a:schemeClr val="tx1"/>
                </a:solidFill>
                <a:effectLst/>
                <a:latin typeface="DevLys 010" pitchFamily="2" charset="0"/>
                <a:ea typeface="Times New Roman" pitchFamily="18" charset="0"/>
                <a:cs typeface="Arial" pitchFamily="34" charset="0"/>
              </a:rPr>
              <a:t>foKkiu</a:t>
            </a:r>
            <a:r>
              <a:rPr kumimoji="0" lang="en-US" sz="3200" i="0" u="none" strike="noStrike" cap="none" normalizeH="0" baseline="0" dirty="0" smtClean="0">
                <a:ln>
                  <a:noFill/>
                </a:ln>
                <a:solidFill>
                  <a:schemeClr val="tx1"/>
                </a:solidFill>
                <a:effectLst/>
                <a:latin typeface="DevLys 010" pitchFamily="2" charset="0"/>
                <a:ea typeface="Times New Roman" pitchFamily="18" charset="0"/>
                <a:cs typeface="Arial" pitchFamily="34" charset="0"/>
              </a:rPr>
              <a:t> </a:t>
            </a:r>
            <a:r>
              <a:rPr kumimoji="0" lang="en-US" sz="3200" i="0" u="none" strike="noStrike" cap="none" normalizeH="0" baseline="0" dirty="0" err="1" smtClean="0">
                <a:ln>
                  <a:noFill/>
                </a:ln>
                <a:solidFill>
                  <a:schemeClr val="tx1"/>
                </a:solidFill>
                <a:effectLst/>
                <a:latin typeface="DevLys 010" pitchFamily="2" charset="0"/>
                <a:ea typeface="Times New Roman" pitchFamily="18" charset="0"/>
                <a:cs typeface="Arial" pitchFamily="34" charset="0"/>
              </a:rPr>
              <a:t>dk</a:t>
            </a:r>
            <a:r>
              <a:rPr kumimoji="0" lang="en-US" sz="3200" i="0" u="none" strike="noStrike" cap="none" normalizeH="0" baseline="0" dirty="0" smtClean="0">
                <a:ln>
                  <a:noFill/>
                </a:ln>
                <a:solidFill>
                  <a:schemeClr val="tx1"/>
                </a:solidFill>
                <a:effectLst/>
                <a:latin typeface="DevLys 010" pitchFamily="2" charset="0"/>
                <a:ea typeface="Times New Roman" pitchFamily="18" charset="0"/>
                <a:cs typeface="Arial" pitchFamily="34" charset="0"/>
              </a:rPr>
              <a:t> </a:t>
            </a:r>
            <a:r>
              <a:rPr kumimoji="0" lang="en-US" sz="3200" i="0" u="none" strike="noStrike" cap="none" normalizeH="0" baseline="0" dirty="0" err="1" smtClean="0">
                <a:ln>
                  <a:noFill/>
                </a:ln>
                <a:solidFill>
                  <a:schemeClr val="tx1"/>
                </a:solidFill>
                <a:effectLst/>
                <a:latin typeface="DevLys 010" pitchFamily="2" charset="0"/>
                <a:ea typeface="Times New Roman" pitchFamily="18" charset="0"/>
                <a:cs typeface="Arial" pitchFamily="34" charset="0"/>
              </a:rPr>
              <a:t>fyI;kUrj.k</a:t>
            </a:r>
            <a:r>
              <a:rPr kumimoji="0" lang="en-US" sz="3200" i="0" u="none" strike="noStrike" cap="none" normalizeH="0" baseline="0" dirty="0" smtClean="0">
                <a:ln>
                  <a:noFill/>
                </a:ln>
                <a:solidFill>
                  <a:schemeClr val="tx1"/>
                </a:solidFill>
                <a:effectLst/>
                <a:latin typeface="DevLys 010" pitchFamily="2" charset="0"/>
                <a:ea typeface="Times New Roman" pitchFamily="18" charset="0"/>
                <a:cs typeface="Arial" pitchFamily="34" charset="0"/>
              </a:rPr>
              <a:t> ¼</a:t>
            </a:r>
            <a:r>
              <a:rPr kumimoji="0" lang="en-US" sz="2800" i="0" u="none" strike="noStrike" cap="none" normalizeH="0" baseline="0" dirty="0" smtClean="0">
                <a:ln>
                  <a:noFill/>
                </a:ln>
                <a:solidFill>
                  <a:schemeClr val="tx1"/>
                </a:solidFill>
                <a:effectLst/>
                <a:latin typeface="Calibri" pitchFamily="34" charset="0"/>
                <a:ea typeface="Times New Roman" pitchFamily="18" charset="0"/>
                <a:cs typeface="Mangal" pitchFamily="18" charset="0"/>
              </a:rPr>
              <a:t>Transcript</a:t>
            </a:r>
            <a:r>
              <a:rPr lang="en-US" sz="3200" dirty="0" smtClean="0">
                <a:latin typeface="DevLys 010" pitchFamily="2" charset="0"/>
                <a:ea typeface="Times New Roman" pitchFamily="18" charset="0"/>
                <a:cs typeface="Arial" pitchFamily="34" charset="0"/>
              </a:rPr>
              <a:t>½</a:t>
            </a:r>
            <a:r>
              <a:rPr kumimoji="0" lang="en-US" sz="3200" i="0" u="none" strike="noStrike" cap="none" normalizeH="0" baseline="0" dirty="0" smtClean="0">
                <a:ln>
                  <a:noFill/>
                </a:ln>
                <a:solidFill>
                  <a:schemeClr val="tx1"/>
                </a:solidFill>
                <a:effectLst/>
                <a:latin typeface="Calibri"/>
                <a:ea typeface="Times New Roman" pitchFamily="18" charset="0"/>
                <a:cs typeface="Arial" pitchFamily="34" charset="0"/>
              </a:rPr>
              <a:t> </a:t>
            </a:r>
            <a:r>
              <a:rPr kumimoji="0" lang="en-US" sz="3200" i="0" u="none" strike="noStrike" cap="none" normalizeH="0" baseline="0" dirty="0" err="1" smtClean="0">
                <a:ln>
                  <a:noFill/>
                </a:ln>
                <a:solidFill>
                  <a:schemeClr val="tx1"/>
                </a:solidFill>
                <a:effectLst/>
                <a:latin typeface="DevLys 010" pitchFamily="2" charset="0"/>
                <a:ea typeface="Times New Roman" pitchFamily="18" charset="0"/>
                <a:cs typeface="Arial" pitchFamily="34" charset="0"/>
              </a:rPr>
              <a:t>nks</a:t>
            </a:r>
            <a:r>
              <a:rPr kumimoji="0" lang="en-US" sz="3200" i="0" u="none" strike="noStrike" cap="none" normalizeH="0" baseline="0" dirty="0" smtClean="0">
                <a:ln>
                  <a:noFill/>
                </a:ln>
                <a:solidFill>
                  <a:schemeClr val="tx1"/>
                </a:solidFill>
                <a:effectLst/>
                <a:latin typeface="DevLys 010" pitchFamily="2" charset="0"/>
                <a:ea typeface="Times New Roman" pitchFamily="18" charset="0"/>
                <a:cs typeface="Arial" pitchFamily="34" charset="0"/>
              </a:rPr>
              <a:t> </a:t>
            </a:r>
            <a:r>
              <a:rPr kumimoji="0" lang="en-US" sz="3200" i="0" u="none" strike="noStrike" cap="none" normalizeH="0" baseline="0" dirty="0" err="1" smtClean="0">
                <a:ln>
                  <a:noFill/>
                </a:ln>
                <a:solidFill>
                  <a:schemeClr val="tx1"/>
                </a:solidFill>
                <a:effectLst/>
                <a:latin typeface="DevLys 010" pitchFamily="2" charset="0"/>
                <a:ea typeface="Times New Roman" pitchFamily="18" charset="0"/>
                <a:cs typeface="Arial" pitchFamily="34" charset="0"/>
              </a:rPr>
              <a:t>izfr;ksa</a:t>
            </a:r>
            <a:r>
              <a:rPr kumimoji="0" lang="en-US" sz="3200" i="0" u="none" strike="noStrike" cap="none" normalizeH="0" baseline="0" dirty="0" smtClean="0">
                <a:ln>
                  <a:noFill/>
                </a:ln>
                <a:solidFill>
                  <a:schemeClr val="tx1"/>
                </a:solidFill>
                <a:effectLst/>
                <a:latin typeface="DevLys 010" pitchFamily="2" charset="0"/>
                <a:ea typeface="Times New Roman" pitchFamily="18" charset="0"/>
                <a:cs typeface="Arial" pitchFamily="34" charset="0"/>
              </a:rPr>
              <a:t> </a:t>
            </a:r>
            <a:r>
              <a:rPr kumimoji="0" lang="en-US" sz="3200" i="0" u="none" strike="noStrike" cap="none" normalizeH="0" baseline="0" dirty="0" err="1" smtClean="0">
                <a:ln>
                  <a:noFill/>
                </a:ln>
                <a:solidFill>
                  <a:schemeClr val="tx1"/>
                </a:solidFill>
                <a:effectLst/>
                <a:latin typeface="DevLys 010" pitchFamily="2" charset="0"/>
                <a:ea typeface="Times New Roman" pitchFamily="18" charset="0"/>
                <a:cs typeface="Arial" pitchFamily="34" charset="0"/>
              </a:rPr>
              <a:t>esa</a:t>
            </a:r>
            <a:r>
              <a:rPr kumimoji="0" lang="en-US" sz="3200" i="0" u="none" strike="noStrike" cap="none" normalizeH="0" baseline="0" dirty="0" smtClean="0">
                <a:ln>
                  <a:noFill/>
                </a:ln>
                <a:solidFill>
                  <a:schemeClr val="tx1"/>
                </a:solidFill>
                <a:effectLst/>
                <a:latin typeface="DevLys 010" pitchFamily="2" charset="0"/>
                <a:ea typeface="Times New Roman" pitchFamily="18" charset="0"/>
                <a:cs typeface="Arial" pitchFamily="34" charset="0"/>
              </a:rPr>
              <a:t> </a:t>
            </a:r>
            <a:r>
              <a:rPr kumimoji="0" lang="en-US" sz="3200" i="0" u="none" strike="noStrike" cap="none" normalizeH="0" baseline="0" dirty="0" err="1" smtClean="0">
                <a:ln>
                  <a:noFill/>
                </a:ln>
                <a:solidFill>
                  <a:schemeClr val="tx1"/>
                </a:solidFill>
                <a:effectLst/>
                <a:latin typeface="DevLys 010" pitchFamily="2" charset="0"/>
                <a:ea typeface="Times New Roman" pitchFamily="18" charset="0"/>
                <a:cs typeface="Arial" pitchFamily="34" charset="0"/>
              </a:rPr>
              <a:t>gksuh</a:t>
            </a:r>
            <a:r>
              <a:rPr kumimoji="0" lang="en-US" sz="3200" i="0" u="none" strike="noStrike" cap="none" normalizeH="0" baseline="0" dirty="0" smtClean="0">
                <a:ln>
                  <a:noFill/>
                </a:ln>
                <a:solidFill>
                  <a:schemeClr val="tx1"/>
                </a:solidFill>
                <a:effectLst/>
                <a:latin typeface="DevLys 010" pitchFamily="2" charset="0"/>
                <a:ea typeface="Times New Roman" pitchFamily="18" charset="0"/>
                <a:cs typeface="Arial" pitchFamily="34" charset="0"/>
              </a:rPr>
              <a:t> </a:t>
            </a:r>
            <a:r>
              <a:rPr kumimoji="0" lang="en-US" sz="3200" i="0" u="none" strike="noStrike" cap="none" normalizeH="0" baseline="0" dirty="0" err="1" smtClean="0">
                <a:ln>
                  <a:noFill/>
                </a:ln>
                <a:solidFill>
                  <a:schemeClr val="tx1"/>
                </a:solidFill>
                <a:effectLst/>
                <a:latin typeface="DevLys 010" pitchFamily="2" charset="0"/>
                <a:ea typeface="Times New Roman" pitchFamily="18" charset="0"/>
                <a:cs typeface="Arial" pitchFamily="34" charset="0"/>
              </a:rPr>
              <a:t>pkfg;s</a:t>
            </a:r>
            <a:r>
              <a:rPr kumimoji="0" lang="en-US" sz="3200" i="0" u="none" strike="noStrike" cap="none" normalizeH="0" baseline="0" dirty="0" smtClean="0">
                <a:ln>
                  <a:noFill/>
                </a:ln>
                <a:solidFill>
                  <a:schemeClr val="tx1"/>
                </a:solidFill>
                <a:effectLst/>
                <a:latin typeface="DevLys 010" pitchFamily="2" charset="0"/>
                <a:ea typeface="Times New Roman" pitchFamily="18" charset="0"/>
                <a:cs typeface="Arial" pitchFamily="34" charset="0"/>
              </a:rPr>
              <a:t> o </a:t>
            </a:r>
            <a:r>
              <a:rPr kumimoji="0" lang="en-US" sz="3200" i="0" u="none" strike="noStrike" cap="none" normalizeH="0" baseline="0" dirty="0" err="1" smtClean="0">
                <a:ln>
                  <a:noFill/>
                </a:ln>
                <a:solidFill>
                  <a:schemeClr val="tx1"/>
                </a:solidFill>
                <a:effectLst/>
                <a:latin typeface="DevLys 010" pitchFamily="2" charset="0"/>
                <a:ea typeface="Times New Roman" pitchFamily="18" charset="0"/>
                <a:cs typeface="Arial" pitchFamily="34" charset="0"/>
              </a:rPr>
              <a:t>fcUnq</a:t>
            </a:r>
            <a:r>
              <a:rPr kumimoji="0" lang="en-US" sz="3200" i="0" u="none" strike="noStrike" cap="none" normalizeH="0" baseline="0" dirty="0" smtClean="0">
                <a:ln>
                  <a:noFill/>
                </a:ln>
                <a:solidFill>
                  <a:schemeClr val="tx1"/>
                </a:solidFill>
                <a:effectLst/>
                <a:latin typeface="DevLys 010" pitchFamily="2" charset="0"/>
                <a:ea typeface="Times New Roman" pitchFamily="18" charset="0"/>
                <a:cs typeface="Arial" pitchFamily="34" charset="0"/>
              </a:rPr>
              <a:t> la[;k ¼3</a:t>
            </a:r>
            <a:r>
              <a:rPr lang="en-US" sz="3200" dirty="0" smtClean="0">
                <a:latin typeface="DevLys 010" pitchFamily="2" charset="0"/>
                <a:ea typeface="Times New Roman" pitchFamily="18" charset="0"/>
                <a:cs typeface="Arial" pitchFamily="34" charset="0"/>
              </a:rPr>
              <a:t>½</a:t>
            </a:r>
            <a:r>
              <a:rPr kumimoji="0" lang="en-US" sz="3200" i="0" u="none" strike="noStrike" cap="none" normalizeH="0" baseline="0" dirty="0" smtClean="0">
                <a:ln>
                  <a:noFill/>
                </a:ln>
                <a:solidFill>
                  <a:schemeClr val="tx1"/>
                </a:solidFill>
                <a:effectLst/>
                <a:latin typeface="DevLys 010" pitchFamily="2" charset="0"/>
                <a:ea typeface="Times New Roman" pitchFamily="18" charset="0"/>
                <a:cs typeface="Arial" pitchFamily="34" charset="0"/>
              </a:rPr>
              <a:t> </a:t>
            </a:r>
            <a:r>
              <a:rPr kumimoji="0" lang="en-US" sz="3200" i="0" u="none" strike="noStrike" cap="none" normalizeH="0" baseline="0" dirty="0" err="1" smtClean="0">
                <a:ln>
                  <a:noFill/>
                </a:ln>
                <a:solidFill>
                  <a:schemeClr val="tx1"/>
                </a:solidFill>
                <a:effectLst/>
                <a:latin typeface="DevLys 010" pitchFamily="2" charset="0"/>
                <a:ea typeface="Times New Roman" pitchFamily="18" charset="0"/>
                <a:cs typeface="Arial" pitchFamily="34" charset="0"/>
              </a:rPr>
              <a:t>ds</a:t>
            </a:r>
            <a:r>
              <a:rPr kumimoji="0" lang="en-US" sz="3200" i="0" u="none" strike="noStrike" cap="none" normalizeH="0" baseline="0" dirty="0" smtClean="0">
                <a:ln>
                  <a:noFill/>
                </a:ln>
                <a:solidFill>
                  <a:schemeClr val="tx1"/>
                </a:solidFill>
                <a:effectLst/>
                <a:latin typeface="DevLys 010" pitchFamily="2" charset="0"/>
                <a:ea typeface="Times New Roman" pitchFamily="18" charset="0"/>
                <a:cs typeface="Arial" pitchFamily="34" charset="0"/>
              </a:rPr>
              <a:t> </a:t>
            </a:r>
            <a:r>
              <a:rPr kumimoji="0" lang="en-US" sz="3200" i="0" u="none" strike="noStrike" cap="none" normalizeH="0" baseline="0" dirty="0" err="1" smtClean="0">
                <a:ln>
                  <a:noFill/>
                </a:ln>
                <a:solidFill>
                  <a:schemeClr val="tx1"/>
                </a:solidFill>
                <a:effectLst/>
                <a:latin typeface="DevLys 010" pitchFamily="2" charset="0"/>
                <a:ea typeface="Times New Roman" pitchFamily="18" charset="0"/>
                <a:cs typeface="Arial" pitchFamily="34" charset="0"/>
              </a:rPr>
              <a:t>vuqlkj</a:t>
            </a:r>
            <a:r>
              <a:rPr kumimoji="0" lang="en-US" sz="3200" i="0" u="none" strike="noStrike" cap="none" normalizeH="0" baseline="0" dirty="0" smtClean="0">
                <a:ln>
                  <a:noFill/>
                </a:ln>
                <a:solidFill>
                  <a:schemeClr val="tx1"/>
                </a:solidFill>
                <a:effectLst/>
                <a:latin typeface="DevLys 010" pitchFamily="2" charset="0"/>
                <a:ea typeface="Times New Roman" pitchFamily="18" charset="0"/>
                <a:cs typeface="Arial" pitchFamily="34" charset="0"/>
              </a:rPr>
              <a:t> </a:t>
            </a:r>
            <a:r>
              <a:rPr kumimoji="0" lang="en-US" sz="3200" i="0" u="none" strike="noStrike" cap="none" normalizeH="0" baseline="0" dirty="0" err="1" smtClean="0">
                <a:ln>
                  <a:noFill/>
                </a:ln>
                <a:solidFill>
                  <a:schemeClr val="tx1"/>
                </a:solidFill>
                <a:effectLst/>
                <a:latin typeface="DevLys 010" pitchFamily="2" charset="0"/>
                <a:ea typeface="Times New Roman" pitchFamily="18" charset="0"/>
                <a:cs typeface="Arial" pitchFamily="34" charset="0"/>
              </a:rPr>
              <a:t>gLrk</a:t>
            </a:r>
            <a:r>
              <a:rPr kumimoji="0" lang="en-US" sz="3200" i="0" u="none" strike="noStrike" cap="none" normalizeH="0" baseline="0" dirty="0" smtClean="0">
                <a:ln>
                  <a:noFill/>
                </a:ln>
                <a:solidFill>
                  <a:schemeClr val="tx1"/>
                </a:solidFill>
                <a:effectLst/>
                <a:latin typeface="DevLys 010" pitchFamily="2" charset="0"/>
                <a:ea typeface="Times New Roman" pitchFamily="18" charset="0"/>
                <a:cs typeface="Arial" pitchFamily="34" charset="0"/>
              </a:rPr>
              <a:t>{</a:t>
            </a:r>
            <a:r>
              <a:rPr kumimoji="0" lang="en-US" sz="3200" i="0" u="none" strike="noStrike" cap="none" normalizeH="0" baseline="0" dirty="0" err="1" smtClean="0">
                <a:ln>
                  <a:noFill/>
                </a:ln>
                <a:solidFill>
                  <a:schemeClr val="tx1"/>
                </a:solidFill>
                <a:effectLst/>
                <a:latin typeface="DevLys 010" pitchFamily="2" charset="0"/>
                <a:ea typeface="Times New Roman" pitchFamily="18" charset="0"/>
                <a:cs typeface="Arial" pitchFamily="34" charset="0"/>
              </a:rPr>
              <a:t>kfjr</a:t>
            </a:r>
            <a:r>
              <a:rPr kumimoji="0" lang="en-US" sz="3200" i="0" u="none" strike="noStrike" cap="none" normalizeH="0" baseline="0" dirty="0" smtClean="0">
                <a:ln>
                  <a:noFill/>
                </a:ln>
                <a:solidFill>
                  <a:schemeClr val="tx1"/>
                </a:solidFill>
                <a:effectLst/>
                <a:latin typeface="DevLys 010" pitchFamily="2" charset="0"/>
                <a:ea typeface="Times New Roman" pitchFamily="18" charset="0"/>
                <a:cs typeface="Arial" pitchFamily="34" charset="0"/>
              </a:rPr>
              <a:t> </a:t>
            </a:r>
            <a:r>
              <a:rPr kumimoji="0" lang="en-US" sz="3200" i="0" u="none" strike="noStrike" cap="none" normalizeH="0" baseline="0" dirty="0" err="1" smtClean="0">
                <a:ln>
                  <a:noFill/>
                </a:ln>
                <a:solidFill>
                  <a:schemeClr val="tx1"/>
                </a:solidFill>
                <a:effectLst/>
                <a:latin typeface="DevLys 010" pitchFamily="2" charset="0"/>
                <a:ea typeface="Times New Roman" pitchFamily="18" charset="0"/>
                <a:cs typeface="Arial" pitchFamily="34" charset="0"/>
              </a:rPr>
              <a:t>gksuh</a:t>
            </a:r>
            <a:r>
              <a:rPr kumimoji="0" lang="en-US" sz="3200" i="0" u="none" strike="noStrike" cap="none" normalizeH="0" baseline="0" dirty="0" smtClean="0">
                <a:ln>
                  <a:noFill/>
                </a:ln>
                <a:solidFill>
                  <a:schemeClr val="tx1"/>
                </a:solidFill>
                <a:effectLst/>
                <a:latin typeface="DevLys 010" pitchFamily="2" charset="0"/>
                <a:ea typeface="Times New Roman" pitchFamily="18" charset="0"/>
                <a:cs typeface="Arial" pitchFamily="34" charset="0"/>
              </a:rPr>
              <a:t> </a:t>
            </a:r>
            <a:r>
              <a:rPr kumimoji="0" lang="en-US" sz="3200" i="0" u="none" strike="noStrike" cap="none" normalizeH="0" baseline="0" dirty="0" err="1" smtClean="0">
                <a:ln>
                  <a:noFill/>
                </a:ln>
                <a:solidFill>
                  <a:schemeClr val="tx1"/>
                </a:solidFill>
                <a:effectLst/>
                <a:latin typeface="DevLys 010" pitchFamily="2" charset="0"/>
                <a:ea typeface="Times New Roman" pitchFamily="18" charset="0"/>
                <a:cs typeface="Arial" pitchFamily="34" charset="0"/>
              </a:rPr>
              <a:t>pkfg;sA</a:t>
            </a:r>
            <a:endParaRPr kumimoji="0" lang="en-US" sz="3200" i="0" u="none" strike="noStrike" cap="none" normalizeH="0" baseline="0" dirty="0" smtClean="0">
              <a:ln>
                <a:noFill/>
              </a:ln>
              <a:solidFill>
                <a:schemeClr val="tx1"/>
              </a:solidFill>
              <a:effectLst/>
              <a:latin typeface="Arial" pitchFamily="34" charset="0"/>
              <a:cs typeface="Arial" pitchFamily="34" charset="0"/>
            </a:endParaRPr>
          </a:p>
          <a:p>
            <a:pPr marL="290513" lvl="0" indent="-290513" algn="just" eaLnBrk="0" fontAlgn="base" hangingPunct="0">
              <a:spcBef>
                <a:spcPct val="0"/>
              </a:spcBef>
              <a:spcAft>
                <a:spcPct val="0"/>
              </a:spcAft>
            </a:pPr>
            <a:r>
              <a:rPr kumimoji="0" lang="en-US" sz="3200" i="0" u="none" strike="noStrike" cap="none" normalizeH="0" baseline="0" dirty="0" smtClean="0">
                <a:ln>
                  <a:noFill/>
                </a:ln>
                <a:solidFill>
                  <a:schemeClr val="tx1"/>
                </a:solidFill>
                <a:effectLst/>
                <a:latin typeface="DevLys 010" pitchFamily="2" charset="0"/>
                <a:ea typeface="Times New Roman" pitchFamily="18" charset="0"/>
                <a:cs typeface="Arial" pitchFamily="34" charset="0"/>
              </a:rPr>
              <a:t>5-	</a:t>
            </a:r>
            <a:r>
              <a:rPr kumimoji="0" lang="en-US" sz="3200" i="0" u="none" strike="noStrike" cap="none" normalizeH="0" baseline="0" dirty="0" err="1" smtClean="0">
                <a:ln>
                  <a:noFill/>
                </a:ln>
                <a:solidFill>
                  <a:schemeClr val="tx1"/>
                </a:solidFill>
                <a:effectLst/>
                <a:latin typeface="DevLys 010" pitchFamily="2" charset="0"/>
                <a:ea typeface="Times New Roman" pitchFamily="18" charset="0"/>
                <a:cs typeface="Arial" pitchFamily="34" charset="0"/>
              </a:rPr>
              <a:t>vkosnu&amp;i</a:t>
            </a:r>
            <a:r>
              <a:rPr kumimoji="0" lang="en-US" sz="3200" i="0" u="none" strike="noStrike" cap="none" normalizeH="0" baseline="0" dirty="0" smtClean="0">
                <a:ln>
                  <a:noFill/>
                </a:ln>
                <a:solidFill>
                  <a:schemeClr val="tx1"/>
                </a:solidFill>
                <a:effectLst/>
                <a:latin typeface="DevLys 010" pitchFamily="2" charset="0"/>
                <a:ea typeface="Times New Roman" pitchFamily="18" charset="0"/>
                <a:cs typeface="Arial" pitchFamily="34" charset="0"/>
              </a:rPr>
              <a:t>= </a:t>
            </a:r>
            <a:r>
              <a:rPr kumimoji="0" lang="en-US" sz="3200" i="0" u="none" strike="noStrike" cap="none" normalizeH="0" baseline="0" dirty="0" err="1" smtClean="0">
                <a:ln>
                  <a:noFill/>
                </a:ln>
                <a:solidFill>
                  <a:schemeClr val="tx1"/>
                </a:solidFill>
                <a:effectLst/>
                <a:latin typeface="DevLys 010" pitchFamily="2" charset="0"/>
                <a:ea typeface="Times New Roman" pitchFamily="18" charset="0"/>
                <a:cs typeface="Arial" pitchFamily="34" charset="0"/>
              </a:rPr>
              <a:t>eas</a:t>
            </a:r>
            <a:r>
              <a:rPr kumimoji="0" lang="en-US" sz="3200" i="0" u="none" strike="noStrike" cap="none" normalizeH="0" baseline="0" dirty="0" smtClean="0">
                <a:ln>
                  <a:noFill/>
                </a:ln>
                <a:solidFill>
                  <a:schemeClr val="tx1"/>
                </a:solidFill>
                <a:effectLst/>
                <a:latin typeface="DevLys 010" pitchFamily="2" charset="0"/>
                <a:ea typeface="Times New Roman" pitchFamily="18" charset="0"/>
                <a:cs typeface="Arial" pitchFamily="34" charset="0"/>
              </a:rPr>
              <a:t> </a:t>
            </a:r>
            <a:r>
              <a:rPr kumimoji="0" lang="en-US" sz="3200" i="0" u="none" strike="noStrike" cap="none" normalizeH="0" baseline="0" dirty="0" err="1" smtClean="0">
                <a:ln>
                  <a:noFill/>
                </a:ln>
                <a:solidFill>
                  <a:schemeClr val="tx1"/>
                </a:solidFill>
                <a:effectLst/>
                <a:latin typeface="DevLys 010" pitchFamily="2" charset="0"/>
                <a:ea typeface="Times New Roman" pitchFamily="18" charset="0"/>
                <a:cs typeface="Arial" pitchFamily="34" charset="0"/>
              </a:rPr>
              <a:t>foKkiu</a:t>
            </a:r>
            <a:r>
              <a:rPr kumimoji="0" lang="en-US" sz="3200" i="0" u="none" strike="noStrike" cap="none" normalizeH="0" baseline="0" dirty="0" smtClean="0">
                <a:ln>
                  <a:noFill/>
                </a:ln>
                <a:solidFill>
                  <a:schemeClr val="tx1"/>
                </a:solidFill>
                <a:effectLst/>
                <a:latin typeface="DevLys 010" pitchFamily="2" charset="0"/>
                <a:ea typeface="Times New Roman" pitchFamily="18" charset="0"/>
                <a:cs typeface="Arial" pitchFamily="34" charset="0"/>
              </a:rPr>
              <a:t> dh </a:t>
            </a:r>
            <a:r>
              <a:rPr kumimoji="0" lang="en-US" sz="3200" i="0" u="none" strike="noStrike" cap="none" normalizeH="0" baseline="0" dirty="0" err="1" smtClean="0">
                <a:ln>
                  <a:noFill/>
                </a:ln>
                <a:solidFill>
                  <a:schemeClr val="tx1"/>
                </a:solidFill>
                <a:effectLst/>
                <a:latin typeface="DevLys 010" pitchFamily="2" charset="0"/>
                <a:ea typeface="Times New Roman" pitchFamily="18" charset="0"/>
                <a:cs typeface="Arial" pitchFamily="34" charset="0"/>
              </a:rPr>
              <a:t>fuekZ.k</a:t>
            </a:r>
            <a:r>
              <a:rPr kumimoji="0" lang="en-US" sz="3200" i="0" u="none" strike="noStrike" cap="none" normalizeH="0" baseline="0" dirty="0" smtClean="0">
                <a:ln>
                  <a:noFill/>
                </a:ln>
                <a:solidFill>
                  <a:schemeClr val="tx1"/>
                </a:solidFill>
                <a:effectLst/>
                <a:latin typeface="DevLys 010" pitchFamily="2" charset="0"/>
                <a:ea typeface="Times New Roman" pitchFamily="18" charset="0"/>
                <a:cs typeface="Arial" pitchFamily="34" charset="0"/>
              </a:rPr>
              <a:t> dh </a:t>
            </a:r>
            <a:r>
              <a:rPr kumimoji="0" lang="en-US" sz="3200" i="0" u="none" strike="noStrike" cap="none" normalizeH="0" baseline="0" dirty="0" err="1" smtClean="0">
                <a:ln>
                  <a:noFill/>
                </a:ln>
                <a:solidFill>
                  <a:schemeClr val="tx1"/>
                </a:solidFill>
                <a:effectLst/>
                <a:latin typeface="DevLys 010" pitchFamily="2" charset="0"/>
                <a:ea typeface="Times New Roman" pitchFamily="18" charset="0"/>
                <a:cs typeface="Arial" pitchFamily="34" charset="0"/>
              </a:rPr>
              <a:t>ykxr</a:t>
            </a:r>
            <a:r>
              <a:rPr kumimoji="0" lang="en-US" sz="3200" i="0" u="none" strike="noStrike" cap="none" normalizeH="0" baseline="0" dirty="0" smtClean="0">
                <a:ln>
                  <a:noFill/>
                </a:ln>
                <a:solidFill>
                  <a:schemeClr val="tx1"/>
                </a:solidFill>
                <a:effectLst/>
                <a:latin typeface="DevLys 010" pitchFamily="2" charset="0"/>
                <a:ea typeface="Times New Roman" pitchFamily="18" charset="0"/>
                <a:cs typeface="Arial" pitchFamily="34" charset="0"/>
              </a:rPr>
              <a:t> </a:t>
            </a:r>
            <a:r>
              <a:rPr lang="en-US" sz="3200" dirty="0" smtClean="0">
                <a:latin typeface="DevLys 010" pitchFamily="2" charset="0"/>
                <a:ea typeface="Times New Roman" pitchFamily="18" charset="0"/>
                <a:cs typeface="Arial" pitchFamily="34" charset="0"/>
              </a:rPr>
              <a:t>¼</a:t>
            </a:r>
            <a:r>
              <a:rPr kumimoji="0" lang="en-US" sz="2800" i="0" u="none" strike="noStrike" cap="none" normalizeH="0" baseline="0" dirty="0" smtClean="0">
                <a:ln>
                  <a:noFill/>
                </a:ln>
                <a:solidFill>
                  <a:schemeClr val="tx1"/>
                </a:solidFill>
                <a:effectLst/>
                <a:latin typeface="Calibri" pitchFamily="34" charset="0"/>
                <a:ea typeface="Times New Roman" pitchFamily="18" charset="0"/>
                <a:cs typeface="Mangal" pitchFamily="18" charset="0"/>
              </a:rPr>
              <a:t>Production Cost</a:t>
            </a:r>
            <a:r>
              <a:rPr lang="en-US" sz="3200" dirty="0" smtClean="0">
                <a:latin typeface="DevLys 010" pitchFamily="2" charset="0"/>
                <a:ea typeface="Times New Roman" pitchFamily="18" charset="0"/>
                <a:cs typeface="Arial" pitchFamily="34" charset="0"/>
              </a:rPr>
              <a:t>½</a:t>
            </a:r>
            <a:r>
              <a:rPr kumimoji="0" lang="en-US" sz="3200" i="0" u="none" strike="noStrike" cap="none" normalizeH="0" baseline="0" dirty="0" smtClean="0">
                <a:ln>
                  <a:noFill/>
                </a:ln>
                <a:solidFill>
                  <a:schemeClr val="tx1"/>
                </a:solidFill>
                <a:effectLst/>
                <a:latin typeface="DevLys 010" pitchFamily="2" charset="0"/>
                <a:ea typeface="Times New Roman" pitchFamily="18" charset="0"/>
                <a:cs typeface="Arial" pitchFamily="34" charset="0"/>
              </a:rPr>
              <a:t> </a:t>
            </a:r>
            <a:r>
              <a:rPr kumimoji="0" lang="en-US" sz="3200" i="0" u="none" strike="noStrike" cap="none" normalizeH="0" baseline="0" dirty="0" err="1" smtClean="0">
                <a:ln>
                  <a:noFill/>
                </a:ln>
                <a:solidFill>
                  <a:schemeClr val="tx1"/>
                </a:solidFill>
                <a:effectLst/>
                <a:latin typeface="DevLys 010" pitchFamily="2" charset="0"/>
                <a:ea typeface="Times New Roman" pitchFamily="18" charset="0"/>
                <a:cs typeface="Arial" pitchFamily="34" charset="0"/>
              </a:rPr>
              <a:t>vafdr</a:t>
            </a:r>
            <a:r>
              <a:rPr kumimoji="0" lang="en-US" sz="3200" i="0" u="none" strike="noStrike" cap="none" normalizeH="0" baseline="0" dirty="0" smtClean="0">
                <a:ln>
                  <a:noFill/>
                </a:ln>
                <a:solidFill>
                  <a:schemeClr val="tx1"/>
                </a:solidFill>
                <a:effectLst/>
                <a:latin typeface="DevLys 010" pitchFamily="2" charset="0"/>
                <a:ea typeface="Times New Roman" pitchFamily="18" charset="0"/>
                <a:cs typeface="Arial" pitchFamily="34" charset="0"/>
              </a:rPr>
              <a:t> </a:t>
            </a:r>
            <a:r>
              <a:rPr lang="en-US" sz="3200" dirty="0" err="1" smtClean="0">
                <a:latin typeface="DevLys 010" pitchFamily="2" charset="0"/>
                <a:ea typeface="Times New Roman" pitchFamily="18" charset="0"/>
                <a:cs typeface="Arial" pitchFamily="34" charset="0"/>
              </a:rPr>
              <a:t>gksuh</a:t>
            </a:r>
            <a:r>
              <a:rPr lang="en-US" sz="3200" dirty="0" smtClean="0">
                <a:latin typeface="DevLys 010" pitchFamily="2" charset="0"/>
                <a:ea typeface="Times New Roman" pitchFamily="18" charset="0"/>
                <a:cs typeface="Arial" pitchFamily="34" charset="0"/>
              </a:rPr>
              <a:t> </a:t>
            </a:r>
            <a:r>
              <a:rPr lang="en-US" sz="3200" dirty="0" err="1" smtClean="0">
                <a:latin typeface="DevLys 010" pitchFamily="2" charset="0"/>
                <a:ea typeface="Times New Roman" pitchFamily="18" charset="0"/>
                <a:cs typeface="Arial" pitchFamily="34" charset="0"/>
              </a:rPr>
              <a:t>pkfg,</a:t>
            </a:r>
            <a:r>
              <a:rPr kumimoji="0" lang="en-US" sz="3200" i="0" u="none" strike="noStrike" cap="none" normalizeH="0" baseline="0" dirty="0" err="1" smtClean="0">
                <a:ln>
                  <a:noFill/>
                </a:ln>
                <a:solidFill>
                  <a:schemeClr val="tx1"/>
                </a:solidFill>
                <a:effectLst/>
                <a:latin typeface="DevLys 010" pitchFamily="2" charset="0"/>
                <a:ea typeface="Times New Roman" pitchFamily="18" charset="0"/>
                <a:cs typeface="Arial" pitchFamily="34" charset="0"/>
              </a:rPr>
              <a:t>A</a:t>
            </a:r>
            <a:endParaRPr kumimoji="0" lang="en-US" sz="3200" i="0" u="none" strike="noStrike" cap="none" normalizeH="0" baseline="0" dirty="0" smtClean="0">
              <a:ln>
                <a:noFill/>
              </a:ln>
              <a:solidFill>
                <a:schemeClr val="tx1"/>
              </a:solidFill>
              <a:effectLst/>
              <a:latin typeface="Arial" pitchFamily="34" charset="0"/>
              <a:cs typeface="Arial" pitchFamily="34" charset="0"/>
            </a:endParaRPr>
          </a:p>
          <a:p>
            <a:pPr marL="290513" marR="0" lvl="0" indent="-290513" algn="just" defTabSz="914400" rtl="0" eaLnBrk="0" fontAlgn="base" latinLnBrk="0" hangingPunct="0">
              <a:lnSpc>
                <a:spcPct val="100000"/>
              </a:lnSpc>
              <a:spcBef>
                <a:spcPct val="0"/>
              </a:spcBef>
              <a:spcAft>
                <a:spcPct val="0"/>
              </a:spcAft>
              <a:buClrTx/>
              <a:buSzTx/>
              <a:buFontTx/>
              <a:buNone/>
              <a:tabLst/>
            </a:pPr>
            <a:endParaRPr kumimoji="0" lang="en-US" sz="2800" b="1"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260648"/>
            <a:ext cx="8640960" cy="6336704"/>
          </a:xfrm>
        </p:spPr>
        <p:txBody>
          <a:bodyPr>
            <a:noAutofit/>
          </a:bodyPr>
          <a:lstStyle/>
          <a:p>
            <a:pPr marL="290513" lvl="0" indent="-290513" algn="just" eaLnBrk="0" fontAlgn="base" hangingPunct="0">
              <a:spcBef>
                <a:spcPct val="0"/>
              </a:spcBef>
              <a:spcAft>
                <a:spcPct val="0"/>
              </a:spcAft>
              <a:buClrTx/>
              <a:buSzTx/>
              <a:buNone/>
            </a:pPr>
            <a:r>
              <a:rPr lang="en-US" sz="3600" b="1" dirty="0" err="1" smtClean="0">
                <a:latin typeface="DevLys 010" pitchFamily="2" charset="0"/>
                <a:ea typeface="Times New Roman" pitchFamily="18" charset="0"/>
                <a:cs typeface="Arial" pitchFamily="34" charset="0"/>
              </a:rPr>
              <a:t>vkosnu&amp;i</a:t>
            </a:r>
            <a:r>
              <a:rPr lang="en-US" sz="3600" b="1" dirty="0" smtClean="0">
                <a:latin typeface="DevLys 010" pitchFamily="2" charset="0"/>
                <a:ea typeface="Times New Roman" pitchFamily="18" charset="0"/>
                <a:cs typeface="Arial" pitchFamily="34" charset="0"/>
              </a:rPr>
              <a:t>= </a:t>
            </a:r>
            <a:r>
              <a:rPr lang="en-US" sz="3600" b="1" dirty="0" err="1" smtClean="0">
                <a:latin typeface="DevLys 010" pitchFamily="2" charset="0"/>
                <a:ea typeface="Times New Roman" pitchFamily="18" charset="0"/>
                <a:cs typeface="Arial" pitchFamily="34" charset="0"/>
              </a:rPr>
              <a:t>izkIr</a:t>
            </a:r>
            <a:r>
              <a:rPr lang="en-US" sz="3600" b="1" dirty="0" smtClean="0">
                <a:latin typeface="DevLys 010" pitchFamily="2" charset="0"/>
                <a:ea typeface="Times New Roman" pitchFamily="18" charset="0"/>
                <a:cs typeface="Arial" pitchFamily="34" charset="0"/>
              </a:rPr>
              <a:t> </a:t>
            </a:r>
            <a:r>
              <a:rPr lang="en-US" sz="3600" b="1" dirty="0" err="1" smtClean="0">
                <a:latin typeface="DevLys 010" pitchFamily="2" charset="0"/>
                <a:ea typeface="Times New Roman" pitchFamily="18" charset="0"/>
                <a:cs typeface="Arial" pitchFamily="34" charset="0"/>
              </a:rPr>
              <a:t>djrs</a:t>
            </a:r>
            <a:r>
              <a:rPr lang="en-US" sz="3600" b="1" dirty="0" smtClean="0">
                <a:latin typeface="DevLys 010" pitchFamily="2" charset="0"/>
                <a:ea typeface="Times New Roman" pitchFamily="18" charset="0"/>
                <a:cs typeface="Arial" pitchFamily="34" charset="0"/>
              </a:rPr>
              <a:t> le; /;</a:t>
            </a:r>
            <a:r>
              <a:rPr lang="en-US" sz="3600" b="1" dirty="0" err="1" smtClean="0">
                <a:latin typeface="DevLys 010" pitchFamily="2" charset="0"/>
                <a:ea typeface="Times New Roman" pitchFamily="18" charset="0"/>
                <a:cs typeface="Arial" pitchFamily="34" charset="0"/>
              </a:rPr>
              <a:t>ku</a:t>
            </a:r>
            <a:r>
              <a:rPr lang="en-US" sz="3600" b="1" dirty="0" smtClean="0">
                <a:latin typeface="DevLys 010" pitchFamily="2" charset="0"/>
                <a:ea typeface="Times New Roman" pitchFamily="18" charset="0"/>
                <a:cs typeface="Arial" pitchFamily="34" charset="0"/>
              </a:rPr>
              <a:t> j[</a:t>
            </a:r>
            <a:r>
              <a:rPr lang="en-US" sz="3600" b="1" dirty="0" err="1" smtClean="0">
                <a:latin typeface="DevLys 010" pitchFamily="2" charset="0"/>
                <a:ea typeface="Times New Roman" pitchFamily="18" charset="0"/>
                <a:cs typeface="Arial" pitchFamily="34" charset="0"/>
              </a:rPr>
              <a:t>kus</a:t>
            </a:r>
            <a:r>
              <a:rPr lang="en-US" sz="3600" b="1" dirty="0" smtClean="0">
                <a:latin typeface="DevLys 010" pitchFamily="2" charset="0"/>
                <a:ea typeface="Times New Roman" pitchFamily="18" charset="0"/>
                <a:cs typeface="Arial" pitchFamily="34" charset="0"/>
              </a:rPr>
              <a:t> ;</a:t>
            </a:r>
            <a:r>
              <a:rPr lang="en-US" sz="3600" b="1" dirty="0" err="1" smtClean="0">
                <a:latin typeface="DevLys 010" pitchFamily="2" charset="0"/>
                <a:ea typeface="Times New Roman" pitchFamily="18" charset="0"/>
                <a:cs typeface="Arial" pitchFamily="34" charset="0"/>
              </a:rPr>
              <a:t>ksX</a:t>
            </a:r>
            <a:r>
              <a:rPr lang="en-US" sz="3600" b="1" dirty="0" smtClean="0">
                <a:latin typeface="DevLys 010" pitchFamily="2" charset="0"/>
                <a:ea typeface="Times New Roman" pitchFamily="18" charset="0"/>
                <a:cs typeface="Arial" pitchFamily="34" charset="0"/>
              </a:rPr>
              <a:t>; </a:t>
            </a:r>
            <a:r>
              <a:rPr lang="en-US" sz="3600" b="1" dirty="0" err="1" smtClean="0">
                <a:latin typeface="DevLys 010" pitchFamily="2" charset="0"/>
                <a:ea typeface="Times New Roman" pitchFamily="18" charset="0"/>
                <a:cs typeface="Arial" pitchFamily="34" charset="0"/>
              </a:rPr>
              <a:t>fcUnq</a:t>
            </a:r>
            <a:r>
              <a:rPr lang="en-US" sz="3600" b="1" dirty="0" smtClean="0">
                <a:latin typeface="DevLys 010" pitchFamily="2" charset="0"/>
                <a:ea typeface="Times New Roman" pitchFamily="18" charset="0"/>
                <a:cs typeface="Arial" pitchFamily="34" charset="0"/>
              </a:rPr>
              <a:t> %&amp;</a:t>
            </a:r>
          </a:p>
          <a:p>
            <a:pPr marL="290513" lvl="0" indent="-290513" algn="just" eaLnBrk="0" fontAlgn="base" hangingPunct="0">
              <a:spcBef>
                <a:spcPct val="0"/>
              </a:spcBef>
              <a:spcAft>
                <a:spcPct val="0"/>
              </a:spcAft>
              <a:buClrTx/>
              <a:buSzTx/>
              <a:buNone/>
            </a:pPr>
            <a:r>
              <a:rPr lang="en-US" sz="3600" dirty="0" smtClean="0">
                <a:latin typeface="DevLys 010" pitchFamily="2" charset="0"/>
                <a:ea typeface="Times New Roman" pitchFamily="18" charset="0"/>
                <a:cs typeface="Arial" pitchFamily="34" charset="0"/>
              </a:rPr>
              <a:t>6-	</a:t>
            </a:r>
            <a:r>
              <a:rPr lang="en-US" sz="3600" dirty="0" err="1" smtClean="0">
                <a:latin typeface="DevLys 010" pitchFamily="2" charset="0"/>
                <a:ea typeface="Times New Roman" pitchFamily="18" charset="0"/>
                <a:cs typeface="Arial" pitchFamily="34" charset="0"/>
              </a:rPr>
              <a:t>foKkiu</a:t>
            </a:r>
            <a:r>
              <a:rPr lang="en-US" sz="3600" dirty="0" smtClean="0">
                <a:latin typeface="DevLys 010" pitchFamily="2" charset="0"/>
                <a:ea typeface="Times New Roman" pitchFamily="18" charset="0"/>
                <a:cs typeface="Arial" pitchFamily="34" charset="0"/>
              </a:rPr>
              <a:t> </a:t>
            </a:r>
            <a:r>
              <a:rPr lang="en-US" sz="3600" dirty="0" err="1" smtClean="0">
                <a:latin typeface="DevLys 010" pitchFamily="2" charset="0"/>
                <a:ea typeface="Times New Roman" pitchFamily="18" charset="0"/>
                <a:cs typeface="Arial" pitchFamily="34" charset="0"/>
              </a:rPr>
              <a:t>ds</a:t>
            </a:r>
            <a:r>
              <a:rPr lang="en-US" sz="3600" dirty="0" smtClean="0">
                <a:latin typeface="DevLys 010" pitchFamily="2" charset="0"/>
                <a:ea typeface="Times New Roman" pitchFamily="18" charset="0"/>
                <a:cs typeface="Arial" pitchFamily="34" charset="0"/>
              </a:rPr>
              <a:t> </a:t>
            </a:r>
            <a:r>
              <a:rPr lang="en-US" sz="3600" dirty="0" err="1" smtClean="0">
                <a:latin typeface="DevLys 010" pitchFamily="2" charset="0"/>
                <a:ea typeface="Times New Roman" pitchFamily="18" charset="0"/>
                <a:cs typeface="Arial" pitchFamily="34" charset="0"/>
              </a:rPr>
              <a:t>izlkj.k</a:t>
            </a:r>
            <a:r>
              <a:rPr lang="en-US" sz="3600" dirty="0" smtClean="0">
                <a:latin typeface="DevLys 010" pitchFamily="2" charset="0"/>
                <a:ea typeface="Times New Roman" pitchFamily="18" charset="0"/>
                <a:cs typeface="Arial" pitchFamily="34" charset="0"/>
              </a:rPr>
              <a:t> dh </a:t>
            </a:r>
            <a:r>
              <a:rPr lang="en-US" sz="3600" dirty="0" err="1" smtClean="0">
                <a:latin typeface="DevLys 010" pitchFamily="2" charset="0"/>
                <a:ea typeface="Times New Roman" pitchFamily="18" charset="0"/>
                <a:cs typeface="Arial" pitchFamily="34" charset="0"/>
              </a:rPr>
              <a:t>ykxr</a:t>
            </a:r>
            <a:r>
              <a:rPr lang="en-US" sz="3600" dirty="0" smtClean="0">
                <a:latin typeface="DevLys 010" pitchFamily="2" charset="0"/>
                <a:ea typeface="Times New Roman" pitchFamily="18" charset="0"/>
                <a:cs typeface="Arial" pitchFamily="34" charset="0"/>
              </a:rPr>
              <a:t> </a:t>
            </a:r>
            <a:r>
              <a:rPr lang="en-US" sz="3600" dirty="0" err="1" smtClean="0">
                <a:latin typeface="DevLys 010" pitchFamily="2" charset="0"/>
                <a:ea typeface="Times New Roman" pitchFamily="18" charset="0"/>
                <a:cs typeface="Arial" pitchFamily="34" charset="0"/>
              </a:rPr>
              <a:t>Hkh</a:t>
            </a:r>
            <a:r>
              <a:rPr lang="en-US" sz="3600" dirty="0" smtClean="0">
                <a:latin typeface="DevLys 010" pitchFamily="2" charset="0"/>
                <a:ea typeface="Times New Roman" pitchFamily="18" charset="0"/>
                <a:cs typeface="Arial" pitchFamily="34" charset="0"/>
              </a:rPr>
              <a:t> </a:t>
            </a:r>
            <a:r>
              <a:rPr lang="en-US" sz="3600" dirty="0" err="1" smtClean="0">
                <a:latin typeface="DevLys 010" pitchFamily="2" charset="0"/>
                <a:ea typeface="Times New Roman" pitchFamily="18" charset="0"/>
                <a:cs typeface="Arial" pitchFamily="34" charset="0"/>
              </a:rPr>
              <a:t>vafdr</a:t>
            </a:r>
            <a:r>
              <a:rPr lang="en-US" sz="3600" dirty="0" smtClean="0">
                <a:latin typeface="DevLys 010" pitchFamily="2" charset="0"/>
                <a:ea typeface="Times New Roman" pitchFamily="18" charset="0"/>
                <a:cs typeface="Arial" pitchFamily="34" charset="0"/>
              </a:rPr>
              <a:t> </a:t>
            </a:r>
            <a:r>
              <a:rPr lang="en-US" sz="3600" dirty="0" err="1" smtClean="0">
                <a:latin typeface="DevLys 010" pitchFamily="2" charset="0"/>
                <a:ea typeface="Times New Roman" pitchFamily="18" charset="0"/>
                <a:cs typeface="Arial" pitchFamily="34" charset="0"/>
              </a:rPr>
              <a:t>gksuh</a:t>
            </a:r>
            <a:r>
              <a:rPr lang="en-US" sz="3600" dirty="0" smtClean="0">
                <a:latin typeface="DevLys 010" pitchFamily="2" charset="0"/>
                <a:ea typeface="Times New Roman" pitchFamily="18" charset="0"/>
                <a:cs typeface="Arial" pitchFamily="34" charset="0"/>
              </a:rPr>
              <a:t> </a:t>
            </a:r>
            <a:r>
              <a:rPr lang="en-US" sz="3600" dirty="0" err="1" smtClean="0">
                <a:latin typeface="DevLys 010" pitchFamily="2" charset="0"/>
                <a:ea typeface="Times New Roman" pitchFamily="18" charset="0"/>
                <a:cs typeface="Arial" pitchFamily="34" charset="0"/>
              </a:rPr>
              <a:t>pkfg,A</a:t>
            </a:r>
            <a:endParaRPr lang="en-US" sz="3600" dirty="0" smtClean="0">
              <a:latin typeface="Arial" pitchFamily="34" charset="0"/>
              <a:cs typeface="Arial" pitchFamily="34" charset="0"/>
            </a:endParaRPr>
          </a:p>
          <a:p>
            <a:pPr marL="290513" lvl="0" indent="-290513" algn="just" eaLnBrk="0" fontAlgn="base" hangingPunct="0">
              <a:spcBef>
                <a:spcPct val="0"/>
              </a:spcBef>
              <a:spcAft>
                <a:spcPct val="0"/>
              </a:spcAft>
              <a:buClrTx/>
              <a:buSzTx/>
              <a:buNone/>
            </a:pPr>
            <a:r>
              <a:rPr lang="en-US" sz="3600" dirty="0" smtClean="0">
                <a:latin typeface="DevLys 010" pitchFamily="2" charset="0"/>
                <a:ea typeface="Times New Roman" pitchFamily="18" charset="0"/>
                <a:cs typeface="Arial" pitchFamily="34" charset="0"/>
              </a:rPr>
              <a:t>7-	</a:t>
            </a:r>
            <a:r>
              <a:rPr lang="en-US" sz="3600" dirty="0" err="1" smtClean="0">
                <a:latin typeface="DevLys 010" pitchFamily="2" charset="0"/>
                <a:ea typeface="Times New Roman" pitchFamily="18" charset="0"/>
                <a:cs typeface="Arial" pitchFamily="34" charset="0"/>
              </a:rPr>
              <a:t>mDr</a:t>
            </a:r>
            <a:r>
              <a:rPr lang="en-US" sz="3600" dirty="0" smtClean="0">
                <a:latin typeface="DevLys 010" pitchFamily="2" charset="0"/>
                <a:ea typeface="Times New Roman" pitchFamily="18" charset="0"/>
                <a:cs typeface="Arial" pitchFamily="34" charset="0"/>
              </a:rPr>
              <a:t> </a:t>
            </a:r>
            <a:r>
              <a:rPr lang="en-US" sz="3600" dirty="0" err="1" smtClean="0">
                <a:latin typeface="DevLys 010" pitchFamily="2" charset="0"/>
                <a:ea typeface="Times New Roman" pitchFamily="18" charset="0"/>
                <a:cs typeface="Arial" pitchFamily="34" charset="0"/>
              </a:rPr>
              <a:t>foKkiu</a:t>
            </a:r>
            <a:r>
              <a:rPr lang="en-US" sz="3600" dirty="0" smtClean="0">
                <a:latin typeface="DevLys 010" pitchFamily="2" charset="0"/>
                <a:ea typeface="Times New Roman" pitchFamily="18" charset="0"/>
                <a:cs typeface="Arial" pitchFamily="34" charset="0"/>
              </a:rPr>
              <a:t> </a:t>
            </a:r>
            <a:r>
              <a:rPr lang="en-US" sz="3600" dirty="0" err="1" smtClean="0">
                <a:latin typeface="DevLys 010" pitchFamily="2" charset="0"/>
                <a:ea typeface="Times New Roman" pitchFamily="18" charset="0"/>
                <a:cs typeface="Arial" pitchFamily="34" charset="0"/>
              </a:rPr>
              <a:t>fdl&amp;fdl</a:t>
            </a:r>
            <a:r>
              <a:rPr lang="en-US" sz="3600" dirty="0" smtClean="0">
                <a:latin typeface="DevLys 010" pitchFamily="2" charset="0"/>
                <a:ea typeface="Times New Roman" pitchFamily="18" charset="0"/>
                <a:cs typeface="Arial" pitchFamily="34" charset="0"/>
              </a:rPr>
              <a:t> </a:t>
            </a:r>
            <a:r>
              <a:rPr lang="en-US" sz="3600" dirty="0" err="1" smtClean="0">
                <a:latin typeface="DevLys 010" pitchFamily="2" charset="0"/>
                <a:ea typeface="Times New Roman" pitchFamily="18" charset="0"/>
                <a:cs typeface="Arial" pitchFamily="34" charset="0"/>
              </a:rPr>
              <a:t>pSuy</a:t>
            </a:r>
            <a:r>
              <a:rPr lang="en-US" sz="3600" dirty="0" smtClean="0">
                <a:latin typeface="DevLys 010" pitchFamily="2" charset="0"/>
                <a:ea typeface="Times New Roman" pitchFamily="18" charset="0"/>
                <a:cs typeface="Arial" pitchFamily="34" charset="0"/>
              </a:rPr>
              <a:t> </a:t>
            </a:r>
            <a:r>
              <a:rPr lang="en-US" sz="3600" dirty="0" err="1" smtClean="0">
                <a:latin typeface="DevLys 010" pitchFamily="2" charset="0"/>
                <a:ea typeface="Times New Roman" pitchFamily="18" charset="0"/>
                <a:cs typeface="Arial" pitchFamily="34" charset="0"/>
              </a:rPr>
              <a:t>ij</a:t>
            </a:r>
            <a:r>
              <a:rPr lang="en-US" sz="3600" dirty="0" smtClean="0">
                <a:latin typeface="DevLys 010" pitchFamily="2" charset="0"/>
                <a:ea typeface="Times New Roman" pitchFamily="18" charset="0"/>
                <a:cs typeface="Arial" pitchFamily="34" charset="0"/>
              </a:rPr>
              <a:t> </a:t>
            </a:r>
            <a:r>
              <a:rPr lang="en-US" sz="3600" dirty="0" err="1" smtClean="0">
                <a:latin typeface="DevLys 010" pitchFamily="2" charset="0"/>
                <a:ea typeface="Times New Roman" pitchFamily="18" charset="0"/>
                <a:cs typeface="Arial" pitchFamily="34" charset="0"/>
              </a:rPr>
              <a:t>dc&amp;dc</a:t>
            </a:r>
            <a:r>
              <a:rPr lang="en-US" sz="3600" dirty="0" smtClean="0">
                <a:latin typeface="DevLys 010" pitchFamily="2" charset="0"/>
                <a:ea typeface="Times New Roman" pitchFamily="18" charset="0"/>
                <a:cs typeface="Arial" pitchFamily="34" charset="0"/>
              </a:rPr>
              <a:t> o </a:t>
            </a:r>
            <a:r>
              <a:rPr lang="en-US" sz="3600" dirty="0" err="1" smtClean="0">
                <a:latin typeface="DevLys 010" pitchFamily="2" charset="0"/>
                <a:ea typeface="Times New Roman" pitchFamily="18" charset="0"/>
                <a:cs typeface="Arial" pitchFamily="34" charset="0"/>
              </a:rPr>
              <a:t>fdruh</a:t>
            </a:r>
            <a:r>
              <a:rPr lang="en-US" sz="3600" dirty="0" smtClean="0">
                <a:latin typeface="DevLys 010" pitchFamily="2" charset="0"/>
                <a:ea typeface="Times New Roman" pitchFamily="18" charset="0"/>
                <a:cs typeface="Arial" pitchFamily="34" charset="0"/>
              </a:rPr>
              <a:t> </a:t>
            </a:r>
            <a:r>
              <a:rPr lang="en-US" sz="3600" dirty="0" err="1" smtClean="0">
                <a:latin typeface="DevLys 010" pitchFamily="2" charset="0"/>
                <a:ea typeface="Times New Roman" pitchFamily="18" charset="0"/>
                <a:cs typeface="Arial" pitchFamily="34" charset="0"/>
              </a:rPr>
              <a:t>nsj</a:t>
            </a:r>
            <a:r>
              <a:rPr lang="en-US" sz="3600" dirty="0" smtClean="0">
                <a:latin typeface="DevLys 010" pitchFamily="2" charset="0"/>
                <a:ea typeface="Times New Roman" pitchFamily="18" charset="0"/>
                <a:cs typeface="Arial" pitchFamily="34" charset="0"/>
              </a:rPr>
              <a:t> rd </a:t>
            </a:r>
            <a:r>
              <a:rPr lang="en-US" sz="3600" dirty="0" err="1" smtClean="0">
                <a:latin typeface="DevLys 010" pitchFamily="2" charset="0"/>
                <a:ea typeface="Times New Roman" pitchFamily="18" charset="0"/>
                <a:cs typeface="Arial" pitchFamily="34" charset="0"/>
              </a:rPr>
              <a:t>izlkfjr</a:t>
            </a:r>
            <a:r>
              <a:rPr lang="en-US" sz="3600" dirty="0" smtClean="0">
                <a:latin typeface="DevLys 010" pitchFamily="2" charset="0"/>
                <a:ea typeface="Times New Roman" pitchFamily="18" charset="0"/>
                <a:cs typeface="Arial" pitchFamily="34" charset="0"/>
              </a:rPr>
              <a:t> </a:t>
            </a:r>
            <a:r>
              <a:rPr lang="en-US" sz="3600" dirty="0" err="1" smtClean="0">
                <a:latin typeface="DevLys 010" pitchFamily="2" charset="0"/>
                <a:ea typeface="Times New Roman" pitchFamily="18" charset="0"/>
                <a:cs typeface="Arial" pitchFamily="34" charset="0"/>
              </a:rPr>
              <a:t>fd;k</a:t>
            </a:r>
            <a:r>
              <a:rPr lang="en-US" sz="3600" dirty="0" smtClean="0">
                <a:latin typeface="DevLys 010" pitchFamily="2" charset="0"/>
                <a:ea typeface="Times New Roman" pitchFamily="18" charset="0"/>
                <a:cs typeface="Arial" pitchFamily="34" charset="0"/>
              </a:rPr>
              <a:t> </a:t>
            </a:r>
            <a:r>
              <a:rPr lang="en-US" sz="3600" dirty="0" err="1" smtClean="0">
                <a:latin typeface="DevLys 010" pitchFamily="2" charset="0"/>
                <a:ea typeface="Times New Roman" pitchFamily="18" charset="0"/>
                <a:cs typeface="Arial" pitchFamily="34" charset="0"/>
              </a:rPr>
              <a:t>tk;sxk</a:t>
            </a:r>
            <a:r>
              <a:rPr lang="en-US" sz="3600" dirty="0" smtClean="0">
                <a:latin typeface="DevLys 010" pitchFamily="2" charset="0"/>
                <a:ea typeface="Times New Roman" pitchFamily="18" charset="0"/>
                <a:cs typeface="Arial" pitchFamily="34" charset="0"/>
              </a:rPr>
              <a:t>] </a:t>
            </a:r>
            <a:r>
              <a:rPr lang="en-US" sz="3600" dirty="0" err="1" smtClean="0">
                <a:latin typeface="DevLys 010" pitchFamily="2" charset="0"/>
                <a:ea typeface="Times New Roman" pitchFamily="18" charset="0"/>
                <a:cs typeface="Arial" pitchFamily="34" charset="0"/>
              </a:rPr>
              <a:t>bldk</a:t>
            </a:r>
            <a:r>
              <a:rPr lang="en-US" sz="3600" dirty="0" smtClean="0">
                <a:latin typeface="DevLys 010" pitchFamily="2" charset="0"/>
                <a:ea typeface="Times New Roman" pitchFamily="18" charset="0"/>
                <a:cs typeface="Arial" pitchFamily="34" charset="0"/>
              </a:rPr>
              <a:t> </a:t>
            </a:r>
            <a:r>
              <a:rPr lang="en-US" sz="3600" dirty="0" err="1" smtClean="0">
                <a:latin typeface="DevLys 010" pitchFamily="2" charset="0"/>
                <a:ea typeface="Times New Roman" pitchFamily="18" charset="0"/>
                <a:cs typeface="Arial" pitchFamily="34" charset="0"/>
              </a:rPr>
              <a:t>fooj.k</a:t>
            </a:r>
            <a:r>
              <a:rPr lang="en-US" sz="3600" dirty="0" smtClean="0">
                <a:latin typeface="DevLys 010" pitchFamily="2" charset="0"/>
                <a:ea typeface="Times New Roman" pitchFamily="18" charset="0"/>
                <a:cs typeface="Arial" pitchFamily="34" charset="0"/>
              </a:rPr>
              <a:t> </a:t>
            </a:r>
            <a:r>
              <a:rPr lang="en-US" sz="3600" dirty="0" err="1" smtClean="0">
                <a:latin typeface="DevLys 010" pitchFamily="2" charset="0"/>
                <a:ea typeface="Times New Roman" pitchFamily="18" charset="0"/>
                <a:cs typeface="Arial" pitchFamily="34" charset="0"/>
              </a:rPr>
              <a:t>Hkh</a:t>
            </a:r>
            <a:r>
              <a:rPr lang="en-US" sz="3600" dirty="0" smtClean="0">
                <a:latin typeface="DevLys 010" pitchFamily="2" charset="0"/>
                <a:ea typeface="Times New Roman" pitchFamily="18" charset="0"/>
                <a:cs typeface="Arial" pitchFamily="34" charset="0"/>
              </a:rPr>
              <a:t> </a:t>
            </a:r>
            <a:r>
              <a:rPr lang="en-US" sz="3600" dirty="0" err="1" smtClean="0">
                <a:latin typeface="DevLys 010" pitchFamily="2" charset="0"/>
                <a:ea typeface="Times New Roman" pitchFamily="18" charset="0"/>
                <a:cs typeface="Arial" pitchFamily="34" charset="0"/>
              </a:rPr>
              <a:t>vkosnu&amp;i</a:t>
            </a:r>
            <a:r>
              <a:rPr lang="en-US" sz="3600" dirty="0" smtClean="0">
                <a:latin typeface="DevLys 010" pitchFamily="2" charset="0"/>
                <a:ea typeface="Times New Roman" pitchFamily="18" charset="0"/>
                <a:cs typeface="Arial" pitchFamily="34" charset="0"/>
              </a:rPr>
              <a:t>= </a:t>
            </a:r>
            <a:r>
              <a:rPr lang="en-US" sz="3600" dirty="0" err="1" smtClean="0">
                <a:latin typeface="DevLys 010" pitchFamily="2" charset="0"/>
                <a:ea typeface="Times New Roman" pitchFamily="18" charset="0"/>
                <a:cs typeface="Arial" pitchFamily="34" charset="0"/>
              </a:rPr>
              <a:t>esa</a:t>
            </a:r>
            <a:r>
              <a:rPr lang="en-US" sz="3600" dirty="0" smtClean="0">
                <a:latin typeface="DevLys 010" pitchFamily="2" charset="0"/>
                <a:ea typeface="Times New Roman" pitchFamily="18" charset="0"/>
                <a:cs typeface="Arial" pitchFamily="34" charset="0"/>
              </a:rPr>
              <a:t> </a:t>
            </a:r>
            <a:r>
              <a:rPr lang="en-US" sz="3600" dirty="0" err="1" smtClean="0">
                <a:latin typeface="DevLys 010" pitchFamily="2" charset="0"/>
                <a:ea typeface="Times New Roman" pitchFamily="18" charset="0"/>
                <a:cs typeface="Arial" pitchFamily="34" charset="0"/>
              </a:rPr>
              <a:t>vafdr</a:t>
            </a:r>
            <a:r>
              <a:rPr lang="en-US" sz="3600" dirty="0" smtClean="0">
                <a:latin typeface="DevLys 010" pitchFamily="2" charset="0"/>
                <a:ea typeface="Times New Roman" pitchFamily="18" charset="0"/>
                <a:cs typeface="Arial" pitchFamily="34" charset="0"/>
              </a:rPr>
              <a:t> </a:t>
            </a:r>
            <a:r>
              <a:rPr lang="en-US" sz="3600" dirty="0" err="1" smtClean="0">
                <a:latin typeface="DevLys 010" pitchFamily="2" charset="0"/>
                <a:ea typeface="Times New Roman" pitchFamily="18" charset="0"/>
                <a:cs typeface="Arial" pitchFamily="34" charset="0"/>
              </a:rPr>
              <a:t>gksuk</a:t>
            </a:r>
            <a:r>
              <a:rPr lang="en-US" sz="3600" dirty="0" smtClean="0">
                <a:latin typeface="DevLys 010" pitchFamily="2" charset="0"/>
                <a:ea typeface="Times New Roman" pitchFamily="18" charset="0"/>
                <a:cs typeface="Arial" pitchFamily="34" charset="0"/>
              </a:rPr>
              <a:t> </a:t>
            </a:r>
            <a:r>
              <a:rPr lang="en-US" sz="3600" dirty="0" err="1" smtClean="0">
                <a:latin typeface="DevLys 010" pitchFamily="2" charset="0"/>
                <a:ea typeface="Times New Roman" pitchFamily="18" charset="0"/>
                <a:cs typeface="Arial" pitchFamily="34" charset="0"/>
              </a:rPr>
              <a:t>pkfg,A</a:t>
            </a:r>
            <a:endParaRPr lang="en-US" sz="3600" dirty="0" smtClean="0">
              <a:latin typeface="Arial" pitchFamily="34" charset="0"/>
              <a:cs typeface="Arial" pitchFamily="34" charset="0"/>
            </a:endParaRPr>
          </a:p>
          <a:p>
            <a:pPr marL="290513" lvl="0" indent="-290513" algn="just" eaLnBrk="0" fontAlgn="base" hangingPunct="0">
              <a:spcBef>
                <a:spcPct val="0"/>
              </a:spcBef>
              <a:spcAft>
                <a:spcPct val="0"/>
              </a:spcAft>
              <a:buNone/>
            </a:pPr>
            <a:r>
              <a:rPr lang="en-US" sz="3600" dirty="0" smtClean="0">
                <a:latin typeface="DevLys 010" pitchFamily="2" charset="0"/>
                <a:ea typeface="Times New Roman" pitchFamily="18" charset="0"/>
                <a:cs typeface="Arial" pitchFamily="34" charset="0"/>
              </a:rPr>
              <a:t>8-	</a:t>
            </a:r>
            <a:r>
              <a:rPr lang="en-US" sz="3600" dirty="0" err="1" smtClean="0">
                <a:latin typeface="DevLys 010" pitchFamily="2" charset="0"/>
                <a:ea typeface="Times New Roman" pitchFamily="18" charset="0"/>
                <a:cs typeface="Arial" pitchFamily="34" charset="0"/>
              </a:rPr>
              <a:t>foKkiu</a:t>
            </a:r>
            <a:r>
              <a:rPr lang="en-US" sz="3600" dirty="0" smtClean="0">
                <a:latin typeface="DevLys 010" pitchFamily="2" charset="0"/>
                <a:ea typeface="Times New Roman" pitchFamily="18" charset="0"/>
                <a:cs typeface="Arial" pitchFamily="34" charset="0"/>
              </a:rPr>
              <a:t> </a:t>
            </a:r>
            <a:r>
              <a:rPr lang="en-US" sz="3600" dirty="0" err="1" smtClean="0">
                <a:latin typeface="DevLys 010" pitchFamily="2" charset="0"/>
                <a:ea typeface="Times New Roman" pitchFamily="18" charset="0"/>
                <a:cs typeface="Arial" pitchFamily="34" charset="0"/>
              </a:rPr>
              <a:t>izlkj.k</a:t>
            </a:r>
            <a:r>
              <a:rPr lang="en-US" sz="3600" dirty="0" smtClean="0">
                <a:latin typeface="DevLys 010" pitchFamily="2" charset="0"/>
                <a:ea typeface="Times New Roman" pitchFamily="18" charset="0"/>
                <a:cs typeface="Arial" pitchFamily="34" charset="0"/>
              </a:rPr>
              <a:t> dh </a:t>
            </a:r>
            <a:r>
              <a:rPr lang="en-US" sz="3600" dirty="0" err="1" smtClean="0">
                <a:latin typeface="DevLys 010" pitchFamily="2" charset="0"/>
                <a:ea typeface="Times New Roman" pitchFamily="18" charset="0"/>
                <a:cs typeface="Arial" pitchFamily="34" charset="0"/>
              </a:rPr>
              <a:t>frfFk</a:t>
            </a:r>
            <a:r>
              <a:rPr lang="en-US" sz="3600" dirty="0" smtClean="0">
                <a:latin typeface="DevLys 010" pitchFamily="2" charset="0"/>
                <a:ea typeface="Times New Roman" pitchFamily="18" charset="0"/>
                <a:cs typeface="Arial" pitchFamily="34" charset="0"/>
              </a:rPr>
              <a:t> </a:t>
            </a:r>
            <a:r>
              <a:rPr lang="en-US" sz="3600" dirty="0" err="1" smtClean="0">
                <a:latin typeface="DevLys 010" pitchFamily="2" charset="0"/>
                <a:ea typeface="Times New Roman" pitchFamily="18" charset="0"/>
                <a:cs typeface="Arial" pitchFamily="34" charset="0"/>
              </a:rPr>
              <a:t>ls</a:t>
            </a:r>
            <a:r>
              <a:rPr lang="en-US" sz="3600" dirty="0" smtClean="0">
                <a:latin typeface="DevLys 010" pitchFamily="2" charset="0"/>
                <a:ea typeface="Times New Roman" pitchFamily="18" charset="0"/>
                <a:cs typeface="Arial" pitchFamily="34" charset="0"/>
              </a:rPr>
              <a:t> de </a:t>
            </a:r>
            <a:r>
              <a:rPr lang="en-US" sz="3600" dirty="0" err="1" smtClean="0">
                <a:latin typeface="DevLys 010" pitchFamily="2" charset="0"/>
                <a:ea typeface="Times New Roman" pitchFamily="18" charset="0"/>
                <a:cs typeface="Arial" pitchFamily="34" charset="0"/>
              </a:rPr>
              <a:t>ls</a:t>
            </a:r>
            <a:r>
              <a:rPr lang="en-US" sz="3600" dirty="0" smtClean="0">
                <a:latin typeface="DevLys 010" pitchFamily="2" charset="0"/>
                <a:ea typeface="Times New Roman" pitchFamily="18" charset="0"/>
                <a:cs typeface="Arial" pitchFamily="34" charset="0"/>
              </a:rPr>
              <a:t> de 3 </a:t>
            </a:r>
            <a:r>
              <a:rPr lang="en-US" sz="3600" dirty="0" err="1" smtClean="0">
                <a:latin typeface="DevLys 010" pitchFamily="2" charset="0"/>
                <a:ea typeface="Times New Roman" pitchFamily="18" charset="0"/>
                <a:cs typeface="Arial" pitchFamily="34" charset="0"/>
              </a:rPr>
              <a:t>fnu</a:t>
            </a:r>
            <a:r>
              <a:rPr lang="en-US" sz="3600" dirty="0" smtClean="0">
                <a:latin typeface="DevLys 010" pitchFamily="2" charset="0"/>
                <a:ea typeface="Times New Roman" pitchFamily="18" charset="0"/>
                <a:cs typeface="Arial" pitchFamily="34" charset="0"/>
              </a:rPr>
              <a:t> </a:t>
            </a:r>
            <a:r>
              <a:rPr lang="en-US" sz="3600" dirty="0" err="1" smtClean="0">
                <a:latin typeface="DevLys 010" pitchFamily="2" charset="0"/>
                <a:ea typeface="Times New Roman" pitchFamily="18" charset="0"/>
                <a:cs typeface="Arial" pitchFamily="34" charset="0"/>
              </a:rPr>
              <a:t>iwoZ</a:t>
            </a:r>
            <a:r>
              <a:rPr lang="en-US" sz="3600" dirty="0" smtClean="0">
                <a:latin typeface="DevLys 010" pitchFamily="2" charset="0"/>
                <a:ea typeface="Times New Roman" pitchFamily="18" charset="0"/>
                <a:cs typeface="Arial" pitchFamily="34" charset="0"/>
              </a:rPr>
              <a:t> </a:t>
            </a:r>
            <a:r>
              <a:rPr lang="en-US" sz="3600" dirty="0" err="1" smtClean="0">
                <a:latin typeface="DevLys 010" pitchFamily="2" charset="0"/>
                <a:ea typeface="Times New Roman" pitchFamily="18" charset="0"/>
                <a:cs typeface="Arial" pitchFamily="34" charset="0"/>
              </a:rPr>
              <a:t>vkosnu&amp;i</a:t>
            </a:r>
            <a:r>
              <a:rPr lang="en-US" sz="3600" dirty="0" smtClean="0">
                <a:latin typeface="DevLys 010" pitchFamily="2" charset="0"/>
                <a:ea typeface="Times New Roman" pitchFamily="18" charset="0"/>
                <a:cs typeface="Arial" pitchFamily="34" charset="0"/>
              </a:rPr>
              <a:t>= </a:t>
            </a:r>
            <a:r>
              <a:rPr lang="en-US" sz="3600" dirty="0" err="1" smtClean="0">
                <a:latin typeface="DevLys 010" pitchFamily="2" charset="0"/>
                <a:ea typeface="Times New Roman" pitchFamily="18" charset="0"/>
                <a:cs typeface="Arial" pitchFamily="34" charset="0"/>
              </a:rPr>
              <a:t>lfefr</a:t>
            </a:r>
            <a:r>
              <a:rPr lang="en-US" sz="3600" dirty="0" smtClean="0">
                <a:latin typeface="DevLys 010" pitchFamily="2" charset="0"/>
                <a:ea typeface="Times New Roman" pitchFamily="18" charset="0"/>
                <a:cs typeface="Arial" pitchFamily="34" charset="0"/>
              </a:rPr>
              <a:t> </a:t>
            </a:r>
            <a:r>
              <a:rPr lang="en-US" sz="3600" dirty="0" err="1" smtClean="0">
                <a:latin typeface="DevLys 010" pitchFamily="2" charset="0"/>
                <a:ea typeface="Times New Roman" pitchFamily="18" charset="0"/>
                <a:cs typeface="Arial" pitchFamily="34" charset="0"/>
              </a:rPr>
              <a:t>ds</a:t>
            </a:r>
            <a:r>
              <a:rPr lang="en-US" sz="3600" dirty="0" smtClean="0">
                <a:latin typeface="DevLys 010" pitchFamily="2" charset="0"/>
                <a:ea typeface="Times New Roman" pitchFamily="18" charset="0"/>
                <a:cs typeface="Arial" pitchFamily="34" charset="0"/>
              </a:rPr>
              <a:t> le{k </a:t>
            </a:r>
            <a:r>
              <a:rPr lang="en-US" sz="3600" dirty="0" err="1" smtClean="0">
                <a:latin typeface="DevLys 010" pitchFamily="2" charset="0"/>
                <a:ea typeface="Times New Roman" pitchFamily="18" charset="0"/>
                <a:cs typeface="Arial" pitchFamily="34" charset="0"/>
              </a:rPr>
              <a:t>izLrqr</a:t>
            </a:r>
            <a:r>
              <a:rPr lang="en-US" sz="3600" dirty="0" smtClean="0">
                <a:latin typeface="DevLys 010" pitchFamily="2" charset="0"/>
                <a:ea typeface="Times New Roman" pitchFamily="18" charset="0"/>
                <a:cs typeface="Arial" pitchFamily="34" charset="0"/>
              </a:rPr>
              <a:t> </a:t>
            </a:r>
            <a:r>
              <a:rPr lang="en-US" sz="3600" dirty="0" err="1" smtClean="0">
                <a:latin typeface="DevLys 010" pitchFamily="2" charset="0"/>
                <a:ea typeface="Times New Roman" pitchFamily="18" charset="0"/>
                <a:cs typeface="Arial" pitchFamily="34" charset="0"/>
              </a:rPr>
              <a:t>fd;k</a:t>
            </a:r>
            <a:r>
              <a:rPr lang="en-US" sz="3600" dirty="0" smtClean="0">
                <a:latin typeface="DevLys 010" pitchFamily="2" charset="0"/>
                <a:ea typeface="Times New Roman" pitchFamily="18" charset="0"/>
                <a:cs typeface="Arial" pitchFamily="34" charset="0"/>
              </a:rPr>
              <a:t> </a:t>
            </a:r>
            <a:r>
              <a:rPr lang="en-US" sz="3600" dirty="0" err="1" smtClean="0">
                <a:latin typeface="DevLys 010" pitchFamily="2" charset="0"/>
                <a:ea typeface="Times New Roman" pitchFamily="18" charset="0"/>
                <a:cs typeface="Arial" pitchFamily="34" charset="0"/>
              </a:rPr>
              <a:t>tkuk</a:t>
            </a:r>
            <a:r>
              <a:rPr lang="en-US" sz="3600" dirty="0" smtClean="0">
                <a:latin typeface="DevLys 010" pitchFamily="2" charset="0"/>
                <a:ea typeface="Times New Roman" pitchFamily="18" charset="0"/>
                <a:cs typeface="Arial" pitchFamily="34" charset="0"/>
              </a:rPr>
              <a:t> </a:t>
            </a:r>
            <a:r>
              <a:rPr lang="en-US" sz="3600" dirty="0" err="1" smtClean="0">
                <a:latin typeface="DevLys 010" pitchFamily="2" charset="0"/>
                <a:ea typeface="Times New Roman" pitchFamily="18" charset="0"/>
                <a:cs typeface="Arial" pitchFamily="34" charset="0"/>
              </a:rPr>
              <a:t>pkfg;sA</a:t>
            </a:r>
            <a:endParaRPr lang="en-US" sz="3600" dirty="0" smtClean="0">
              <a:latin typeface="Arial" pitchFamily="34" charset="0"/>
              <a:cs typeface="Arial" pitchFamily="34" charset="0"/>
            </a:endParaRPr>
          </a:p>
          <a:p>
            <a:pPr marL="290513" lvl="0" indent="-290513" algn="just" eaLnBrk="0" fontAlgn="base" hangingPunct="0">
              <a:spcBef>
                <a:spcPct val="0"/>
              </a:spcBef>
              <a:spcAft>
                <a:spcPct val="0"/>
              </a:spcAft>
              <a:buNone/>
            </a:pPr>
            <a:r>
              <a:rPr lang="en-US" sz="3600" dirty="0" smtClean="0">
                <a:latin typeface="DevLys 010" pitchFamily="2" charset="0"/>
                <a:ea typeface="Times New Roman" pitchFamily="18" charset="0"/>
                <a:cs typeface="Arial" pitchFamily="34" charset="0"/>
              </a:rPr>
              <a:t>9-	</a:t>
            </a:r>
            <a:r>
              <a:rPr lang="en-US" sz="3600" dirty="0" err="1" smtClean="0">
                <a:latin typeface="DevLys 010" pitchFamily="2" charset="0"/>
                <a:ea typeface="Times New Roman" pitchFamily="18" charset="0"/>
                <a:cs typeface="Arial" pitchFamily="34" charset="0"/>
              </a:rPr>
              <a:t>vkosnu&amp;i</a:t>
            </a:r>
            <a:r>
              <a:rPr lang="en-US" sz="3600" dirty="0" smtClean="0">
                <a:latin typeface="DevLys 010" pitchFamily="2" charset="0"/>
                <a:ea typeface="Times New Roman" pitchFamily="18" charset="0"/>
                <a:cs typeface="Arial" pitchFamily="34" charset="0"/>
              </a:rPr>
              <a:t>= </a:t>
            </a:r>
            <a:r>
              <a:rPr lang="en-US" sz="3600" dirty="0" err="1" smtClean="0">
                <a:latin typeface="DevLys 010" pitchFamily="2" charset="0"/>
                <a:ea typeface="Times New Roman" pitchFamily="18" charset="0"/>
                <a:cs typeface="Arial" pitchFamily="34" charset="0"/>
              </a:rPr>
              <a:t>ds</a:t>
            </a:r>
            <a:r>
              <a:rPr lang="en-US" sz="3600" dirty="0" smtClean="0">
                <a:latin typeface="DevLys 010" pitchFamily="2" charset="0"/>
                <a:ea typeface="Times New Roman" pitchFamily="18" charset="0"/>
                <a:cs typeface="Arial" pitchFamily="34" charset="0"/>
              </a:rPr>
              <a:t> </a:t>
            </a:r>
            <a:r>
              <a:rPr lang="en-US" sz="3600" dirty="0" err="1" smtClean="0">
                <a:latin typeface="DevLys 010" pitchFamily="2" charset="0"/>
                <a:ea typeface="Times New Roman" pitchFamily="18" charset="0"/>
                <a:cs typeface="Arial" pitchFamily="34" charset="0"/>
              </a:rPr>
              <a:t>lkFk</a:t>
            </a:r>
            <a:r>
              <a:rPr lang="en-US" sz="3600" dirty="0" smtClean="0">
                <a:latin typeface="DevLys 010" pitchFamily="2" charset="0"/>
                <a:ea typeface="Times New Roman" pitchFamily="18" charset="0"/>
                <a:cs typeface="Arial" pitchFamily="34" charset="0"/>
              </a:rPr>
              <a:t> </a:t>
            </a:r>
            <a:r>
              <a:rPr lang="en-US" sz="3600" dirty="0" err="1" smtClean="0">
                <a:latin typeface="DevLys 010" pitchFamily="2" charset="0"/>
                <a:ea typeface="Times New Roman" pitchFamily="18" charset="0"/>
                <a:cs typeface="Arial" pitchFamily="34" charset="0"/>
              </a:rPr>
              <a:t>ny@vH;FkhZ</a:t>
            </a:r>
            <a:r>
              <a:rPr lang="en-US" sz="3600" dirty="0" smtClean="0">
                <a:latin typeface="DevLys 010" pitchFamily="2" charset="0"/>
                <a:ea typeface="Times New Roman" pitchFamily="18" charset="0"/>
                <a:cs typeface="Arial" pitchFamily="34" charset="0"/>
              </a:rPr>
              <a:t> </a:t>
            </a:r>
            <a:r>
              <a:rPr lang="en-US" sz="3600" dirty="0" err="1" smtClean="0">
                <a:latin typeface="DevLys 010" pitchFamily="2" charset="0"/>
                <a:ea typeface="Times New Roman" pitchFamily="18" charset="0"/>
                <a:cs typeface="Arial" pitchFamily="34" charset="0"/>
              </a:rPr>
              <a:t>dk</a:t>
            </a:r>
            <a:r>
              <a:rPr lang="en-US" sz="3600" dirty="0" smtClean="0">
                <a:latin typeface="DevLys 010" pitchFamily="2" charset="0"/>
                <a:ea typeface="Times New Roman" pitchFamily="18" charset="0"/>
                <a:cs typeface="Arial" pitchFamily="34" charset="0"/>
              </a:rPr>
              <a:t> ,d </a:t>
            </a:r>
            <a:r>
              <a:rPr lang="en-US" sz="3600" dirty="0" err="1" smtClean="0">
                <a:latin typeface="DevLys 010" pitchFamily="2" charset="0"/>
                <a:ea typeface="Times New Roman" pitchFamily="18" charset="0"/>
                <a:cs typeface="Arial" pitchFamily="34" charset="0"/>
              </a:rPr>
              <a:t>vfHkdFku</a:t>
            </a:r>
            <a:r>
              <a:rPr lang="en-US" sz="3600" dirty="0" smtClean="0">
                <a:latin typeface="DevLys 010" pitchFamily="2" charset="0"/>
                <a:ea typeface="Times New Roman" pitchFamily="18" charset="0"/>
                <a:cs typeface="Arial" pitchFamily="34" charset="0"/>
              </a:rPr>
              <a:t> ¼</a:t>
            </a:r>
            <a:r>
              <a:rPr lang="en-US" sz="3200" dirty="0" smtClean="0">
                <a:latin typeface="Calibri" pitchFamily="34" charset="0"/>
                <a:ea typeface="Times New Roman" pitchFamily="18" charset="0"/>
                <a:cs typeface="Mangal" pitchFamily="18" charset="0"/>
              </a:rPr>
              <a:t>Statement</a:t>
            </a:r>
            <a:r>
              <a:rPr lang="en-US" sz="3600" dirty="0" smtClean="0">
                <a:latin typeface="DevLys 010" pitchFamily="2" charset="0"/>
                <a:ea typeface="Times New Roman" pitchFamily="18" charset="0"/>
                <a:cs typeface="Arial" pitchFamily="34" charset="0"/>
              </a:rPr>
              <a:t>½ </a:t>
            </a:r>
            <a:r>
              <a:rPr lang="en-US" sz="3600" dirty="0" err="1" smtClean="0">
                <a:latin typeface="DevLys 010" pitchFamily="2" charset="0"/>
                <a:ea typeface="Times New Roman" pitchFamily="18" charset="0"/>
                <a:cs typeface="Arial" pitchFamily="34" charset="0"/>
              </a:rPr>
              <a:t>fd</a:t>
            </a:r>
            <a:r>
              <a:rPr lang="en-US" sz="3600" dirty="0" smtClean="0">
                <a:latin typeface="DevLys 010" pitchFamily="2" charset="0"/>
                <a:ea typeface="Times New Roman" pitchFamily="18" charset="0"/>
                <a:cs typeface="Arial" pitchFamily="34" charset="0"/>
              </a:rPr>
              <a:t> </a:t>
            </a:r>
            <a:r>
              <a:rPr lang="en-US" sz="3600" dirty="0" err="1" smtClean="0">
                <a:latin typeface="DevLys 010" pitchFamily="2" charset="0"/>
                <a:ea typeface="Times New Roman" pitchFamily="18" charset="0"/>
                <a:cs typeface="Arial" pitchFamily="34" charset="0"/>
              </a:rPr>
              <a:t>leLr</a:t>
            </a:r>
            <a:r>
              <a:rPr lang="en-US" sz="3600" dirty="0" smtClean="0">
                <a:latin typeface="DevLys 010" pitchFamily="2" charset="0"/>
                <a:ea typeface="Times New Roman" pitchFamily="18" charset="0"/>
                <a:cs typeface="Arial" pitchFamily="34" charset="0"/>
              </a:rPr>
              <a:t> </a:t>
            </a:r>
            <a:r>
              <a:rPr lang="en-US" sz="3600" dirty="0" err="1" smtClean="0">
                <a:latin typeface="DevLys 010" pitchFamily="2" charset="0"/>
                <a:ea typeface="Times New Roman" pitchFamily="18" charset="0"/>
                <a:cs typeface="Arial" pitchFamily="34" charset="0"/>
              </a:rPr>
              <a:t>Hkqxrku</a:t>
            </a:r>
            <a:r>
              <a:rPr lang="en-US" sz="3600" dirty="0" smtClean="0">
                <a:latin typeface="DevLys 010" pitchFamily="2" charset="0"/>
                <a:ea typeface="Times New Roman" pitchFamily="18" charset="0"/>
                <a:cs typeface="Arial" pitchFamily="34" charset="0"/>
              </a:rPr>
              <a:t> pSd@fMek.M </a:t>
            </a:r>
            <a:r>
              <a:rPr lang="en-US" sz="3600" dirty="0" err="1" smtClean="0">
                <a:latin typeface="DevLys 010" pitchFamily="2" charset="0"/>
                <a:ea typeface="Times New Roman" pitchFamily="18" charset="0"/>
                <a:cs typeface="Arial" pitchFamily="34" charset="0"/>
              </a:rPr>
              <a:t>Mªk¶V</a:t>
            </a:r>
            <a:r>
              <a:rPr lang="en-US" sz="3600" dirty="0" smtClean="0">
                <a:latin typeface="DevLys 010" pitchFamily="2" charset="0"/>
                <a:ea typeface="Times New Roman" pitchFamily="18" charset="0"/>
                <a:cs typeface="Arial" pitchFamily="34" charset="0"/>
              </a:rPr>
              <a:t> }</a:t>
            </a:r>
            <a:r>
              <a:rPr lang="en-US" sz="3600" dirty="0" err="1" smtClean="0">
                <a:latin typeface="DevLys 010" pitchFamily="2" charset="0"/>
                <a:ea typeface="Times New Roman" pitchFamily="18" charset="0"/>
                <a:cs typeface="Arial" pitchFamily="34" charset="0"/>
              </a:rPr>
              <a:t>kjk</a:t>
            </a:r>
            <a:r>
              <a:rPr lang="en-US" sz="3600" dirty="0" smtClean="0">
                <a:latin typeface="DevLys 010" pitchFamily="2" charset="0"/>
                <a:ea typeface="Times New Roman" pitchFamily="18" charset="0"/>
                <a:cs typeface="Arial" pitchFamily="34" charset="0"/>
              </a:rPr>
              <a:t> </a:t>
            </a:r>
            <a:r>
              <a:rPr lang="en-US" sz="3600" dirty="0" err="1" smtClean="0">
                <a:latin typeface="DevLys 010" pitchFamily="2" charset="0"/>
                <a:ea typeface="Times New Roman" pitchFamily="18" charset="0"/>
                <a:cs typeface="Arial" pitchFamily="34" charset="0"/>
              </a:rPr>
              <a:t>fd;s</a:t>
            </a:r>
            <a:r>
              <a:rPr lang="en-US" sz="3600" dirty="0" smtClean="0">
                <a:latin typeface="DevLys 010" pitchFamily="2" charset="0"/>
                <a:ea typeface="Times New Roman" pitchFamily="18" charset="0"/>
                <a:cs typeface="Arial" pitchFamily="34" charset="0"/>
              </a:rPr>
              <a:t> </a:t>
            </a:r>
            <a:r>
              <a:rPr lang="en-US" sz="3600" dirty="0" err="1" smtClean="0">
                <a:latin typeface="DevLys 010" pitchFamily="2" charset="0"/>
                <a:ea typeface="Times New Roman" pitchFamily="18" charset="0"/>
                <a:cs typeface="Arial" pitchFamily="34" charset="0"/>
              </a:rPr>
              <a:t>tk;asxs</a:t>
            </a:r>
            <a:r>
              <a:rPr lang="en-US" sz="3600" dirty="0" smtClean="0">
                <a:latin typeface="DevLys 010" pitchFamily="2" charset="0"/>
                <a:ea typeface="Times New Roman" pitchFamily="18" charset="0"/>
                <a:cs typeface="Arial" pitchFamily="34" charset="0"/>
              </a:rPr>
              <a:t>] </a:t>
            </a:r>
            <a:r>
              <a:rPr lang="en-US" sz="3600" dirty="0" err="1" smtClean="0">
                <a:latin typeface="DevLys 010" pitchFamily="2" charset="0"/>
                <a:ea typeface="Times New Roman" pitchFamily="18" charset="0"/>
                <a:cs typeface="Arial" pitchFamily="34" charset="0"/>
              </a:rPr>
              <a:t>layXu</a:t>
            </a:r>
            <a:r>
              <a:rPr lang="en-US" sz="3600" dirty="0" smtClean="0">
                <a:latin typeface="DevLys 010" pitchFamily="2" charset="0"/>
                <a:ea typeface="Times New Roman" pitchFamily="18" charset="0"/>
                <a:cs typeface="Arial" pitchFamily="34" charset="0"/>
              </a:rPr>
              <a:t> </a:t>
            </a:r>
            <a:r>
              <a:rPr lang="en-US" sz="3600" dirty="0" err="1" smtClean="0">
                <a:latin typeface="DevLys 010" pitchFamily="2" charset="0"/>
                <a:ea typeface="Times New Roman" pitchFamily="18" charset="0"/>
                <a:cs typeface="Arial" pitchFamily="34" charset="0"/>
              </a:rPr>
              <a:t>gksuk</a:t>
            </a:r>
            <a:r>
              <a:rPr lang="en-US" sz="3600" dirty="0" smtClean="0">
                <a:latin typeface="DevLys 010" pitchFamily="2" charset="0"/>
                <a:ea typeface="Times New Roman" pitchFamily="18" charset="0"/>
                <a:cs typeface="Arial" pitchFamily="34" charset="0"/>
              </a:rPr>
              <a:t> </a:t>
            </a:r>
            <a:r>
              <a:rPr lang="en-US" sz="3600" dirty="0" err="1" smtClean="0">
                <a:latin typeface="DevLys 010" pitchFamily="2" charset="0"/>
                <a:ea typeface="Times New Roman" pitchFamily="18" charset="0"/>
                <a:cs typeface="Arial" pitchFamily="34" charset="0"/>
              </a:rPr>
              <a:t>pkfg,A</a:t>
            </a:r>
            <a:endParaRPr lang="en-US" sz="36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17</a:t>
            </a:fld>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6F15528-21DE-4FAA-801E-634DDDAF4B2B}" type="slidenum">
              <a:rPr lang="en-US" smtClean="0"/>
              <a:pPr/>
              <a:t>18</a:t>
            </a:fld>
            <a:endParaRPr lang="en-US"/>
          </a:p>
        </p:txBody>
      </p:sp>
      <p:sp>
        <p:nvSpPr>
          <p:cNvPr id="5121" name="Rectangle 1"/>
          <p:cNvSpPr>
            <a:spLocks noChangeArrowheads="1"/>
          </p:cNvSpPr>
          <p:nvPr/>
        </p:nvSpPr>
        <p:spPr bwMode="auto">
          <a:xfrm>
            <a:off x="467544" y="383758"/>
            <a:ext cx="7848872" cy="63094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3600" b="1" i="0" u="none" strike="noStrike" cap="none" normalizeH="0" baseline="0" dirty="0" err="1" smtClean="0">
                <a:ln>
                  <a:noFill/>
                </a:ln>
                <a:solidFill>
                  <a:schemeClr val="tx1"/>
                </a:solidFill>
                <a:effectLst/>
                <a:latin typeface="DevLys 010" pitchFamily="2" charset="0"/>
                <a:ea typeface="Times New Roman" pitchFamily="18" charset="0"/>
                <a:cs typeface="Arial" pitchFamily="34" charset="0"/>
              </a:rPr>
              <a:t>vkosnu&amp;i</a:t>
            </a:r>
            <a:r>
              <a:rPr kumimoji="0" lang="en-US" sz="3600" b="1" i="0" u="none" strike="noStrike" cap="none" normalizeH="0" baseline="0" dirty="0" smtClean="0">
                <a:ln>
                  <a:noFill/>
                </a:ln>
                <a:solidFill>
                  <a:schemeClr val="tx1"/>
                </a:solidFill>
                <a:effectLst/>
                <a:latin typeface="DevLys 010" pitchFamily="2" charset="0"/>
                <a:ea typeface="Times New Roman" pitchFamily="18" charset="0"/>
                <a:cs typeface="Arial" pitchFamily="34" charset="0"/>
              </a:rPr>
              <a:t>=</a:t>
            </a:r>
            <a:r>
              <a:rPr kumimoji="0" lang="en-US" sz="3600" b="1" i="0" u="none" strike="noStrike" cap="none" normalizeH="0" baseline="0" dirty="0" err="1" smtClean="0">
                <a:ln>
                  <a:noFill/>
                </a:ln>
                <a:solidFill>
                  <a:schemeClr val="tx1"/>
                </a:solidFill>
                <a:effectLst/>
                <a:latin typeface="DevLys 010" pitchFamily="2" charset="0"/>
                <a:ea typeface="Times New Roman" pitchFamily="18" charset="0"/>
                <a:cs typeface="Arial" pitchFamily="34" charset="0"/>
              </a:rPr>
              <a:t>ksa</a:t>
            </a:r>
            <a:r>
              <a:rPr kumimoji="0" lang="en-US" sz="3600" b="1" i="0" u="none" strike="noStrike" cap="none" normalizeH="0" baseline="0" dirty="0" smtClean="0">
                <a:ln>
                  <a:noFill/>
                </a:ln>
                <a:solidFill>
                  <a:schemeClr val="tx1"/>
                </a:solidFill>
                <a:effectLst/>
                <a:latin typeface="DevLys 010" pitchFamily="2" charset="0"/>
                <a:ea typeface="Times New Roman" pitchFamily="18" charset="0"/>
                <a:cs typeface="Arial" pitchFamily="34" charset="0"/>
              </a:rPr>
              <a:t> </a:t>
            </a:r>
            <a:r>
              <a:rPr kumimoji="0" lang="en-US" sz="3600" b="1" i="0" u="none" strike="noStrike" cap="none" normalizeH="0" baseline="0" dirty="0" err="1" smtClean="0">
                <a:ln>
                  <a:noFill/>
                </a:ln>
                <a:solidFill>
                  <a:schemeClr val="tx1"/>
                </a:solidFill>
                <a:effectLst/>
                <a:latin typeface="DevLys 010" pitchFamily="2" charset="0"/>
                <a:ea typeface="Times New Roman" pitchFamily="18" charset="0"/>
                <a:cs typeface="Arial" pitchFamily="34" charset="0"/>
              </a:rPr>
              <a:t>dks</a:t>
            </a:r>
            <a:r>
              <a:rPr kumimoji="0" lang="en-US" sz="3600" b="1" i="0" u="none" strike="noStrike" cap="none" normalizeH="0" baseline="0" dirty="0" smtClean="0">
                <a:ln>
                  <a:noFill/>
                </a:ln>
                <a:solidFill>
                  <a:schemeClr val="tx1"/>
                </a:solidFill>
                <a:effectLst/>
                <a:latin typeface="DevLys 010" pitchFamily="2" charset="0"/>
                <a:ea typeface="Times New Roman" pitchFamily="18" charset="0"/>
                <a:cs typeface="Arial" pitchFamily="34" charset="0"/>
              </a:rPr>
              <a:t> </a:t>
            </a:r>
            <a:r>
              <a:rPr kumimoji="0" lang="en-US" sz="3600" b="1" i="0" u="none" strike="noStrike" cap="none" normalizeH="0" baseline="0" dirty="0" err="1" smtClean="0">
                <a:ln>
                  <a:noFill/>
                </a:ln>
                <a:solidFill>
                  <a:schemeClr val="tx1"/>
                </a:solidFill>
                <a:effectLst/>
                <a:latin typeface="DevLys 010" pitchFamily="2" charset="0"/>
                <a:ea typeface="Times New Roman" pitchFamily="18" charset="0"/>
                <a:cs typeface="Arial" pitchFamily="34" charset="0"/>
              </a:rPr>
              <a:t>jftLVj</a:t>
            </a:r>
            <a:r>
              <a:rPr kumimoji="0" lang="en-US" sz="3600" b="1" i="0" u="none" strike="noStrike" cap="none" normalizeH="0" baseline="0" dirty="0" smtClean="0">
                <a:ln>
                  <a:noFill/>
                </a:ln>
                <a:solidFill>
                  <a:schemeClr val="tx1"/>
                </a:solidFill>
                <a:effectLst/>
                <a:latin typeface="DevLys 010" pitchFamily="2" charset="0"/>
                <a:ea typeface="Times New Roman" pitchFamily="18" charset="0"/>
                <a:cs typeface="Arial" pitchFamily="34" charset="0"/>
              </a:rPr>
              <a:t> </a:t>
            </a:r>
            <a:r>
              <a:rPr kumimoji="0" lang="en-US" sz="3600" b="1" i="0" u="none" strike="noStrike" cap="none" normalizeH="0" baseline="0" dirty="0" err="1" smtClean="0">
                <a:ln>
                  <a:noFill/>
                </a:ln>
                <a:solidFill>
                  <a:schemeClr val="tx1"/>
                </a:solidFill>
                <a:effectLst/>
                <a:latin typeface="DevLys 010" pitchFamily="2" charset="0"/>
                <a:ea typeface="Times New Roman" pitchFamily="18" charset="0"/>
                <a:cs typeface="Arial" pitchFamily="34" charset="0"/>
              </a:rPr>
              <a:t>esa</a:t>
            </a:r>
            <a:r>
              <a:rPr kumimoji="0" lang="en-US" sz="3600" b="1" i="0" u="none" strike="noStrike" cap="none" normalizeH="0" baseline="0" dirty="0" smtClean="0">
                <a:ln>
                  <a:noFill/>
                </a:ln>
                <a:solidFill>
                  <a:schemeClr val="tx1"/>
                </a:solidFill>
                <a:effectLst/>
                <a:latin typeface="DevLys 010" pitchFamily="2" charset="0"/>
                <a:ea typeface="Times New Roman" pitchFamily="18" charset="0"/>
                <a:cs typeface="Arial" pitchFamily="34" charset="0"/>
              </a:rPr>
              <a:t> </a:t>
            </a:r>
            <a:r>
              <a:rPr kumimoji="0" lang="en-US" sz="3600" b="1" i="0" u="none" strike="noStrike" cap="none" normalizeH="0" baseline="0" dirty="0" err="1" smtClean="0">
                <a:ln>
                  <a:noFill/>
                </a:ln>
                <a:solidFill>
                  <a:schemeClr val="tx1"/>
                </a:solidFill>
                <a:effectLst/>
                <a:latin typeface="DevLys 010" pitchFamily="2" charset="0"/>
                <a:ea typeface="Times New Roman" pitchFamily="18" charset="0"/>
                <a:cs typeface="Arial" pitchFamily="34" charset="0"/>
              </a:rPr>
              <a:t>ntZ</a:t>
            </a:r>
            <a:r>
              <a:rPr kumimoji="0" lang="en-US" sz="3600" b="1" i="0" u="none" strike="noStrike" cap="none" normalizeH="0" baseline="0" dirty="0" smtClean="0">
                <a:ln>
                  <a:noFill/>
                </a:ln>
                <a:solidFill>
                  <a:schemeClr val="tx1"/>
                </a:solidFill>
                <a:effectLst/>
                <a:latin typeface="DevLys 010" pitchFamily="2" charset="0"/>
                <a:ea typeface="Times New Roman" pitchFamily="18" charset="0"/>
                <a:cs typeface="Arial" pitchFamily="34" charset="0"/>
              </a:rPr>
              <a:t> </a:t>
            </a:r>
            <a:r>
              <a:rPr kumimoji="0" lang="en-US" sz="3600" b="1" i="0" u="none" strike="noStrike" cap="none" normalizeH="0" baseline="0" dirty="0" err="1" smtClean="0">
                <a:ln>
                  <a:noFill/>
                </a:ln>
                <a:solidFill>
                  <a:schemeClr val="tx1"/>
                </a:solidFill>
                <a:effectLst/>
                <a:latin typeface="DevLys 010" pitchFamily="2" charset="0"/>
                <a:ea typeface="Times New Roman" pitchFamily="18" charset="0"/>
                <a:cs typeface="Arial" pitchFamily="34" charset="0"/>
              </a:rPr>
              <a:t>djuk</a:t>
            </a:r>
            <a:endParaRPr lang="en-US" sz="3600" b="1" dirty="0" smtClean="0">
              <a:latin typeface="Arial" pitchFamily="34" charset="0"/>
              <a:cs typeface="Arial" pitchFamily="34" charset="0"/>
            </a:endParaRPr>
          </a:p>
          <a:p>
            <a:pPr marL="0" marR="0" lvl="0" indent="0" defTabSz="914400" rtl="0" eaLnBrk="1" fontAlgn="base" latinLnBrk="0" hangingPunct="1">
              <a:lnSpc>
                <a:spcPct val="100000"/>
              </a:lnSpc>
              <a:spcBef>
                <a:spcPct val="0"/>
              </a:spcBef>
              <a:spcAft>
                <a:spcPct val="0"/>
              </a:spcAft>
              <a:buClrTx/>
              <a:buSzTx/>
              <a:buFontTx/>
              <a:buNone/>
              <a:tabLst/>
            </a:pPr>
            <a:r>
              <a:rPr kumimoji="0" lang="en-US" sz="3200" b="1" i="0" u="none" strike="noStrike" cap="none" normalizeH="0" baseline="0" dirty="0" err="1" smtClean="0">
                <a:ln>
                  <a:noFill/>
                </a:ln>
                <a:solidFill>
                  <a:schemeClr val="tx1"/>
                </a:solidFill>
                <a:effectLst/>
                <a:latin typeface="DevLys 010" pitchFamily="2" charset="0"/>
                <a:ea typeface="Times New Roman" pitchFamily="18" charset="0"/>
                <a:cs typeface="Arial" pitchFamily="34" charset="0"/>
              </a:rPr>
              <a:t>jftLVj</a:t>
            </a:r>
            <a:r>
              <a:rPr kumimoji="0" lang="en-US" sz="3200" b="1" i="0" u="none" strike="noStrike" cap="none" normalizeH="0" baseline="0" dirty="0" smtClean="0">
                <a:ln>
                  <a:noFill/>
                </a:ln>
                <a:solidFill>
                  <a:schemeClr val="tx1"/>
                </a:solidFill>
                <a:effectLst/>
                <a:latin typeface="DevLys 010" pitchFamily="2" charset="0"/>
                <a:ea typeface="Times New Roman" pitchFamily="18" charset="0"/>
                <a:cs typeface="Arial" pitchFamily="34" charset="0"/>
              </a:rPr>
              <a:t> </a:t>
            </a:r>
            <a:r>
              <a:rPr kumimoji="0" lang="en-US" sz="3200" b="1" i="0" u="none" strike="noStrike" cap="none" normalizeH="0" baseline="0" dirty="0" err="1" smtClean="0">
                <a:ln>
                  <a:noFill/>
                </a:ln>
                <a:solidFill>
                  <a:schemeClr val="tx1"/>
                </a:solidFill>
                <a:effectLst/>
                <a:latin typeface="DevLys 010" pitchFamily="2" charset="0"/>
                <a:ea typeface="Times New Roman" pitchFamily="18" charset="0"/>
                <a:cs typeface="Arial" pitchFamily="34" charset="0"/>
              </a:rPr>
              <a:t>eas</a:t>
            </a:r>
            <a:r>
              <a:rPr kumimoji="0" lang="en-US" sz="3200" b="1" i="0" u="none" strike="noStrike" cap="none" normalizeH="0" baseline="0" dirty="0" smtClean="0">
                <a:ln>
                  <a:noFill/>
                </a:ln>
                <a:solidFill>
                  <a:schemeClr val="tx1"/>
                </a:solidFill>
                <a:effectLst/>
                <a:latin typeface="DevLys 010" pitchFamily="2" charset="0"/>
                <a:ea typeface="Times New Roman" pitchFamily="18" charset="0"/>
                <a:cs typeface="Arial" pitchFamily="34" charset="0"/>
              </a:rPr>
              <a:t> </a:t>
            </a:r>
            <a:r>
              <a:rPr kumimoji="0" lang="en-US" sz="3200" b="1" i="0" u="none" strike="noStrike" cap="none" normalizeH="0" baseline="0" dirty="0" err="1" smtClean="0">
                <a:ln>
                  <a:noFill/>
                </a:ln>
                <a:solidFill>
                  <a:schemeClr val="tx1"/>
                </a:solidFill>
                <a:effectLst/>
                <a:latin typeface="DevLys 010" pitchFamily="2" charset="0"/>
                <a:ea typeface="Times New Roman" pitchFamily="18" charset="0"/>
                <a:cs typeface="Arial" pitchFamily="34" charset="0"/>
              </a:rPr>
              <a:t>fuEu</a:t>
            </a:r>
            <a:r>
              <a:rPr kumimoji="0" lang="en-US" sz="3200" b="1" i="0" u="none" strike="noStrike" cap="none" normalizeH="0" baseline="0" dirty="0" smtClean="0">
                <a:ln>
                  <a:noFill/>
                </a:ln>
                <a:solidFill>
                  <a:schemeClr val="tx1"/>
                </a:solidFill>
                <a:effectLst/>
                <a:latin typeface="DevLys 010" pitchFamily="2" charset="0"/>
                <a:ea typeface="Times New Roman" pitchFamily="18" charset="0"/>
                <a:cs typeface="Arial" pitchFamily="34" charset="0"/>
              </a:rPr>
              <a:t> </a:t>
            </a:r>
            <a:r>
              <a:rPr kumimoji="0" lang="en-US" sz="3200" b="1" i="0" u="none" strike="noStrike" cap="none" normalizeH="0" baseline="0" dirty="0" err="1" smtClean="0">
                <a:ln>
                  <a:noFill/>
                </a:ln>
                <a:solidFill>
                  <a:schemeClr val="tx1"/>
                </a:solidFill>
                <a:effectLst/>
                <a:latin typeface="DevLys 010" pitchFamily="2" charset="0"/>
                <a:ea typeface="Times New Roman" pitchFamily="18" charset="0"/>
                <a:cs typeface="Arial" pitchFamily="34" charset="0"/>
              </a:rPr>
              <a:t>dkWye</a:t>
            </a:r>
            <a:r>
              <a:rPr kumimoji="0" lang="en-US" sz="3200" b="1" i="0" u="none" strike="noStrike" cap="none" normalizeH="0" baseline="0" dirty="0" smtClean="0">
                <a:ln>
                  <a:noFill/>
                </a:ln>
                <a:solidFill>
                  <a:schemeClr val="tx1"/>
                </a:solidFill>
                <a:effectLst/>
                <a:latin typeface="DevLys 010" pitchFamily="2" charset="0"/>
                <a:ea typeface="Times New Roman" pitchFamily="18" charset="0"/>
                <a:cs typeface="Arial" pitchFamily="34" charset="0"/>
              </a:rPr>
              <a:t> </a:t>
            </a:r>
            <a:r>
              <a:rPr kumimoji="0" lang="en-US" sz="3200" b="1" i="0" u="none" strike="noStrike" cap="none" normalizeH="0" baseline="0" dirty="0" err="1" smtClean="0">
                <a:ln>
                  <a:noFill/>
                </a:ln>
                <a:solidFill>
                  <a:schemeClr val="tx1"/>
                </a:solidFill>
                <a:effectLst/>
                <a:latin typeface="DevLys 010" pitchFamily="2" charset="0"/>
                <a:ea typeface="Times New Roman" pitchFamily="18" charset="0"/>
                <a:cs typeface="Arial" pitchFamily="34" charset="0"/>
              </a:rPr>
              <a:t>gksaxs</a:t>
            </a:r>
            <a:r>
              <a:rPr kumimoji="0" lang="en-US" sz="3200" b="1" i="0" u="none" strike="noStrike" cap="none" normalizeH="0" dirty="0" smtClean="0">
                <a:ln>
                  <a:noFill/>
                </a:ln>
                <a:solidFill>
                  <a:schemeClr val="tx1"/>
                </a:solidFill>
                <a:effectLst/>
                <a:latin typeface="DevLys 010" pitchFamily="2" charset="0"/>
                <a:ea typeface="Times New Roman" pitchFamily="18" charset="0"/>
                <a:cs typeface="Arial" pitchFamily="34" charset="0"/>
              </a:rPr>
              <a:t> %&amp;</a:t>
            </a:r>
            <a:endParaRPr kumimoji="0" lang="en-US" sz="32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DevLys 010" pitchFamily="2" charset="0"/>
                <a:ea typeface="Times New Roman" pitchFamily="18" charset="0"/>
                <a:cs typeface="Arial" pitchFamily="34" charset="0"/>
              </a:rPr>
              <a:t>1- </a:t>
            </a:r>
            <a:r>
              <a:rPr kumimoji="0" lang="en-US" sz="2800" b="0" i="0" u="none" strike="noStrike" cap="none" normalizeH="0" baseline="0" dirty="0" err="1" smtClean="0">
                <a:ln>
                  <a:noFill/>
                </a:ln>
                <a:solidFill>
                  <a:schemeClr val="tx1"/>
                </a:solidFill>
                <a:effectLst/>
                <a:latin typeface="DevLys 010" pitchFamily="2" charset="0"/>
                <a:ea typeface="Times New Roman" pitchFamily="18" charset="0"/>
                <a:cs typeface="Arial" pitchFamily="34" charset="0"/>
              </a:rPr>
              <a:t>dz</a:t>
            </a:r>
            <a:r>
              <a:rPr kumimoji="0" lang="en-US" sz="2800" b="0" i="0" u="none" strike="noStrike" cap="none" normalizeH="0" baseline="0" dirty="0" smtClean="0">
                <a:ln>
                  <a:noFill/>
                </a:ln>
                <a:solidFill>
                  <a:schemeClr val="tx1"/>
                </a:solidFill>
                <a:effectLst/>
                <a:latin typeface="DevLys 010" pitchFamily="2" charset="0"/>
                <a:ea typeface="Times New Roman" pitchFamily="18" charset="0"/>
                <a:cs typeface="Arial" pitchFamily="34" charset="0"/>
              </a:rPr>
              <a:t>-la-</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lvl="0" eaLnBrk="0" fontAlgn="base" hangingPunct="0">
              <a:spcBef>
                <a:spcPct val="0"/>
              </a:spcBef>
              <a:spcAft>
                <a:spcPct val="0"/>
              </a:spcAft>
            </a:pPr>
            <a:r>
              <a:rPr kumimoji="0" lang="en-US" sz="2800" b="0" i="0" u="none" strike="noStrike" cap="none" normalizeH="0" baseline="0" dirty="0" smtClean="0">
                <a:ln>
                  <a:noFill/>
                </a:ln>
                <a:solidFill>
                  <a:schemeClr val="tx1"/>
                </a:solidFill>
                <a:effectLst/>
                <a:latin typeface="DevLys 010" pitchFamily="2" charset="0"/>
                <a:ea typeface="Times New Roman" pitchFamily="18" charset="0"/>
                <a:cs typeface="Arial" pitchFamily="34" charset="0"/>
              </a:rPr>
              <a:t>2 </a:t>
            </a:r>
            <a:r>
              <a:rPr kumimoji="0" lang="en-US" sz="2800" b="0" i="0" u="none" strike="noStrike" cap="none" normalizeH="0" baseline="0" dirty="0" err="1" smtClean="0">
                <a:ln>
                  <a:noFill/>
                </a:ln>
                <a:solidFill>
                  <a:schemeClr val="tx1"/>
                </a:solidFill>
                <a:effectLst/>
                <a:latin typeface="DevLys 010" pitchFamily="2" charset="0"/>
                <a:ea typeface="Times New Roman" pitchFamily="18" charset="0"/>
                <a:cs typeface="Arial" pitchFamily="34" charset="0"/>
              </a:rPr>
              <a:t>vkosnd</a:t>
            </a:r>
            <a:r>
              <a:rPr lang="en-US" sz="2800" dirty="0" smtClean="0">
                <a:latin typeface="DevLys 010" pitchFamily="2" charset="0"/>
                <a:ea typeface="Times New Roman" pitchFamily="18" charset="0"/>
                <a:cs typeface="Arial" pitchFamily="34" charset="0"/>
              </a:rPr>
              <a:t>-</a:t>
            </a:r>
            <a:r>
              <a:rPr kumimoji="0" lang="en-US" sz="2800" b="0" i="0" u="none" strike="noStrike" cap="none" normalizeH="0" baseline="0" dirty="0" smtClean="0">
                <a:ln>
                  <a:noFill/>
                </a:ln>
                <a:solidFill>
                  <a:schemeClr val="tx1"/>
                </a:solidFill>
                <a:effectLst/>
                <a:latin typeface="DevLys 010" pitchFamily="2" charset="0"/>
                <a:ea typeface="Times New Roman" pitchFamily="18" charset="0"/>
                <a:cs typeface="Arial" pitchFamily="34" charset="0"/>
              </a:rPr>
              <a:t>@</a:t>
            </a:r>
            <a:r>
              <a:rPr kumimoji="0" lang="en-US" sz="2800" b="0" i="0" u="none" strike="noStrike" cap="none" normalizeH="0" baseline="0" dirty="0" err="1" smtClean="0">
                <a:ln>
                  <a:noFill/>
                </a:ln>
                <a:solidFill>
                  <a:schemeClr val="tx1"/>
                </a:solidFill>
                <a:effectLst/>
                <a:latin typeface="DevLys 010" pitchFamily="2" charset="0"/>
                <a:ea typeface="Times New Roman" pitchFamily="18" charset="0"/>
                <a:cs typeface="Arial" pitchFamily="34" charset="0"/>
              </a:rPr>
              <a:t>vH;FkhZ</a:t>
            </a:r>
            <a:r>
              <a:rPr kumimoji="0" lang="en-US" sz="2800" b="0" i="0" u="none" strike="noStrike" cap="none" normalizeH="0" baseline="0" dirty="0" smtClean="0">
                <a:ln>
                  <a:noFill/>
                </a:ln>
                <a:solidFill>
                  <a:schemeClr val="tx1"/>
                </a:solidFill>
                <a:effectLst/>
                <a:latin typeface="DevLys 010" pitchFamily="2" charset="0"/>
                <a:ea typeface="Times New Roman" pitchFamily="18" charset="0"/>
                <a:cs typeface="Arial" pitchFamily="34" charset="0"/>
              </a:rPr>
              <a:t> </a:t>
            </a:r>
            <a:r>
              <a:rPr kumimoji="0" lang="en-US" sz="2800" b="0" i="0" u="none" strike="noStrike" cap="none" normalizeH="0" baseline="0" dirty="0" err="1" smtClean="0">
                <a:ln>
                  <a:noFill/>
                </a:ln>
                <a:solidFill>
                  <a:schemeClr val="tx1"/>
                </a:solidFill>
                <a:effectLst/>
                <a:latin typeface="DevLys 010" pitchFamily="2" charset="0"/>
                <a:ea typeface="Times New Roman" pitchFamily="18" charset="0"/>
                <a:cs typeface="Arial" pitchFamily="34" charset="0"/>
              </a:rPr>
              <a:t>dk</a:t>
            </a:r>
            <a:r>
              <a:rPr kumimoji="0" lang="en-US" sz="2800" b="0" i="0" u="none" strike="noStrike" cap="none" normalizeH="0" baseline="0" dirty="0" smtClean="0">
                <a:ln>
                  <a:noFill/>
                </a:ln>
                <a:solidFill>
                  <a:schemeClr val="tx1"/>
                </a:solidFill>
                <a:effectLst/>
                <a:latin typeface="DevLys 010" pitchFamily="2" charset="0"/>
                <a:ea typeface="Times New Roman" pitchFamily="18" charset="0"/>
                <a:cs typeface="Arial" pitchFamily="34" charset="0"/>
              </a:rPr>
              <a:t> </a:t>
            </a:r>
            <a:r>
              <a:rPr kumimoji="0" lang="en-US" sz="2800" b="0" i="0" u="none" strike="noStrike" cap="none" normalizeH="0" baseline="0" dirty="0" err="1" smtClean="0">
                <a:ln>
                  <a:noFill/>
                </a:ln>
                <a:solidFill>
                  <a:schemeClr val="tx1"/>
                </a:solidFill>
                <a:effectLst/>
                <a:latin typeface="DevLys 010" pitchFamily="2" charset="0"/>
                <a:ea typeface="Times New Roman" pitchFamily="18" charset="0"/>
                <a:cs typeface="Arial" pitchFamily="34" charset="0"/>
              </a:rPr>
              <a:t>uke</a:t>
            </a:r>
            <a:r>
              <a:rPr kumimoji="0" lang="en-US" sz="2800" b="0" i="0" u="none" strike="noStrike" cap="none" normalizeH="0" baseline="0" dirty="0" smtClean="0">
                <a:ln>
                  <a:noFill/>
                </a:ln>
                <a:solidFill>
                  <a:schemeClr val="tx1"/>
                </a:solidFill>
                <a:effectLst/>
                <a:latin typeface="DevLys 010" pitchFamily="2" charset="0"/>
                <a:ea typeface="Times New Roman" pitchFamily="18" charset="0"/>
                <a:cs typeface="Arial" pitchFamily="34" charset="0"/>
              </a:rPr>
              <a:t> o irk</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DevLys 010" pitchFamily="2" charset="0"/>
                <a:ea typeface="Times New Roman" pitchFamily="18" charset="0"/>
                <a:cs typeface="Arial" pitchFamily="34" charset="0"/>
              </a:rPr>
              <a:t>3- </a:t>
            </a:r>
            <a:r>
              <a:rPr kumimoji="0" lang="en-US" sz="2800" b="0" i="0" u="none" strike="noStrike" cap="none" normalizeH="0" baseline="0" dirty="0" err="1" smtClean="0">
                <a:ln>
                  <a:noFill/>
                </a:ln>
                <a:solidFill>
                  <a:schemeClr val="tx1"/>
                </a:solidFill>
                <a:effectLst/>
                <a:latin typeface="DevLys 010" pitchFamily="2" charset="0"/>
                <a:ea typeface="Times New Roman" pitchFamily="18" charset="0"/>
                <a:cs typeface="Arial" pitchFamily="34" charset="0"/>
              </a:rPr>
              <a:t>ny</a:t>
            </a:r>
            <a:r>
              <a:rPr kumimoji="0" lang="en-US" sz="2800" b="0" i="0" u="none" strike="noStrike" cap="none" normalizeH="0" baseline="0" dirty="0" smtClean="0">
                <a:ln>
                  <a:noFill/>
                </a:ln>
                <a:solidFill>
                  <a:schemeClr val="tx1"/>
                </a:solidFill>
                <a:effectLst/>
                <a:latin typeface="DevLys 010" pitchFamily="2" charset="0"/>
                <a:ea typeface="Times New Roman" pitchFamily="18" charset="0"/>
                <a:cs typeface="Arial" pitchFamily="34" charset="0"/>
              </a:rPr>
              <a:t> </a:t>
            </a:r>
            <a:r>
              <a:rPr kumimoji="0" lang="en-US" sz="2800" b="0" i="0" u="none" strike="noStrike" cap="none" normalizeH="0" baseline="0" dirty="0" err="1" smtClean="0">
                <a:ln>
                  <a:noFill/>
                </a:ln>
                <a:solidFill>
                  <a:schemeClr val="tx1"/>
                </a:solidFill>
                <a:effectLst/>
                <a:latin typeface="DevLys 010" pitchFamily="2" charset="0"/>
                <a:ea typeface="Times New Roman" pitchFamily="18" charset="0"/>
                <a:cs typeface="Arial" pitchFamily="34" charset="0"/>
              </a:rPr>
              <a:t>dk</a:t>
            </a:r>
            <a:r>
              <a:rPr kumimoji="0" lang="en-US" sz="2800" b="0" i="0" u="none" strike="noStrike" cap="none" normalizeH="0" baseline="0" dirty="0" smtClean="0">
                <a:ln>
                  <a:noFill/>
                </a:ln>
                <a:solidFill>
                  <a:schemeClr val="tx1"/>
                </a:solidFill>
                <a:effectLst/>
                <a:latin typeface="DevLys 010" pitchFamily="2" charset="0"/>
                <a:ea typeface="Times New Roman" pitchFamily="18" charset="0"/>
                <a:cs typeface="Arial" pitchFamily="34" charset="0"/>
              </a:rPr>
              <a:t> </a:t>
            </a:r>
            <a:r>
              <a:rPr kumimoji="0" lang="en-US" sz="2800" b="0" i="0" u="none" strike="noStrike" cap="none" normalizeH="0" baseline="0" dirty="0" err="1" smtClean="0">
                <a:ln>
                  <a:noFill/>
                </a:ln>
                <a:solidFill>
                  <a:schemeClr val="tx1"/>
                </a:solidFill>
                <a:effectLst/>
                <a:latin typeface="DevLys 010" pitchFamily="2" charset="0"/>
                <a:ea typeface="Times New Roman" pitchFamily="18" charset="0"/>
                <a:cs typeface="Arial" pitchFamily="34" charset="0"/>
              </a:rPr>
              <a:t>uke</a:t>
            </a:r>
            <a:endParaRPr kumimoji="0" lang="en-US" sz="2800" b="0" i="0" u="none" strike="noStrike" cap="none" normalizeH="0" baseline="0" dirty="0" smtClean="0">
              <a:ln>
                <a:noFill/>
              </a:ln>
              <a:solidFill>
                <a:schemeClr val="tx1"/>
              </a:solidFill>
              <a:effectLst/>
              <a:latin typeface="DevLys 010" pitchFamily="2"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DevLys 010" pitchFamily="2" charset="0"/>
                <a:ea typeface="Times New Roman" pitchFamily="18" charset="0"/>
                <a:cs typeface="Arial" pitchFamily="34" charset="0"/>
              </a:rPr>
              <a:t>4- </a:t>
            </a:r>
            <a:r>
              <a:rPr kumimoji="0" lang="en-US" sz="2800" b="0" i="0" u="none" strike="noStrike" cap="none" normalizeH="0" baseline="0" dirty="0" err="1" smtClean="0">
                <a:ln>
                  <a:noFill/>
                </a:ln>
                <a:solidFill>
                  <a:schemeClr val="tx1"/>
                </a:solidFill>
                <a:effectLst/>
                <a:latin typeface="DevLys 010" pitchFamily="2" charset="0"/>
                <a:ea typeface="Times New Roman" pitchFamily="18" charset="0"/>
                <a:cs typeface="Arial" pitchFamily="34" charset="0"/>
              </a:rPr>
              <a:t>vkosnu</a:t>
            </a:r>
            <a:r>
              <a:rPr kumimoji="0" lang="en-US" sz="2800" b="0" i="0" u="none" strike="noStrike" cap="none" normalizeH="0" baseline="0" dirty="0" smtClean="0">
                <a:ln>
                  <a:noFill/>
                </a:ln>
                <a:solidFill>
                  <a:schemeClr val="tx1"/>
                </a:solidFill>
                <a:effectLst/>
                <a:latin typeface="DevLys 010" pitchFamily="2" charset="0"/>
                <a:ea typeface="Times New Roman" pitchFamily="18" charset="0"/>
                <a:cs typeface="Arial" pitchFamily="34" charset="0"/>
              </a:rPr>
              <a:t> </a:t>
            </a:r>
            <a:r>
              <a:rPr kumimoji="0" lang="en-US" sz="2800" b="0" i="0" u="none" strike="noStrike" cap="none" normalizeH="0" baseline="0" dirty="0" err="1" smtClean="0">
                <a:ln>
                  <a:noFill/>
                </a:ln>
                <a:solidFill>
                  <a:schemeClr val="tx1"/>
                </a:solidFill>
                <a:effectLst/>
                <a:latin typeface="DevLys 010" pitchFamily="2" charset="0"/>
                <a:ea typeface="Times New Roman" pitchFamily="18" charset="0"/>
                <a:cs typeface="Arial" pitchFamily="34" charset="0"/>
              </a:rPr>
              <a:t>i</a:t>
            </a:r>
            <a:r>
              <a:rPr kumimoji="0" lang="en-US" sz="2800" b="0" i="0" u="none" strike="noStrike" cap="none" normalizeH="0" baseline="0" dirty="0" smtClean="0">
                <a:ln>
                  <a:noFill/>
                </a:ln>
                <a:solidFill>
                  <a:schemeClr val="tx1"/>
                </a:solidFill>
                <a:effectLst/>
                <a:latin typeface="DevLys 010" pitchFamily="2" charset="0"/>
                <a:ea typeface="Times New Roman" pitchFamily="18" charset="0"/>
                <a:cs typeface="Arial" pitchFamily="34" charset="0"/>
              </a:rPr>
              <a:t>= </a:t>
            </a:r>
            <a:r>
              <a:rPr kumimoji="0" lang="en-US" sz="2800" b="0" i="0" u="none" strike="noStrike" cap="none" normalizeH="0" baseline="0" dirty="0" err="1" smtClean="0">
                <a:ln>
                  <a:noFill/>
                </a:ln>
                <a:solidFill>
                  <a:schemeClr val="tx1"/>
                </a:solidFill>
                <a:effectLst/>
                <a:latin typeface="DevLys 010" pitchFamily="2" charset="0"/>
                <a:ea typeface="Times New Roman" pitchFamily="18" charset="0"/>
                <a:cs typeface="Arial" pitchFamily="34" charset="0"/>
              </a:rPr>
              <a:t>izLrqr</a:t>
            </a:r>
            <a:r>
              <a:rPr kumimoji="0" lang="en-US" sz="2800" b="0" i="0" u="none" strike="noStrike" cap="none" normalizeH="0" baseline="0" dirty="0" smtClean="0">
                <a:ln>
                  <a:noFill/>
                </a:ln>
                <a:solidFill>
                  <a:schemeClr val="tx1"/>
                </a:solidFill>
                <a:effectLst/>
                <a:latin typeface="DevLys 010" pitchFamily="2" charset="0"/>
                <a:ea typeface="Times New Roman" pitchFamily="18" charset="0"/>
                <a:cs typeface="Arial" pitchFamily="34" charset="0"/>
              </a:rPr>
              <a:t> </a:t>
            </a:r>
            <a:r>
              <a:rPr kumimoji="0" lang="en-US" sz="2800" b="0" i="0" u="none" strike="noStrike" cap="none" normalizeH="0" baseline="0" dirty="0" err="1" smtClean="0">
                <a:ln>
                  <a:noFill/>
                </a:ln>
                <a:solidFill>
                  <a:schemeClr val="tx1"/>
                </a:solidFill>
                <a:effectLst/>
                <a:latin typeface="DevLys 010" pitchFamily="2" charset="0"/>
                <a:ea typeface="Times New Roman" pitchFamily="18" charset="0"/>
                <a:cs typeface="Arial" pitchFamily="34" charset="0"/>
              </a:rPr>
              <a:t>djus</a:t>
            </a:r>
            <a:r>
              <a:rPr kumimoji="0" lang="en-US" sz="2800" b="0" i="0" u="none" strike="noStrike" cap="none" normalizeH="0" baseline="0" dirty="0" smtClean="0">
                <a:ln>
                  <a:noFill/>
                </a:ln>
                <a:solidFill>
                  <a:schemeClr val="tx1"/>
                </a:solidFill>
                <a:effectLst/>
                <a:latin typeface="DevLys 010" pitchFamily="2" charset="0"/>
                <a:ea typeface="Times New Roman" pitchFamily="18" charset="0"/>
                <a:cs typeface="Arial" pitchFamily="34" charset="0"/>
              </a:rPr>
              <a:t> dh </a:t>
            </a:r>
            <a:r>
              <a:rPr kumimoji="0" lang="en-US" sz="2800" b="0" i="0" u="none" strike="noStrike" cap="none" normalizeH="0" baseline="0" dirty="0" err="1" smtClean="0">
                <a:ln>
                  <a:noFill/>
                </a:ln>
                <a:solidFill>
                  <a:schemeClr val="tx1"/>
                </a:solidFill>
                <a:effectLst/>
                <a:latin typeface="DevLys 010" pitchFamily="2" charset="0"/>
                <a:ea typeface="Times New Roman" pitchFamily="18" charset="0"/>
                <a:cs typeface="Arial" pitchFamily="34" charset="0"/>
              </a:rPr>
              <a:t>frfFk</a:t>
            </a:r>
            <a:r>
              <a:rPr kumimoji="0" lang="en-US" sz="2800" b="0" i="0" u="none" strike="noStrike" cap="none" normalizeH="0" baseline="0" dirty="0" smtClean="0">
                <a:ln>
                  <a:noFill/>
                </a:ln>
                <a:solidFill>
                  <a:schemeClr val="tx1"/>
                </a:solidFill>
                <a:effectLst/>
                <a:latin typeface="DevLys 010" pitchFamily="2" charset="0"/>
                <a:ea typeface="Times New Roman" pitchFamily="18" charset="0"/>
                <a:cs typeface="Arial" pitchFamily="34" charset="0"/>
              </a:rPr>
              <a:t> o le;</a:t>
            </a:r>
          </a:p>
          <a:p>
            <a:pPr marL="0" marR="0" lvl="0" indent="0" algn="l" defTabSz="914400" rtl="0" eaLnBrk="0" fontAlgn="base" latinLnBrk="0" hangingPunct="0">
              <a:lnSpc>
                <a:spcPct val="100000"/>
              </a:lnSpc>
              <a:spcBef>
                <a:spcPct val="0"/>
              </a:spcBef>
              <a:spcAft>
                <a:spcPct val="0"/>
              </a:spcAft>
              <a:buClrTx/>
              <a:buSzTx/>
              <a:buFontTx/>
              <a:buNone/>
              <a:tabLst/>
            </a:pPr>
            <a:r>
              <a:rPr lang="en-US" sz="2800" dirty="0" smtClean="0">
                <a:latin typeface="DevLys 010" pitchFamily="2" charset="0"/>
                <a:cs typeface="Arial" pitchFamily="34" charset="0"/>
              </a:rPr>
              <a:t>5- </a:t>
            </a:r>
            <a:r>
              <a:rPr lang="en-US" sz="2800" dirty="0" err="1" smtClean="0">
                <a:latin typeface="DevLys 010" pitchFamily="2" charset="0"/>
                <a:cs typeface="Arial" pitchFamily="34" charset="0"/>
              </a:rPr>
              <a:t>foKkiu</a:t>
            </a:r>
            <a:r>
              <a:rPr lang="en-US" sz="2800" dirty="0" smtClean="0">
                <a:latin typeface="DevLys 010" pitchFamily="2" charset="0"/>
                <a:cs typeface="Arial" pitchFamily="34" charset="0"/>
              </a:rPr>
              <a:t> </a:t>
            </a:r>
            <a:r>
              <a:rPr lang="en-US" sz="2800" dirty="0" err="1" smtClean="0">
                <a:latin typeface="DevLys 010" pitchFamily="2" charset="0"/>
                <a:cs typeface="Arial" pitchFamily="34" charset="0"/>
              </a:rPr>
              <a:t>dk</a:t>
            </a:r>
            <a:r>
              <a:rPr lang="en-US" sz="2800" dirty="0" smtClean="0">
                <a:latin typeface="DevLys 010" pitchFamily="2" charset="0"/>
                <a:cs typeface="Arial" pitchFamily="34" charset="0"/>
              </a:rPr>
              <a:t> '</a:t>
            </a:r>
            <a:r>
              <a:rPr lang="en-US" sz="2800" dirty="0" err="1" smtClean="0">
                <a:latin typeface="DevLys 010" pitchFamily="2" charset="0"/>
                <a:cs typeface="Arial" pitchFamily="34" charset="0"/>
              </a:rPr>
              <a:t>kh"kZd</a:t>
            </a:r>
            <a:endParaRPr lang="en-US" sz="2800" dirty="0" smtClean="0">
              <a:latin typeface="DevLys 010" pitchFamily="2"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DevLys 010" pitchFamily="2" charset="0"/>
                <a:cs typeface="Arial" pitchFamily="34" charset="0"/>
              </a:rPr>
              <a:t>6- </a:t>
            </a:r>
            <a:r>
              <a:rPr kumimoji="0" lang="en-US" sz="2800" b="0" i="0" u="none" strike="noStrike" cap="none" normalizeH="0" baseline="0" dirty="0" err="1" smtClean="0">
                <a:ln>
                  <a:noFill/>
                </a:ln>
                <a:solidFill>
                  <a:schemeClr val="tx1"/>
                </a:solidFill>
                <a:effectLst/>
                <a:latin typeface="DevLys 010" pitchFamily="2" charset="0"/>
                <a:cs typeface="Arial" pitchFamily="34" charset="0"/>
              </a:rPr>
              <a:t>fdl</a:t>
            </a:r>
            <a:r>
              <a:rPr kumimoji="0" lang="en-US" sz="2800" b="0" i="0" u="none" strike="noStrike" cap="none" normalizeH="0" baseline="0" dirty="0" smtClean="0">
                <a:ln>
                  <a:noFill/>
                </a:ln>
                <a:solidFill>
                  <a:schemeClr val="tx1"/>
                </a:solidFill>
                <a:effectLst/>
                <a:latin typeface="DevLys 010" pitchFamily="2" charset="0"/>
                <a:cs typeface="Arial" pitchFamily="34" charset="0"/>
              </a:rPr>
              <a:t> </a:t>
            </a:r>
            <a:r>
              <a:rPr kumimoji="0" lang="en-US" sz="2800" b="0" i="0" u="none" strike="noStrike" cap="none" normalizeH="0" baseline="0" dirty="0" err="1" smtClean="0">
                <a:ln>
                  <a:noFill/>
                </a:ln>
                <a:solidFill>
                  <a:schemeClr val="tx1"/>
                </a:solidFill>
                <a:effectLst/>
                <a:latin typeface="DevLys 010" pitchFamily="2" charset="0"/>
                <a:cs typeface="Arial" pitchFamily="34" charset="0"/>
              </a:rPr>
              <a:t>pSuy</a:t>
            </a:r>
            <a:r>
              <a:rPr kumimoji="0" lang="en-US" sz="2800" b="0" i="0" u="none" strike="noStrike" cap="none" normalizeH="0" baseline="0" dirty="0" smtClean="0">
                <a:ln>
                  <a:noFill/>
                </a:ln>
                <a:solidFill>
                  <a:schemeClr val="tx1"/>
                </a:solidFill>
                <a:effectLst/>
                <a:latin typeface="DevLys 010" pitchFamily="2" charset="0"/>
                <a:cs typeface="Arial" pitchFamily="34" charset="0"/>
              </a:rPr>
              <a:t> </a:t>
            </a:r>
            <a:r>
              <a:rPr kumimoji="0" lang="en-US" sz="2800" b="0" i="0" u="none" strike="noStrike" cap="none" normalizeH="0" baseline="0" dirty="0" err="1" smtClean="0">
                <a:ln>
                  <a:noFill/>
                </a:ln>
                <a:solidFill>
                  <a:schemeClr val="tx1"/>
                </a:solidFill>
                <a:effectLst/>
                <a:latin typeface="DevLys 010" pitchFamily="2" charset="0"/>
                <a:cs typeface="Arial" pitchFamily="34" charset="0"/>
              </a:rPr>
              <a:t>ij</a:t>
            </a:r>
            <a:r>
              <a:rPr kumimoji="0" lang="en-US" sz="2800" b="0" i="0" u="none" strike="noStrike" cap="none" normalizeH="0" baseline="0" dirty="0" smtClean="0">
                <a:ln>
                  <a:noFill/>
                </a:ln>
                <a:solidFill>
                  <a:schemeClr val="tx1"/>
                </a:solidFill>
                <a:effectLst/>
                <a:latin typeface="DevLys 010" pitchFamily="2" charset="0"/>
                <a:cs typeface="Arial" pitchFamily="34" charset="0"/>
              </a:rPr>
              <a:t> </a:t>
            </a:r>
            <a:r>
              <a:rPr kumimoji="0" lang="en-US" sz="2800" b="0" i="0" u="none" strike="noStrike" cap="none" normalizeH="0" baseline="0" dirty="0" err="1" smtClean="0">
                <a:ln>
                  <a:noFill/>
                </a:ln>
                <a:solidFill>
                  <a:schemeClr val="tx1"/>
                </a:solidFill>
                <a:effectLst/>
                <a:latin typeface="DevLys 010" pitchFamily="2" charset="0"/>
                <a:cs typeface="Arial" pitchFamily="34" charset="0"/>
              </a:rPr>
              <a:t>dc&amp;dc</a:t>
            </a:r>
            <a:r>
              <a:rPr kumimoji="0" lang="en-US" sz="2800" b="0" i="0" u="none" strike="noStrike" cap="none" normalizeH="0" dirty="0" smtClean="0">
                <a:ln>
                  <a:noFill/>
                </a:ln>
                <a:solidFill>
                  <a:schemeClr val="tx1"/>
                </a:solidFill>
                <a:effectLst/>
                <a:latin typeface="DevLys 010" pitchFamily="2" charset="0"/>
                <a:cs typeface="Arial" pitchFamily="34" charset="0"/>
              </a:rPr>
              <a:t> </a:t>
            </a:r>
            <a:r>
              <a:rPr kumimoji="0" lang="en-US" sz="2800" b="0" i="0" u="none" strike="noStrike" cap="none" normalizeH="0" baseline="0" dirty="0" err="1" smtClean="0">
                <a:ln>
                  <a:noFill/>
                </a:ln>
                <a:solidFill>
                  <a:schemeClr val="tx1"/>
                </a:solidFill>
                <a:effectLst/>
                <a:latin typeface="DevLys 010" pitchFamily="2" charset="0"/>
                <a:cs typeface="Arial" pitchFamily="34" charset="0"/>
              </a:rPr>
              <a:t>izlkfjr</a:t>
            </a:r>
            <a:r>
              <a:rPr kumimoji="0" lang="en-US" sz="2800" b="0" i="0" u="none" strike="noStrike" cap="none" normalizeH="0" baseline="0" dirty="0" smtClean="0">
                <a:ln>
                  <a:noFill/>
                </a:ln>
                <a:solidFill>
                  <a:schemeClr val="tx1"/>
                </a:solidFill>
                <a:effectLst/>
                <a:latin typeface="DevLys 010" pitchFamily="2" charset="0"/>
                <a:cs typeface="Arial" pitchFamily="34" charset="0"/>
              </a:rPr>
              <a:t> </a:t>
            </a:r>
            <a:r>
              <a:rPr kumimoji="0" lang="en-US" sz="2800" b="0" i="0" u="none" strike="noStrike" cap="none" normalizeH="0" baseline="0" dirty="0" err="1" smtClean="0">
                <a:ln>
                  <a:noFill/>
                </a:ln>
                <a:solidFill>
                  <a:schemeClr val="tx1"/>
                </a:solidFill>
                <a:effectLst/>
                <a:latin typeface="DevLys 010" pitchFamily="2" charset="0"/>
                <a:cs typeface="Arial" pitchFamily="34" charset="0"/>
              </a:rPr>
              <a:t>fd;k</a:t>
            </a:r>
            <a:r>
              <a:rPr kumimoji="0" lang="en-US" sz="2800" b="0" i="0" u="none" strike="noStrike" cap="none" normalizeH="0" baseline="0" dirty="0" smtClean="0">
                <a:ln>
                  <a:noFill/>
                </a:ln>
                <a:solidFill>
                  <a:schemeClr val="tx1"/>
                </a:solidFill>
                <a:effectLst/>
                <a:latin typeface="DevLys 010" pitchFamily="2" charset="0"/>
                <a:cs typeface="Arial" pitchFamily="34" charset="0"/>
              </a:rPr>
              <a:t> </a:t>
            </a:r>
            <a:r>
              <a:rPr kumimoji="0" lang="en-US" sz="2800" b="0" i="0" u="none" strike="noStrike" cap="none" normalizeH="0" baseline="0" dirty="0" err="1" smtClean="0">
                <a:ln>
                  <a:noFill/>
                </a:ln>
                <a:solidFill>
                  <a:schemeClr val="tx1"/>
                </a:solidFill>
                <a:effectLst/>
                <a:latin typeface="DevLys 010" pitchFamily="2" charset="0"/>
                <a:cs typeface="Arial" pitchFamily="34" charset="0"/>
              </a:rPr>
              <a:t>tkuk</a:t>
            </a:r>
            <a:r>
              <a:rPr kumimoji="0" lang="en-US" sz="2800" b="0" i="0" u="none" strike="noStrike" cap="none" normalizeH="0" dirty="0" smtClean="0">
                <a:ln>
                  <a:noFill/>
                </a:ln>
                <a:solidFill>
                  <a:schemeClr val="tx1"/>
                </a:solidFill>
                <a:effectLst/>
                <a:latin typeface="DevLys 010" pitchFamily="2" charset="0"/>
                <a:cs typeface="Arial" pitchFamily="34" charset="0"/>
              </a:rPr>
              <a:t> </a:t>
            </a:r>
            <a:r>
              <a:rPr kumimoji="0" lang="en-US" sz="2800" b="0" i="0" u="none" strike="noStrike" cap="none" normalizeH="0" dirty="0" err="1" smtClean="0">
                <a:ln>
                  <a:noFill/>
                </a:ln>
                <a:solidFill>
                  <a:schemeClr val="tx1"/>
                </a:solidFill>
                <a:effectLst/>
                <a:latin typeface="DevLys 010" pitchFamily="2" charset="0"/>
                <a:cs typeface="Arial" pitchFamily="34" charset="0"/>
              </a:rPr>
              <a:t>gSA</a:t>
            </a:r>
            <a:endParaRPr kumimoji="0" lang="en-US" sz="2800" b="0" i="0" u="none" strike="noStrike" cap="none" normalizeH="0" dirty="0" smtClean="0">
              <a:ln>
                <a:noFill/>
              </a:ln>
              <a:solidFill>
                <a:schemeClr val="tx1"/>
              </a:solidFill>
              <a:effectLst/>
              <a:latin typeface="DevLys 010" pitchFamily="2"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lang="en-US" sz="2800" baseline="0" dirty="0" smtClean="0">
                <a:latin typeface="DevLys 010" pitchFamily="2" charset="0"/>
                <a:cs typeface="Arial" pitchFamily="34" charset="0"/>
              </a:rPr>
              <a:t>7-</a:t>
            </a:r>
            <a:r>
              <a:rPr lang="en-US" sz="2800" dirty="0" smtClean="0">
                <a:latin typeface="DevLys 010" pitchFamily="2" charset="0"/>
                <a:cs typeface="Arial" pitchFamily="34" charset="0"/>
              </a:rPr>
              <a:t> </a:t>
            </a:r>
            <a:r>
              <a:rPr lang="en-US" sz="2800" dirty="0" err="1" smtClean="0">
                <a:latin typeface="DevLys 010" pitchFamily="2" charset="0"/>
                <a:cs typeface="Arial" pitchFamily="34" charset="0"/>
              </a:rPr>
              <a:t>izlkj.k</a:t>
            </a:r>
            <a:r>
              <a:rPr lang="en-US" sz="2800" dirty="0" smtClean="0">
                <a:latin typeface="DevLys 010" pitchFamily="2" charset="0"/>
                <a:cs typeface="Arial" pitchFamily="34" charset="0"/>
              </a:rPr>
              <a:t> </a:t>
            </a:r>
            <a:r>
              <a:rPr lang="en-US" sz="2800" dirty="0" err="1" smtClean="0">
                <a:latin typeface="DevLys 010" pitchFamily="2" charset="0"/>
                <a:cs typeface="Arial" pitchFamily="34" charset="0"/>
              </a:rPr>
              <a:t>dk</a:t>
            </a:r>
            <a:r>
              <a:rPr lang="en-US" sz="2800" dirty="0" smtClean="0">
                <a:latin typeface="DevLys 010" pitchFamily="2" charset="0"/>
                <a:cs typeface="Arial" pitchFamily="34" charset="0"/>
              </a:rPr>
              <a:t> </a:t>
            </a:r>
            <a:r>
              <a:rPr lang="en-US" sz="2800" dirty="0" err="1" smtClean="0">
                <a:latin typeface="DevLys 010" pitchFamily="2" charset="0"/>
                <a:cs typeface="Arial" pitchFamily="34" charset="0"/>
              </a:rPr>
              <a:t>dqy</a:t>
            </a:r>
            <a:r>
              <a:rPr lang="en-US" sz="2800" dirty="0" smtClean="0">
                <a:latin typeface="DevLys 010" pitchFamily="2" charset="0"/>
                <a:cs typeface="Arial" pitchFamily="34" charset="0"/>
              </a:rPr>
              <a:t> le; ¼feuV@lSd.M esa½</a:t>
            </a:r>
          </a:p>
          <a:p>
            <a:pPr marL="0" marR="0" lvl="0" indent="0" algn="l" defTabSz="914400" rtl="0" eaLnBrk="0" fontAlgn="base" latinLnBrk="0" hangingPunct="0">
              <a:lnSpc>
                <a:spcPct val="100000"/>
              </a:lnSpc>
              <a:spcBef>
                <a:spcPct val="0"/>
              </a:spcBef>
              <a:spcAft>
                <a:spcPct val="0"/>
              </a:spcAft>
              <a:buClrTx/>
              <a:buSzTx/>
              <a:buFontTx/>
              <a:buNone/>
              <a:tabLst/>
            </a:pPr>
            <a:r>
              <a:rPr lang="en-US" sz="2800" dirty="0" smtClean="0">
                <a:latin typeface="DevLys 010" pitchFamily="2" charset="0"/>
                <a:cs typeface="Arial" pitchFamily="34" charset="0"/>
              </a:rPr>
              <a:t>8- </a:t>
            </a:r>
            <a:r>
              <a:rPr lang="en-US" sz="2800" dirty="0" err="1" smtClean="0">
                <a:latin typeface="DevLys 010" pitchFamily="2" charset="0"/>
                <a:cs typeface="Arial" pitchFamily="34" charset="0"/>
              </a:rPr>
              <a:t>foKkiu</a:t>
            </a:r>
            <a:r>
              <a:rPr lang="en-US" sz="2800" dirty="0" smtClean="0">
                <a:latin typeface="DevLys 010" pitchFamily="2" charset="0"/>
                <a:cs typeface="Arial" pitchFamily="34" charset="0"/>
              </a:rPr>
              <a:t> dh </a:t>
            </a:r>
            <a:r>
              <a:rPr lang="en-US" sz="2800" dirty="0" err="1" smtClean="0">
                <a:latin typeface="DevLys 010" pitchFamily="2" charset="0"/>
                <a:cs typeface="Arial" pitchFamily="34" charset="0"/>
              </a:rPr>
              <a:t>fuekZ.k</a:t>
            </a:r>
            <a:r>
              <a:rPr lang="en-US" sz="2800" dirty="0" smtClean="0">
                <a:latin typeface="DevLys 010" pitchFamily="2" charset="0"/>
                <a:cs typeface="Arial" pitchFamily="34" charset="0"/>
              </a:rPr>
              <a:t> </a:t>
            </a:r>
            <a:r>
              <a:rPr lang="en-US" sz="2800" dirty="0" err="1" smtClean="0">
                <a:latin typeface="DevLys 010" pitchFamily="2" charset="0"/>
                <a:cs typeface="Arial" pitchFamily="34" charset="0"/>
              </a:rPr>
              <a:t>ykxr</a:t>
            </a:r>
            <a:endParaRPr lang="en-US" sz="2800" dirty="0" smtClean="0">
              <a:latin typeface="DevLys 010" pitchFamily="2"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lang="en-US" sz="2800" dirty="0" smtClean="0">
                <a:latin typeface="DevLys 010" pitchFamily="2" charset="0"/>
                <a:cs typeface="Arial" pitchFamily="34" charset="0"/>
              </a:rPr>
              <a:t>9</a:t>
            </a:r>
            <a:r>
              <a:rPr kumimoji="0" lang="en-US" sz="2800" b="0" i="0" u="none" strike="noStrike" cap="none" normalizeH="0" baseline="0" dirty="0" smtClean="0">
                <a:ln>
                  <a:noFill/>
                </a:ln>
                <a:solidFill>
                  <a:schemeClr val="tx1"/>
                </a:solidFill>
                <a:effectLst/>
                <a:latin typeface="DevLys 010" pitchFamily="2" charset="0"/>
                <a:cs typeface="Arial" pitchFamily="34" charset="0"/>
              </a:rPr>
              <a:t>-</a:t>
            </a:r>
            <a:r>
              <a:rPr kumimoji="0" lang="en-US" sz="2800" b="0" i="0" u="none" strike="noStrike" cap="none" normalizeH="0" dirty="0" smtClean="0">
                <a:ln>
                  <a:noFill/>
                </a:ln>
                <a:solidFill>
                  <a:schemeClr val="tx1"/>
                </a:solidFill>
                <a:effectLst/>
                <a:latin typeface="DevLys 010" pitchFamily="2" charset="0"/>
                <a:cs typeface="Arial" pitchFamily="34" charset="0"/>
              </a:rPr>
              <a:t> </a:t>
            </a:r>
            <a:r>
              <a:rPr kumimoji="0" lang="en-US" sz="2800" b="0" i="0" u="none" strike="noStrike" cap="none" normalizeH="0" dirty="0" err="1" smtClean="0">
                <a:ln>
                  <a:noFill/>
                </a:ln>
                <a:solidFill>
                  <a:schemeClr val="tx1"/>
                </a:solidFill>
                <a:effectLst/>
                <a:latin typeface="DevLys 010" pitchFamily="2" charset="0"/>
                <a:cs typeface="Arial" pitchFamily="34" charset="0"/>
              </a:rPr>
              <a:t>foKkiu</a:t>
            </a:r>
            <a:r>
              <a:rPr kumimoji="0" lang="en-US" sz="2800" b="0" i="0" u="none" strike="noStrike" cap="none" normalizeH="0" dirty="0" smtClean="0">
                <a:ln>
                  <a:noFill/>
                </a:ln>
                <a:solidFill>
                  <a:schemeClr val="tx1"/>
                </a:solidFill>
                <a:effectLst/>
                <a:latin typeface="DevLys 010" pitchFamily="2" charset="0"/>
                <a:cs typeface="Arial" pitchFamily="34" charset="0"/>
              </a:rPr>
              <a:t> dh </a:t>
            </a:r>
            <a:r>
              <a:rPr kumimoji="0" lang="en-US" sz="2800" b="0" i="0" u="none" strike="noStrike" cap="none" normalizeH="0" dirty="0" err="1" smtClean="0">
                <a:ln>
                  <a:noFill/>
                </a:ln>
                <a:solidFill>
                  <a:schemeClr val="tx1"/>
                </a:solidFill>
                <a:effectLst/>
                <a:latin typeface="DevLys 010" pitchFamily="2" charset="0"/>
                <a:cs typeface="Arial" pitchFamily="34" charset="0"/>
              </a:rPr>
              <a:t>izlkj.k</a:t>
            </a:r>
            <a:r>
              <a:rPr kumimoji="0" lang="en-US" sz="2800" b="0" i="0" u="none" strike="noStrike" cap="none" normalizeH="0" dirty="0" smtClean="0">
                <a:ln>
                  <a:noFill/>
                </a:ln>
                <a:solidFill>
                  <a:schemeClr val="tx1"/>
                </a:solidFill>
                <a:effectLst/>
                <a:latin typeface="DevLys 010" pitchFamily="2" charset="0"/>
                <a:cs typeface="Arial" pitchFamily="34" charset="0"/>
              </a:rPr>
              <a:t> </a:t>
            </a:r>
            <a:r>
              <a:rPr kumimoji="0" lang="en-US" sz="2800" b="0" i="0" u="none" strike="noStrike" cap="none" normalizeH="0" dirty="0" err="1" smtClean="0">
                <a:ln>
                  <a:noFill/>
                </a:ln>
                <a:solidFill>
                  <a:schemeClr val="tx1"/>
                </a:solidFill>
                <a:effectLst/>
                <a:latin typeface="DevLys 010" pitchFamily="2" charset="0"/>
                <a:cs typeface="Arial" pitchFamily="34" charset="0"/>
              </a:rPr>
              <a:t>ykxr</a:t>
            </a:r>
            <a:endParaRPr kumimoji="0" lang="en-US" sz="2800" b="0" i="0" u="none" strike="noStrike" cap="none" normalizeH="0" dirty="0" smtClean="0">
              <a:ln>
                <a:noFill/>
              </a:ln>
              <a:solidFill>
                <a:schemeClr val="tx1"/>
              </a:solidFill>
              <a:effectLst/>
              <a:latin typeface="DevLys 010" pitchFamily="2"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lang="en-US" sz="2800" dirty="0" smtClean="0">
                <a:latin typeface="DevLys 010" pitchFamily="2" charset="0"/>
                <a:cs typeface="Arial" pitchFamily="34" charset="0"/>
              </a:rPr>
              <a:t>10</a:t>
            </a:r>
            <a:r>
              <a:rPr lang="en-US" sz="2800" baseline="0" dirty="0" smtClean="0">
                <a:latin typeface="DevLys 010" pitchFamily="2" charset="0"/>
                <a:cs typeface="Arial" pitchFamily="34" charset="0"/>
              </a:rPr>
              <a:t>-</a:t>
            </a:r>
            <a:r>
              <a:rPr lang="en-US" sz="2800" dirty="0" smtClean="0">
                <a:latin typeface="DevLys 010" pitchFamily="2" charset="0"/>
                <a:cs typeface="Arial" pitchFamily="34" charset="0"/>
              </a:rPr>
              <a:t> </a:t>
            </a:r>
            <a:r>
              <a:rPr lang="en-US" sz="2800" dirty="0" err="1" smtClean="0">
                <a:latin typeface="DevLys 010" pitchFamily="2" charset="0"/>
                <a:cs typeface="Arial" pitchFamily="34" charset="0"/>
              </a:rPr>
              <a:t>dqy</a:t>
            </a:r>
            <a:r>
              <a:rPr lang="en-US" sz="2800" dirty="0" smtClean="0">
                <a:latin typeface="DevLys 010" pitchFamily="2" charset="0"/>
                <a:cs typeface="Arial" pitchFamily="34" charset="0"/>
              </a:rPr>
              <a:t> </a:t>
            </a:r>
            <a:r>
              <a:rPr lang="en-US" sz="2800" dirty="0" err="1" smtClean="0">
                <a:latin typeface="DevLys 010" pitchFamily="2" charset="0"/>
                <a:cs typeface="Arial" pitchFamily="34" charset="0"/>
              </a:rPr>
              <a:t>ykxr</a:t>
            </a:r>
            <a:endParaRPr lang="en-US" sz="2800" dirty="0" smtClean="0">
              <a:latin typeface="DevLys 010" pitchFamily="2"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DevLys 010" pitchFamily="2" charset="0"/>
                <a:cs typeface="Arial" pitchFamily="34" charset="0"/>
              </a:rPr>
              <a:t>11-</a:t>
            </a:r>
            <a:r>
              <a:rPr kumimoji="0" lang="en-US" sz="2800" b="0" i="0" u="none" strike="noStrike" cap="none" normalizeH="0" dirty="0" smtClean="0">
                <a:ln>
                  <a:noFill/>
                </a:ln>
                <a:solidFill>
                  <a:schemeClr val="tx1"/>
                </a:solidFill>
                <a:effectLst/>
                <a:latin typeface="DevLys 010" pitchFamily="2" charset="0"/>
                <a:cs typeface="Arial" pitchFamily="34" charset="0"/>
              </a:rPr>
              <a:t> </a:t>
            </a:r>
            <a:r>
              <a:rPr kumimoji="0" lang="en-US" sz="2800" b="0" i="0" u="none" strike="noStrike" cap="none" normalizeH="0" dirty="0" err="1" smtClean="0">
                <a:ln>
                  <a:noFill/>
                </a:ln>
                <a:solidFill>
                  <a:schemeClr val="tx1"/>
                </a:solidFill>
                <a:effectLst/>
                <a:latin typeface="DevLys 010" pitchFamily="2" charset="0"/>
                <a:cs typeface="Arial" pitchFamily="34" charset="0"/>
              </a:rPr>
              <a:t>vf</a:t>
            </a:r>
            <a:r>
              <a:rPr kumimoji="0" lang="en-US" sz="2800" b="0" i="0" u="none" strike="noStrike" cap="none" normalizeH="0" dirty="0" smtClean="0">
                <a:ln>
                  <a:noFill/>
                </a:ln>
                <a:solidFill>
                  <a:schemeClr val="tx1"/>
                </a:solidFill>
                <a:effectLst/>
                <a:latin typeface="DevLys 010" pitchFamily="2" charset="0"/>
                <a:cs typeface="Arial" pitchFamily="34" charset="0"/>
              </a:rPr>
              <a:t>/</a:t>
            </a:r>
            <a:r>
              <a:rPr kumimoji="0" lang="en-US" sz="2800" b="0" i="0" u="none" strike="noStrike" cap="none" normalizeH="0" dirty="0" err="1" smtClean="0">
                <a:ln>
                  <a:noFill/>
                </a:ln>
                <a:solidFill>
                  <a:schemeClr val="tx1"/>
                </a:solidFill>
                <a:effectLst/>
                <a:latin typeface="DevLys 010" pitchFamily="2" charset="0"/>
                <a:cs typeface="Arial" pitchFamily="34" charset="0"/>
              </a:rPr>
              <a:t>kizek.ku</a:t>
            </a:r>
            <a:r>
              <a:rPr kumimoji="0" lang="en-US" sz="2800" b="0" i="0" u="none" strike="noStrike" cap="none" normalizeH="0" dirty="0" smtClean="0">
                <a:ln>
                  <a:noFill/>
                </a:ln>
                <a:solidFill>
                  <a:schemeClr val="tx1"/>
                </a:solidFill>
                <a:effectLst/>
                <a:latin typeface="DevLys 010" pitchFamily="2" charset="0"/>
                <a:cs typeface="Arial" pitchFamily="34" charset="0"/>
              </a:rPr>
              <a:t> dh </a:t>
            </a:r>
            <a:r>
              <a:rPr kumimoji="0" lang="en-US" sz="2800" b="0" i="0" u="none" strike="noStrike" cap="none" normalizeH="0" dirty="0" err="1" smtClean="0">
                <a:ln>
                  <a:noFill/>
                </a:ln>
                <a:solidFill>
                  <a:schemeClr val="tx1"/>
                </a:solidFill>
                <a:effectLst/>
                <a:latin typeface="DevLys 010" pitchFamily="2" charset="0"/>
                <a:cs typeface="Arial" pitchFamily="34" charset="0"/>
              </a:rPr>
              <a:t>frfFk</a:t>
            </a:r>
            <a:r>
              <a:rPr kumimoji="0" lang="en-US" sz="2800" b="0" i="0" u="none" strike="noStrike" cap="none" normalizeH="0" dirty="0" smtClean="0">
                <a:ln>
                  <a:noFill/>
                </a:ln>
                <a:solidFill>
                  <a:schemeClr val="tx1"/>
                </a:solidFill>
                <a:effectLst/>
                <a:latin typeface="DevLys 010" pitchFamily="2" charset="0"/>
                <a:cs typeface="Arial" pitchFamily="34" charset="0"/>
              </a:rPr>
              <a:t> o le;</a:t>
            </a:r>
          </a:p>
          <a:p>
            <a:pPr marL="0" marR="0" lvl="0" indent="0" algn="l" defTabSz="914400" rtl="0" eaLnBrk="0" fontAlgn="base" latinLnBrk="0" hangingPunct="0">
              <a:lnSpc>
                <a:spcPct val="100000"/>
              </a:lnSpc>
              <a:spcBef>
                <a:spcPct val="0"/>
              </a:spcBef>
              <a:spcAft>
                <a:spcPct val="0"/>
              </a:spcAft>
              <a:buClrTx/>
              <a:buSzTx/>
              <a:buFontTx/>
              <a:buNone/>
              <a:tabLst/>
            </a:pPr>
            <a:r>
              <a:rPr lang="en-US" sz="2800" baseline="0" dirty="0" smtClean="0">
                <a:latin typeface="DevLys 010" pitchFamily="2" charset="0"/>
                <a:cs typeface="Arial" pitchFamily="34" charset="0"/>
              </a:rPr>
              <a:t>12-</a:t>
            </a:r>
            <a:r>
              <a:rPr lang="en-US" sz="2800" dirty="0" smtClean="0">
                <a:latin typeface="DevLys 010" pitchFamily="2" charset="0"/>
                <a:cs typeface="Arial" pitchFamily="34" charset="0"/>
              </a:rPr>
              <a:t> </a:t>
            </a:r>
            <a:r>
              <a:rPr lang="en-US" sz="2800" dirty="0" err="1" smtClean="0">
                <a:latin typeface="DevLys 010" pitchFamily="2" charset="0"/>
                <a:cs typeface="Arial" pitchFamily="34" charset="0"/>
              </a:rPr>
              <a:t>vf</a:t>
            </a:r>
            <a:r>
              <a:rPr lang="en-US" sz="2800" dirty="0" smtClean="0">
                <a:latin typeface="DevLys 010" pitchFamily="2" charset="0"/>
                <a:cs typeface="Arial" pitchFamily="34" charset="0"/>
              </a:rPr>
              <a:t>/</a:t>
            </a:r>
            <a:r>
              <a:rPr lang="en-US" sz="2800" dirty="0" err="1" smtClean="0">
                <a:latin typeface="DevLys 010" pitchFamily="2" charset="0"/>
                <a:cs typeface="Arial" pitchFamily="34" charset="0"/>
              </a:rPr>
              <a:t>kdkjh</a:t>
            </a:r>
            <a:r>
              <a:rPr lang="en-US" sz="2800" dirty="0" smtClean="0">
                <a:latin typeface="DevLys 010" pitchFamily="2" charset="0"/>
                <a:cs typeface="Arial" pitchFamily="34" charset="0"/>
              </a:rPr>
              <a:t> </a:t>
            </a:r>
            <a:r>
              <a:rPr lang="en-US" sz="2800" dirty="0" err="1" smtClean="0">
                <a:latin typeface="DevLys 010" pitchFamily="2" charset="0"/>
                <a:cs typeface="Arial" pitchFamily="34" charset="0"/>
              </a:rPr>
              <a:t>ds</a:t>
            </a:r>
            <a:r>
              <a:rPr lang="en-US" sz="2800" dirty="0" smtClean="0">
                <a:latin typeface="DevLys 010" pitchFamily="2" charset="0"/>
                <a:cs typeface="Arial" pitchFamily="34" charset="0"/>
              </a:rPr>
              <a:t> </a:t>
            </a:r>
            <a:r>
              <a:rPr lang="en-US" sz="2800" dirty="0" err="1" smtClean="0">
                <a:latin typeface="DevLys 010" pitchFamily="2" charset="0"/>
                <a:cs typeface="Arial" pitchFamily="34" charset="0"/>
              </a:rPr>
              <a:t>gLrk</a:t>
            </a:r>
            <a:r>
              <a:rPr lang="en-US" sz="2800" dirty="0" smtClean="0">
                <a:latin typeface="DevLys 010" pitchFamily="2" charset="0"/>
                <a:cs typeface="Arial" pitchFamily="34" charset="0"/>
              </a:rPr>
              <a:t>{</a:t>
            </a:r>
            <a:r>
              <a:rPr lang="en-US" sz="2800" dirty="0" err="1" smtClean="0">
                <a:latin typeface="DevLys 010" pitchFamily="2" charset="0"/>
                <a:cs typeface="Arial" pitchFamily="34" charset="0"/>
              </a:rPr>
              <a:t>kj</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6F15528-21DE-4FAA-801E-634DDDAF4B2B}" type="slidenum">
              <a:rPr lang="en-US" smtClean="0"/>
              <a:pPr/>
              <a:t>19</a:t>
            </a:fld>
            <a:endParaRPr lang="en-US"/>
          </a:p>
        </p:txBody>
      </p:sp>
      <p:sp>
        <p:nvSpPr>
          <p:cNvPr id="3" name="Rectangle 2"/>
          <p:cNvSpPr/>
          <p:nvPr/>
        </p:nvSpPr>
        <p:spPr>
          <a:xfrm>
            <a:off x="323528" y="613137"/>
            <a:ext cx="8352928" cy="1015663"/>
          </a:xfrm>
          <a:prstGeom prst="rect">
            <a:avLst/>
          </a:prstGeom>
        </p:spPr>
        <p:txBody>
          <a:bodyPr wrap="square">
            <a:spAutoFit/>
          </a:bodyPr>
          <a:lstStyle/>
          <a:p>
            <a:pPr lvl="0" algn="ctr" fontAlgn="base">
              <a:spcBef>
                <a:spcPct val="0"/>
              </a:spcBef>
              <a:spcAft>
                <a:spcPct val="0"/>
              </a:spcAft>
            </a:pPr>
            <a:r>
              <a:rPr lang="en-US" sz="3200" b="1" dirty="0" err="1" smtClean="0">
                <a:latin typeface="DevLys 010" pitchFamily="2" charset="0"/>
                <a:ea typeface="Times New Roman" pitchFamily="18" charset="0"/>
                <a:cs typeface="Arial" pitchFamily="34" charset="0"/>
              </a:rPr>
              <a:t>vf</a:t>
            </a:r>
            <a:r>
              <a:rPr lang="en-US" sz="3200" b="1" dirty="0" smtClean="0">
                <a:latin typeface="DevLys 010" pitchFamily="2" charset="0"/>
                <a:ea typeface="Times New Roman" pitchFamily="18" charset="0"/>
                <a:cs typeface="Arial" pitchFamily="34" charset="0"/>
              </a:rPr>
              <a:t>/</a:t>
            </a:r>
            <a:r>
              <a:rPr lang="en-US" sz="3200" b="1" dirty="0" err="1" smtClean="0">
                <a:latin typeface="DevLys 010" pitchFamily="2" charset="0"/>
                <a:ea typeface="Times New Roman" pitchFamily="18" charset="0"/>
                <a:cs typeface="Arial" pitchFamily="34" charset="0"/>
              </a:rPr>
              <a:t>kizek.ku</a:t>
            </a:r>
            <a:r>
              <a:rPr lang="en-US" sz="3200" b="1" dirty="0" smtClean="0">
                <a:latin typeface="DevLys 010" pitchFamily="2" charset="0"/>
                <a:ea typeface="Times New Roman" pitchFamily="18" charset="0"/>
                <a:cs typeface="Arial" pitchFamily="34" charset="0"/>
              </a:rPr>
              <a:t> </a:t>
            </a:r>
            <a:r>
              <a:rPr lang="en-US" sz="3200" b="1" dirty="0" err="1" smtClean="0">
                <a:latin typeface="DevLys 010" pitchFamily="2" charset="0"/>
                <a:ea typeface="Times New Roman" pitchFamily="18" charset="0"/>
                <a:cs typeface="Arial" pitchFamily="34" charset="0"/>
              </a:rPr>
              <a:t>lfefr</a:t>
            </a:r>
            <a:r>
              <a:rPr lang="en-US" sz="3200" b="1" dirty="0" smtClean="0">
                <a:latin typeface="DevLys 010" pitchFamily="2" charset="0"/>
                <a:ea typeface="Times New Roman" pitchFamily="18" charset="0"/>
                <a:cs typeface="Arial" pitchFamily="34" charset="0"/>
              </a:rPr>
              <a:t> }</a:t>
            </a:r>
            <a:r>
              <a:rPr lang="en-US" sz="3200" b="1" dirty="0" err="1" smtClean="0">
                <a:latin typeface="DevLys 010" pitchFamily="2" charset="0"/>
                <a:ea typeface="Times New Roman" pitchFamily="18" charset="0"/>
                <a:cs typeface="Arial" pitchFamily="34" charset="0"/>
              </a:rPr>
              <a:t>kjk</a:t>
            </a:r>
            <a:r>
              <a:rPr lang="en-US" sz="3200" b="1" dirty="0" smtClean="0">
                <a:latin typeface="DevLys 010" pitchFamily="2" charset="0"/>
                <a:ea typeface="Times New Roman" pitchFamily="18" charset="0"/>
                <a:cs typeface="Arial" pitchFamily="34" charset="0"/>
              </a:rPr>
              <a:t> </a:t>
            </a:r>
            <a:r>
              <a:rPr lang="en-US" sz="3200" b="1" dirty="0" err="1" smtClean="0">
                <a:latin typeface="DevLys 010" pitchFamily="2" charset="0"/>
                <a:ea typeface="Times New Roman" pitchFamily="18" charset="0"/>
                <a:cs typeface="Arial" pitchFamily="34" charset="0"/>
              </a:rPr>
              <a:t>tkap</a:t>
            </a:r>
            <a:endParaRPr lang="en-US" sz="3200" b="1" dirty="0" smtClean="0">
              <a:latin typeface="DevLys 010" pitchFamily="2" charset="0"/>
              <a:ea typeface="Times New Roman" pitchFamily="18" charset="0"/>
              <a:cs typeface="Arial" pitchFamily="34" charset="0"/>
            </a:endParaRPr>
          </a:p>
          <a:p>
            <a:pPr lvl="0" fontAlgn="base">
              <a:spcBef>
                <a:spcPct val="0"/>
              </a:spcBef>
              <a:spcAft>
                <a:spcPct val="0"/>
              </a:spcAft>
            </a:pPr>
            <a:r>
              <a:rPr lang="en-US" sz="2800" b="1" dirty="0" err="1" smtClean="0">
                <a:latin typeface="DevLys 010" pitchFamily="2" charset="0"/>
                <a:cs typeface="Arial" pitchFamily="34" charset="0"/>
              </a:rPr>
              <a:t>pSd</a:t>
            </a:r>
            <a:r>
              <a:rPr lang="en-US" sz="2800" b="1" dirty="0" smtClean="0">
                <a:latin typeface="DevLys 010" pitchFamily="2" charset="0"/>
                <a:cs typeface="Arial" pitchFamily="34" charset="0"/>
              </a:rPr>
              <a:t> </a:t>
            </a:r>
            <a:r>
              <a:rPr lang="en-US" sz="2800" b="1" dirty="0" err="1" smtClean="0">
                <a:latin typeface="DevLys 010" pitchFamily="2" charset="0"/>
                <a:cs typeface="Arial" pitchFamily="34" charset="0"/>
              </a:rPr>
              <a:t>fyLV</a:t>
            </a:r>
            <a:r>
              <a:rPr lang="en-US" sz="2800" b="1" dirty="0" smtClean="0">
                <a:latin typeface="DevLys 010" pitchFamily="2" charset="0"/>
                <a:cs typeface="Arial" pitchFamily="34" charset="0"/>
              </a:rPr>
              <a:t> %&amp; </a:t>
            </a:r>
            <a:endParaRPr lang="en-US" sz="2800" b="1" dirty="0" smtClean="0">
              <a:latin typeface="Arial" pitchFamily="34" charset="0"/>
              <a:cs typeface="Arial" pitchFamily="34" charset="0"/>
            </a:endParaRPr>
          </a:p>
        </p:txBody>
      </p:sp>
      <p:graphicFrame>
        <p:nvGraphicFramePr>
          <p:cNvPr id="5" name="Table 4"/>
          <p:cNvGraphicFramePr>
            <a:graphicFrameLocks noGrp="1"/>
          </p:cNvGraphicFramePr>
          <p:nvPr/>
        </p:nvGraphicFramePr>
        <p:xfrm>
          <a:off x="323528" y="1844824"/>
          <a:ext cx="8568952" cy="4348661"/>
        </p:xfrm>
        <a:graphic>
          <a:graphicData uri="http://schemas.openxmlformats.org/drawingml/2006/table">
            <a:tbl>
              <a:tblPr firstRow="1" bandRow="1">
                <a:tableStyleId>{5C22544A-7EE6-4342-B048-85BDC9FD1C3A}</a:tableStyleId>
              </a:tblPr>
              <a:tblGrid>
                <a:gridCol w="6840760"/>
                <a:gridCol w="1728192"/>
              </a:tblGrid>
              <a:tr h="796567">
                <a:tc>
                  <a:txBody>
                    <a:bodyPr/>
                    <a:lstStyle/>
                    <a:p>
                      <a:r>
                        <a:rPr lang="en-US" sz="2400" b="0" dirty="0" err="1" smtClean="0">
                          <a:solidFill>
                            <a:schemeClr val="tx1"/>
                          </a:solidFill>
                          <a:latin typeface="DevLys 010" pitchFamily="2" charset="0"/>
                          <a:ea typeface="Times New Roman" pitchFamily="18" charset="0"/>
                          <a:cs typeface="Arial" pitchFamily="34" charset="0"/>
                        </a:rPr>
                        <a:t>D;k</a:t>
                      </a:r>
                      <a:r>
                        <a:rPr lang="en-US" sz="2400" b="0" dirty="0" smtClean="0">
                          <a:solidFill>
                            <a:schemeClr val="tx1"/>
                          </a:solidFill>
                          <a:latin typeface="DevLys 010" pitchFamily="2" charset="0"/>
                          <a:ea typeface="Times New Roman" pitchFamily="18" charset="0"/>
                          <a:cs typeface="Arial" pitchFamily="34" charset="0"/>
                        </a:rPr>
                        <a:t> </a:t>
                      </a:r>
                      <a:r>
                        <a:rPr lang="en-US" sz="2400" b="0" dirty="0" err="1" smtClean="0">
                          <a:solidFill>
                            <a:schemeClr val="tx1"/>
                          </a:solidFill>
                          <a:latin typeface="DevLys 010" pitchFamily="2" charset="0"/>
                          <a:ea typeface="Times New Roman" pitchFamily="18" charset="0"/>
                          <a:cs typeface="Arial" pitchFamily="34" charset="0"/>
                        </a:rPr>
                        <a:t>vkosnu</a:t>
                      </a:r>
                      <a:r>
                        <a:rPr lang="en-US" sz="2400" b="0" dirty="0" smtClean="0">
                          <a:solidFill>
                            <a:schemeClr val="tx1"/>
                          </a:solidFill>
                          <a:latin typeface="DevLys 010" pitchFamily="2" charset="0"/>
                          <a:ea typeface="Times New Roman" pitchFamily="18" charset="0"/>
                          <a:cs typeface="Arial" pitchFamily="34" charset="0"/>
                        </a:rPr>
                        <a:t> </a:t>
                      </a:r>
                      <a:r>
                        <a:rPr lang="en-US" sz="2400" b="0" dirty="0" err="1" smtClean="0">
                          <a:solidFill>
                            <a:schemeClr val="tx1"/>
                          </a:solidFill>
                          <a:latin typeface="DevLys 010" pitchFamily="2" charset="0"/>
                          <a:ea typeface="Times New Roman" pitchFamily="18" charset="0"/>
                          <a:cs typeface="Arial" pitchFamily="34" charset="0"/>
                        </a:rPr>
                        <a:t>i</a:t>
                      </a:r>
                      <a:r>
                        <a:rPr lang="en-US" sz="2400" b="0" dirty="0" smtClean="0">
                          <a:solidFill>
                            <a:schemeClr val="tx1"/>
                          </a:solidFill>
                          <a:latin typeface="DevLys 010" pitchFamily="2" charset="0"/>
                          <a:ea typeface="Times New Roman" pitchFamily="18" charset="0"/>
                          <a:cs typeface="Arial" pitchFamily="34" charset="0"/>
                        </a:rPr>
                        <a:t>= </a:t>
                      </a:r>
                      <a:r>
                        <a:rPr lang="en-US" sz="2400" b="0" dirty="0" err="1" smtClean="0">
                          <a:solidFill>
                            <a:schemeClr val="tx1"/>
                          </a:solidFill>
                          <a:latin typeface="DevLys 010" pitchFamily="2" charset="0"/>
                          <a:ea typeface="Times New Roman" pitchFamily="18" charset="0"/>
                          <a:cs typeface="Arial" pitchFamily="34" charset="0"/>
                        </a:rPr>
                        <a:t>iwjk</a:t>
                      </a:r>
                      <a:r>
                        <a:rPr lang="en-US" sz="2400" b="0" dirty="0" smtClean="0">
                          <a:solidFill>
                            <a:schemeClr val="tx1"/>
                          </a:solidFill>
                          <a:latin typeface="DevLys 010" pitchFamily="2" charset="0"/>
                          <a:ea typeface="Times New Roman" pitchFamily="18" charset="0"/>
                          <a:cs typeface="Arial" pitchFamily="34" charset="0"/>
                        </a:rPr>
                        <a:t> </a:t>
                      </a:r>
                      <a:r>
                        <a:rPr lang="en-US" sz="2400" b="0" dirty="0" err="1" smtClean="0">
                          <a:solidFill>
                            <a:schemeClr val="tx1"/>
                          </a:solidFill>
                          <a:latin typeface="DevLys 010" pitchFamily="2" charset="0"/>
                          <a:ea typeface="Times New Roman" pitchFamily="18" charset="0"/>
                          <a:cs typeface="Arial" pitchFamily="34" charset="0"/>
                        </a:rPr>
                        <a:t>Hkjk</a:t>
                      </a:r>
                      <a:r>
                        <a:rPr lang="en-US" sz="2400" b="0" dirty="0" smtClean="0">
                          <a:solidFill>
                            <a:schemeClr val="tx1"/>
                          </a:solidFill>
                          <a:latin typeface="DevLys 010" pitchFamily="2" charset="0"/>
                          <a:ea typeface="Times New Roman" pitchFamily="18" charset="0"/>
                          <a:cs typeface="Arial" pitchFamily="34" charset="0"/>
                        </a:rPr>
                        <a:t> </a:t>
                      </a:r>
                      <a:r>
                        <a:rPr lang="en-US" sz="2400" b="0" dirty="0" err="1" smtClean="0">
                          <a:solidFill>
                            <a:schemeClr val="tx1"/>
                          </a:solidFill>
                          <a:latin typeface="DevLys 010" pitchFamily="2" charset="0"/>
                          <a:ea typeface="Times New Roman" pitchFamily="18" charset="0"/>
                          <a:cs typeface="Arial" pitchFamily="34" charset="0"/>
                        </a:rPr>
                        <a:t>x;k</a:t>
                      </a:r>
                      <a:r>
                        <a:rPr lang="en-US" sz="2400" b="0" dirty="0" smtClean="0">
                          <a:solidFill>
                            <a:schemeClr val="tx1"/>
                          </a:solidFill>
                          <a:latin typeface="DevLys 010" pitchFamily="2" charset="0"/>
                          <a:ea typeface="Times New Roman" pitchFamily="18" charset="0"/>
                          <a:cs typeface="Arial" pitchFamily="34" charset="0"/>
                        </a:rPr>
                        <a:t> </a:t>
                      </a:r>
                      <a:r>
                        <a:rPr lang="en-US" sz="2400" b="0" dirty="0" err="1" smtClean="0">
                          <a:solidFill>
                            <a:schemeClr val="tx1"/>
                          </a:solidFill>
                          <a:latin typeface="DevLys 010" pitchFamily="2" charset="0"/>
                          <a:ea typeface="Times New Roman" pitchFamily="18" charset="0"/>
                          <a:cs typeface="Arial" pitchFamily="34" charset="0"/>
                        </a:rPr>
                        <a:t>gS</a:t>
                      </a:r>
                      <a:r>
                        <a:rPr lang="en-US" sz="2400" b="0" dirty="0" smtClean="0">
                          <a:solidFill>
                            <a:schemeClr val="tx1"/>
                          </a:solidFill>
                          <a:latin typeface="DevLys 010" pitchFamily="2" charset="0"/>
                          <a:ea typeface="Times New Roman" pitchFamily="18" charset="0"/>
                          <a:cs typeface="Arial" pitchFamily="34" charset="0"/>
                        </a:rPr>
                        <a:t> ,</a:t>
                      </a:r>
                      <a:r>
                        <a:rPr lang="en-US" sz="2400" b="0" dirty="0" err="1" smtClean="0">
                          <a:solidFill>
                            <a:schemeClr val="tx1"/>
                          </a:solidFill>
                          <a:latin typeface="DevLys 010" pitchFamily="2" charset="0"/>
                          <a:ea typeface="Times New Roman" pitchFamily="18" charset="0"/>
                          <a:cs typeface="Arial" pitchFamily="34" charset="0"/>
                        </a:rPr>
                        <a:t>oa</a:t>
                      </a:r>
                      <a:r>
                        <a:rPr lang="en-US" sz="2400" b="0" dirty="0" smtClean="0">
                          <a:solidFill>
                            <a:schemeClr val="tx1"/>
                          </a:solidFill>
                          <a:latin typeface="DevLys 010" pitchFamily="2" charset="0"/>
                          <a:ea typeface="Times New Roman" pitchFamily="18" charset="0"/>
                          <a:cs typeface="Arial" pitchFamily="34" charset="0"/>
                        </a:rPr>
                        <a:t> </a:t>
                      </a:r>
                      <a:r>
                        <a:rPr lang="en-US" sz="2400" b="0" dirty="0" err="1" smtClean="0">
                          <a:solidFill>
                            <a:schemeClr val="tx1"/>
                          </a:solidFill>
                          <a:latin typeface="DevLys 010" pitchFamily="2" charset="0"/>
                          <a:ea typeface="Times New Roman" pitchFamily="18" charset="0"/>
                          <a:cs typeface="Arial" pitchFamily="34" charset="0"/>
                        </a:rPr>
                        <a:t>dksbZ</a:t>
                      </a:r>
                      <a:r>
                        <a:rPr lang="en-US" sz="2400" b="0" dirty="0" smtClean="0">
                          <a:solidFill>
                            <a:schemeClr val="tx1"/>
                          </a:solidFill>
                          <a:latin typeface="DevLys 010" pitchFamily="2" charset="0"/>
                          <a:ea typeface="Times New Roman" pitchFamily="18" charset="0"/>
                          <a:cs typeface="Arial" pitchFamily="34" charset="0"/>
                        </a:rPr>
                        <a:t> </a:t>
                      </a:r>
                      <a:r>
                        <a:rPr lang="en-US" sz="2400" b="0" dirty="0" err="1" smtClean="0">
                          <a:solidFill>
                            <a:schemeClr val="tx1"/>
                          </a:solidFill>
                          <a:latin typeface="DevLys 010" pitchFamily="2" charset="0"/>
                          <a:ea typeface="Times New Roman" pitchFamily="18" charset="0"/>
                          <a:cs typeface="Arial" pitchFamily="34" charset="0"/>
                        </a:rPr>
                        <a:t>Hkh</a:t>
                      </a:r>
                      <a:r>
                        <a:rPr lang="en-US" sz="2400" b="0" dirty="0" smtClean="0">
                          <a:solidFill>
                            <a:schemeClr val="tx1"/>
                          </a:solidFill>
                          <a:latin typeface="DevLys 010" pitchFamily="2" charset="0"/>
                          <a:ea typeface="Times New Roman" pitchFamily="18" charset="0"/>
                          <a:cs typeface="Arial" pitchFamily="34" charset="0"/>
                        </a:rPr>
                        <a:t> </a:t>
                      </a:r>
                      <a:r>
                        <a:rPr lang="en-US" sz="2400" b="0" dirty="0" err="1" smtClean="0">
                          <a:solidFill>
                            <a:schemeClr val="tx1"/>
                          </a:solidFill>
                          <a:latin typeface="DevLys 010" pitchFamily="2" charset="0"/>
                          <a:ea typeface="Times New Roman" pitchFamily="18" charset="0"/>
                          <a:cs typeface="Arial" pitchFamily="34" charset="0"/>
                        </a:rPr>
                        <a:t>dkye</a:t>
                      </a:r>
                      <a:r>
                        <a:rPr lang="en-US" sz="2400" b="0" dirty="0" smtClean="0">
                          <a:solidFill>
                            <a:schemeClr val="tx1"/>
                          </a:solidFill>
                          <a:latin typeface="DevLys 010" pitchFamily="2" charset="0"/>
                          <a:ea typeface="Times New Roman" pitchFamily="18" charset="0"/>
                          <a:cs typeface="Arial" pitchFamily="34" charset="0"/>
                        </a:rPr>
                        <a:t> [</a:t>
                      </a:r>
                      <a:r>
                        <a:rPr lang="en-US" sz="2400" b="0" dirty="0" err="1" smtClean="0">
                          <a:solidFill>
                            <a:schemeClr val="tx1"/>
                          </a:solidFill>
                          <a:latin typeface="DevLys 010" pitchFamily="2" charset="0"/>
                          <a:ea typeface="Times New Roman" pitchFamily="18" charset="0"/>
                          <a:cs typeface="Arial" pitchFamily="34" charset="0"/>
                        </a:rPr>
                        <a:t>kkyh</a:t>
                      </a:r>
                      <a:r>
                        <a:rPr lang="en-US" sz="2400" b="0" dirty="0" smtClean="0">
                          <a:solidFill>
                            <a:schemeClr val="tx1"/>
                          </a:solidFill>
                          <a:latin typeface="DevLys 010" pitchFamily="2" charset="0"/>
                          <a:ea typeface="Times New Roman" pitchFamily="18" charset="0"/>
                          <a:cs typeface="Arial" pitchFamily="34" charset="0"/>
                        </a:rPr>
                        <a:t> </a:t>
                      </a:r>
                      <a:r>
                        <a:rPr lang="en-US" sz="2400" b="0" dirty="0" err="1" smtClean="0">
                          <a:solidFill>
                            <a:schemeClr val="tx1"/>
                          </a:solidFill>
                          <a:latin typeface="DevLys 010" pitchFamily="2" charset="0"/>
                          <a:ea typeface="Times New Roman" pitchFamily="18" charset="0"/>
                          <a:cs typeface="Arial" pitchFamily="34" charset="0"/>
                        </a:rPr>
                        <a:t>ugha</a:t>
                      </a:r>
                      <a:r>
                        <a:rPr lang="en-US" sz="2400" b="0" dirty="0" smtClean="0">
                          <a:solidFill>
                            <a:schemeClr val="tx1"/>
                          </a:solidFill>
                          <a:latin typeface="DevLys 010" pitchFamily="2" charset="0"/>
                          <a:ea typeface="Times New Roman" pitchFamily="18" charset="0"/>
                          <a:cs typeface="Arial" pitchFamily="34" charset="0"/>
                        </a:rPr>
                        <a:t> </a:t>
                      </a:r>
                      <a:r>
                        <a:rPr lang="en-US" sz="2400" b="0" dirty="0" err="1" smtClean="0">
                          <a:solidFill>
                            <a:schemeClr val="tx1"/>
                          </a:solidFill>
                          <a:latin typeface="DevLys 010" pitchFamily="2" charset="0"/>
                          <a:ea typeface="Times New Roman" pitchFamily="18" charset="0"/>
                          <a:cs typeface="Arial" pitchFamily="34" charset="0"/>
                        </a:rPr>
                        <a:t>NksM+k</a:t>
                      </a:r>
                      <a:r>
                        <a:rPr lang="en-US" sz="2400" b="0" dirty="0" smtClean="0">
                          <a:solidFill>
                            <a:schemeClr val="tx1"/>
                          </a:solidFill>
                          <a:latin typeface="DevLys 010" pitchFamily="2" charset="0"/>
                          <a:ea typeface="Times New Roman" pitchFamily="18" charset="0"/>
                          <a:cs typeface="Arial" pitchFamily="34" charset="0"/>
                        </a:rPr>
                        <a:t> </a:t>
                      </a:r>
                      <a:r>
                        <a:rPr lang="en-US" sz="2400" b="0" dirty="0" err="1" smtClean="0">
                          <a:solidFill>
                            <a:schemeClr val="tx1"/>
                          </a:solidFill>
                          <a:latin typeface="DevLys 010" pitchFamily="2" charset="0"/>
                          <a:ea typeface="Times New Roman" pitchFamily="18" charset="0"/>
                          <a:cs typeface="Arial" pitchFamily="34" charset="0"/>
                        </a:rPr>
                        <a:t>x;k</a:t>
                      </a:r>
                      <a:r>
                        <a:rPr lang="en-US" sz="2400" b="0" dirty="0" smtClean="0">
                          <a:solidFill>
                            <a:schemeClr val="tx1"/>
                          </a:solidFill>
                          <a:latin typeface="DevLys 010" pitchFamily="2" charset="0"/>
                          <a:ea typeface="Times New Roman" pitchFamily="18" charset="0"/>
                          <a:cs typeface="Arial" pitchFamily="34" charset="0"/>
                        </a:rPr>
                        <a:t> </a:t>
                      </a:r>
                      <a:r>
                        <a:rPr lang="en-US" sz="2400" b="0" dirty="0" err="1" smtClean="0">
                          <a:solidFill>
                            <a:schemeClr val="tx1"/>
                          </a:solidFill>
                          <a:latin typeface="DevLys 010" pitchFamily="2" charset="0"/>
                          <a:ea typeface="Times New Roman" pitchFamily="18" charset="0"/>
                          <a:cs typeface="Arial" pitchFamily="34" charset="0"/>
                        </a:rPr>
                        <a:t>gS</a:t>
                      </a:r>
                      <a:r>
                        <a:rPr lang="en-US" sz="2400" b="0" baseline="0" dirty="0" smtClean="0">
                          <a:solidFill>
                            <a:schemeClr val="tx1"/>
                          </a:solidFill>
                          <a:latin typeface="DevLys 010" pitchFamily="2" charset="0"/>
                          <a:ea typeface="Times New Roman" pitchFamily="18" charset="0"/>
                          <a:cs typeface="Arial" pitchFamily="34" charset="0"/>
                        </a:rPr>
                        <a:t> \</a:t>
                      </a:r>
                      <a:endParaRPr lang="en-US" sz="2400" b="0" dirty="0">
                        <a:solidFill>
                          <a:schemeClr val="tx1"/>
                        </a:solidFill>
                      </a:endParaRPr>
                    </a:p>
                  </a:txBody>
                  <a:tcPr>
                    <a:noFill/>
                  </a:tcPr>
                </a:tc>
                <a:tc>
                  <a:txBody>
                    <a:bodyPr/>
                    <a:lstStyle/>
                    <a:p>
                      <a:pPr algn="r"/>
                      <a:r>
                        <a:rPr lang="en-US" sz="2000" b="0" err="1" smtClean="0">
                          <a:solidFill>
                            <a:schemeClr val="tx1"/>
                          </a:solidFill>
                          <a:latin typeface="DevLys 010" pitchFamily="2" charset="0"/>
                          <a:ea typeface="Times New Roman" pitchFamily="18" charset="0"/>
                          <a:cs typeface="Arial" pitchFamily="34" charset="0"/>
                        </a:rPr>
                        <a:t>gkW@ughaa</a:t>
                      </a:r>
                      <a:r>
                        <a:rPr lang="en-US" sz="2000" b="0" smtClean="0">
                          <a:solidFill>
                            <a:schemeClr val="tx1"/>
                          </a:solidFill>
                          <a:latin typeface="DevLys 010" pitchFamily="2" charset="0"/>
                          <a:ea typeface="Times New Roman" pitchFamily="18" charset="0"/>
                          <a:cs typeface="Arial" pitchFamily="34" charset="0"/>
                        </a:rPr>
                        <a:t> </a:t>
                      </a:r>
                      <a:endParaRPr lang="en-US" sz="2000" b="0">
                        <a:solidFill>
                          <a:schemeClr val="tx1"/>
                        </a:solidFill>
                      </a:endParaRPr>
                    </a:p>
                  </a:txBody>
                  <a:tcPr>
                    <a:noFill/>
                  </a:tcPr>
                </a:tc>
              </a:tr>
              <a:tr h="545192">
                <a:tc>
                  <a:txBody>
                    <a:bodyPr/>
                    <a:lstStyle/>
                    <a:p>
                      <a:r>
                        <a:rPr lang="en-US" sz="2400" dirty="0" err="1" smtClean="0">
                          <a:solidFill>
                            <a:schemeClr val="tx1"/>
                          </a:solidFill>
                          <a:latin typeface="DevLys 010" pitchFamily="2" charset="0"/>
                          <a:ea typeface="Times New Roman" pitchFamily="18" charset="0"/>
                          <a:cs typeface="Arial" pitchFamily="34" charset="0"/>
                        </a:rPr>
                        <a:t>D;k</a:t>
                      </a:r>
                      <a:r>
                        <a:rPr lang="en-US" sz="2400" baseline="0" dirty="0" smtClean="0">
                          <a:solidFill>
                            <a:schemeClr val="tx1"/>
                          </a:solidFill>
                          <a:latin typeface="DevLys 010" pitchFamily="2" charset="0"/>
                          <a:ea typeface="Times New Roman" pitchFamily="18" charset="0"/>
                          <a:cs typeface="Arial" pitchFamily="34" charset="0"/>
                        </a:rPr>
                        <a:t> </a:t>
                      </a:r>
                      <a:r>
                        <a:rPr lang="en-US" sz="2400" dirty="0" err="1" smtClean="0">
                          <a:solidFill>
                            <a:schemeClr val="tx1"/>
                          </a:solidFill>
                          <a:latin typeface="DevLys 010" pitchFamily="2" charset="0"/>
                          <a:ea typeface="Times New Roman" pitchFamily="18" charset="0"/>
                          <a:cs typeface="Arial" pitchFamily="34" charset="0"/>
                        </a:rPr>
                        <a:t>vkosnu</a:t>
                      </a:r>
                      <a:r>
                        <a:rPr lang="en-US" sz="2400" dirty="0" smtClean="0">
                          <a:solidFill>
                            <a:schemeClr val="tx1"/>
                          </a:solidFill>
                          <a:latin typeface="DevLys 010" pitchFamily="2" charset="0"/>
                          <a:ea typeface="Times New Roman" pitchFamily="18" charset="0"/>
                          <a:cs typeface="Arial" pitchFamily="34" charset="0"/>
                        </a:rPr>
                        <a:t> </a:t>
                      </a:r>
                      <a:r>
                        <a:rPr lang="en-US" sz="2400" dirty="0" err="1" smtClean="0">
                          <a:solidFill>
                            <a:schemeClr val="tx1"/>
                          </a:solidFill>
                          <a:latin typeface="DevLys 010" pitchFamily="2" charset="0"/>
                          <a:ea typeface="Times New Roman" pitchFamily="18" charset="0"/>
                          <a:cs typeface="Arial" pitchFamily="34" charset="0"/>
                        </a:rPr>
                        <a:t>i</a:t>
                      </a:r>
                      <a:r>
                        <a:rPr lang="en-US" sz="2400" dirty="0" smtClean="0">
                          <a:solidFill>
                            <a:schemeClr val="tx1"/>
                          </a:solidFill>
                          <a:latin typeface="DevLys 010" pitchFamily="2" charset="0"/>
                          <a:ea typeface="Times New Roman" pitchFamily="18" charset="0"/>
                          <a:cs typeface="Arial" pitchFamily="34" charset="0"/>
                        </a:rPr>
                        <a:t>= </a:t>
                      </a:r>
                      <a:r>
                        <a:rPr lang="en-US" sz="2400" dirty="0" err="1" smtClean="0">
                          <a:solidFill>
                            <a:schemeClr val="tx1"/>
                          </a:solidFill>
                          <a:latin typeface="DevLys 010" pitchFamily="2" charset="0"/>
                          <a:ea typeface="Times New Roman" pitchFamily="18" charset="0"/>
                          <a:cs typeface="Arial" pitchFamily="34" charset="0"/>
                        </a:rPr>
                        <a:t>ds</a:t>
                      </a:r>
                      <a:r>
                        <a:rPr lang="en-US" sz="2400" dirty="0" smtClean="0">
                          <a:solidFill>
                            <a:schemeClr val="tx1"/>
                          </a:solidFill>
                          <a:latin typeface="DevLys 010" pitchFamily="2" charset="0"/>
                          <a:ea typeface="Times New Roman" pitchFamily="18" charset="0"/>
                          <a:cs typeface="Arial" pitchFamily="34" charset="0"/>
                        </a:rPr>
                        <a:t> </a:t>
                      </a:r>
                      <a:r>
                        <a:rPr lang="en-US" sz="2400" dirty="0" err="1" smtClean="0">
                          <a:solidFill>
                            <a:schemeClr val="tx1"/>
                          </a:solidFill>
                          <a:latin typeface="DevLys 010" pitchFamily="2" charset="0"/>
                          <a:ea typeface="Times New Roman" pitchFamily="18" charset="0"/>
                          <a:cs typeface="Arial" pitchFamily="34" charset="0"/>
                        </a:rPr>
                        <a:t>lkFk</a:t>
                      </a:r>
                      <a:r>
                        <a:rPr lang="en-US" sz="2400" dirty="0" smtClean="0">
                          <a:solidFill>
                            <a:schemeClr val="tx1"/>
                          </a:solidFill>
                          <a:latin typeface="DevLys 010" pitchFamily="2" charset="0"/>
                          <a:ea typeface="Times New Roman" pitchFamily="18" charset="0"/>
                          <a:cs typeface="Arial" pitchFamily="34" charset="0"/>
                        </a:rPr>
                        <a:t> </a:t>
                      </a:r>
                      <a:r>
                        <a:rPr lang="en-US" sz="2400" dirty="0" err="1" smtClean="0">
                          <a:solidFill>
                            <a:schemeClr val="tx1"/>
                          </a:solidFill>
                          <a:latin typeface="DevLys 010" pitchFamily="2" charset="0"/>
                          <a:ea typeface="Times New Roman" pitchFamily="18" charset="0"/>
                          <a:cs typeface="Arial" pitchFamily="34" charset="0"/>
                        </a:rPr>
                        <a:t>nks</a:t>
                      </a:r>
                      <a:r>
                        <a:rPr lang="en-US" sz="2400" dirty="0" smtClean="0">
                          <a:solidFill>
                            <a:schemeClr val="tx1"/>
                          </a:solidFill>
                          <a:latin typeface="DevLys 010" pitchFamily="2" charset="0"/>
                          <a:ea typeface="Times New Roman" pitchFamily="18" charset="0"/>
                          <a:cs typeface="Arial" pitchFamily="34" charset="0"/>
                        </a:rPr>
                        <a:t> </a:t>
                      </a:r>
                      <a:r>
                        <a:rPr lang="en-US" sz="2400" dirty="0" err="1" smtClean="0">
                          <a:solidFill>
                            <a:schemeClr val="tx1"/>
                          </a:solidFill>
                          <a:latin typeface="DevLys 010" pitchFamily="2" charset="0"/>
                          <a:ea typeface="Times New Roman" pitchFamily="18" charset="0"/>
                          <a:cs typeface="Arial" pitchFamily="34" charset="0"/>
                        </a:rPr>
                        <a:t>lh-Mh</a:t>
                      </a:r>
                      <a:r>
                        <a:rPr lang="en-US" sz="2400" dirty="0" smtClean="0">
                          <a:solidFill>
                            <a:schemeClr val="tx1"/>
                          </a:solidFill>
                          <a:latin typeface="DevLys 010" pitchFamily="2" charset="0"/>
                          <a:ea typeface="Times New Roman" pitchFamily="18" charset="0"/>
                          <a:cs typeface="Arial" pitchFamily="34" charset="0"/>
                        </a:rPr>
                        <a:t>-@</a:t>
                      </a:r>
                      <a:r>
                        <a:rPr lang="en-US" sz="2400" dirty="0" err="1" smtClean="0">
                          <a:solidFill>
                            <a:schemeClr val="tx1"/>
                          </a:solidFill>
                          <a:latin typeface="DevLys 010" pitchFamily="2" charset="0"/>
                          <a:ea typeface="Times New Roman" pitchFamily="18" charset="0"/>
                          <a:cs typeface="Arial" pitchFamily="34" charset="0"/>
                        </a:rPr>
                        <a:t>Mh</a:t>
                      </a:r>
                      <a:r>
                        <a:rPr lang="en-US" sz="2400" dirty="0" smtClean="0">
                          <a:solidFill>
                            <a:schemeClr val="tx1"/>
                          </a:solidFill>
                          <a:latin typeface="DevLys 010" pitchFamily="2" charset="0"/>
                          <a:ea typeface="Times New Roman" pitchFamily="18" charset="0"/>
                          <a:cs typeface="Arial" pitchFamily="34" charset="0"/>
                        </a:rPr>
                        <a:t>-oh-</a:t>
                      </a:r>
                      <a:r>
                        <a:rPr lang="en-US" sz="2400" dirty="0" err="1" smtClean="0">
                          <a:solidFill>
                            <a:schemeClr val="tx1"/>
                          </a:solidFill>
                          <a:latin typeface="DevLys 010" pitchFamily="2" charset="0"/>
                          <a:ea typeface="Times New Roman" pitchFamily="18" charset="0"/>
                          <a:cs typeface="Arial" pitchFamily="34" charset="0"/>
                        </a:rPr>
                        <a:t>Mh</a:t>
                      </a:r>
                      <a:r>
                        <a:rPr lang="en-US" sz="2400" dirty="0" smtClean="0">
                          <a:solidFill>
                            <a:schemeClr val="tx1"/>
                          </a:solidFill>
                          <a:latin typeface="DevLys 010" pitchFamily="2" charset="0"/>
                          <a:ea typeface="Times New Roman" pitchFamily="18" charset="0"/>
                          <a:cs typeface="Arial" pitchFamily="34" charset="0"/>
                        </a:rPr>
                        <a:t>- </a:t>
                      </a:r>
                      <a:r>
                        <a:rPr lang="en-US" sz="2400" dirty="0" err="1" smtClean="0">
                          <a:solidFill>
                            <a:schemeClr val="tx1"/>
                          </a:solidFill>
                          <a:latin typeface="DevLys 010" pitchFamily="2" charset="0"/>
                          <a:ea typeface="Times New Roman" pitchFamily="18" charset="0"/>
                          <a:cs typeface="Arial" pitchFamily="34" charset="0"/>
                        </a:rPr>
                        <a:t>layXu</a:t>
                      </a:r>
                      <a:r>
                        <a:rPr lang="en-US" sz="2400" baseline="0" dirty="0" smtClean="0">
                          <a:solidFill>
                            <a:schemeClr val="tx1"/>
                          </a:solidFill>
                          <a:latin typeface="DevLys 010" pitchFamily="2" charset="0"/>
                          <a:ea typeface="Times New Roman" pitchFamily="18" charset="0"/>
                          <a:cs typeface="Arial" pitchFamily="34" charset="0"/>
                        </a:rPr>
                        <a:t> </a:t>
                      </a:r>
                      <a:r>
                        <a:rPr lang="en-US" sz="2400" baseline="0" dirty="0" err="1" smtClean="0">
                          <a:solidFill>
                            <a:schemeClr val="tx1"/>
                          </a:solidFill>
                          <a:latin typeface="DevLys 010" pitchFamily="2" charset="0"/>
                          <a:ea typeface="Times New Roman" pitchFamily="18" charset="0"/>
                          <a:cs typeface="Arial" pitchFamily="34" charset="0"/>
                        </a:rPr>
                        <a:t>gS</a:t>
                      </a:r>
                      <a:r>
                        <a:rPr lang="en-US" sz="2400" baseline="0" dirty="0" smtClean="0">
                          <a:solidFill>
                            <a:schemeClr val="tx1"/>
                          </a:solidFill>
                          <a:latin typeface="DevLys 010" pitchFamily="2" charset="0"/>
                          <a:ea typeface="Times New Roman" pitchFamily="18" charset="0"/>
                          <a:cs typeface="Arial" pitchFamily="34" charset="0"/>
                        </a:rPr>
                        <a:t> \</a:t>
                      </a:r>
                      <a:endParaRPr lang="en-US" sz="2400" dirty="0">
                        <a:solidFill>
                          <a:schemeClr val="tx1"/>
                        </a:solidFill>
                      </a:endParaRPr>
                    </a:p>
                  </a:txBody>
                  <a:tcPr>
                    <a:noFill/>
                  </a:tcPr>
                </a:tc>
                <a:tc>
                  <a:txBody>
                    <a:bodyPr/>
                    <a:lstStyle/>
                    <a:p>
                      <a:pPr algn="r"/>
                      <a:r>
                        <a:rPr lang="en-US" sz="2000" err="1" smtClean="0">
                          <a:solidFill>
                            <a:schemeClr val="tx1"/>
                          </a:solidFill>
                          <a:latin typeface="DevLys 010" pitchFamily="2" charset="0"/>
                          <a:ea typeface="Times New Roman" pitchFamily="18" charset="0"/>
                          <a:cs typeface="Arial" pitchFamily="34" charset="0"/>
                        </a:rPr>
                        <a:t>gkW@ughaa</a:t>
                      </a:r>
                      <a:r>
                        <a:rPr lang="en-US" sz="2000" smtClean="0">
                          <a:solidFill>
                            <a:schemeClr val="tx1"/>
                          </a:solidFill>
                          <a:latin typeface="DevLys 010" pitchFamily="2" charset="0"/>
                          <a:ea typeface="Times New Roman" pitchFamily="18" charset="0"/>
                          <a:cs typeface="Arial" pitchFamily="34" charset="0"/>
                        </a:rPr>
                        <a:t> </a:t>
                      </a:r>
                      <a:endParaRPr lang="en-US" sz="2000">
                        <a:solidFill>
                          <a:schemeClr val="tx1"/>
                        </a:solidFill>
                      </a:endParaRPr>
                    </a:p>
                  </a:txBody>
                  <a:tcPr>
                    <a:noFill/>
                  </a:tcPr>
                </a:tc>
              </a:tr>
              <a:tr h="48789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err="1" smtClean="0">
                          <a:solidFill>
                            <a:schemeClr val="tx1"/>
                          </a:solidFill>
                          <a:latin typeface="DevLys 010" pitchFamily="2" charset="0"/>
                          <a:ea typeface="Times New Roman" pitchFamily="18" charset="0"/>
                          <a:cs typeface="Arial" pitchFamily="34" charset="0"/>
                        </a:rPr>
                        <a:t>D;k</a:t>
                      </a:r>
                      <a:r>
                        <a:rPr lang="en-US" sz="2400" baseline="0" dirty="0" smtClean="0">
                          <a:solidFill>
                            <a:schemeClr val="tx1"/>
                          </a:solidFill>
                          <a:latin typeface="DevLys 010" pitchFamily="2" charset="0"/>
                          <a:ea typeface="Times New Roman" pitchFamily="18" charset="0"/>
                          <a:cs typeface="Arial" pitchFamily="34" charset="0"/>
                        </a:rPr>
                        <a:t> </a:t>
                      </a:r>
                      <a:r>
                        <a:rPr lang="en-US" sz="2400" baseline="0" dirty="0" err="1" smtClean="0">
                          <a:solidFill>
                            <a:schemeClr val="tx1"/>
                          </a:solidFill>
                          <a:latin typeface="DevLys 010" pitchFamily="2" charset="0"/>
                          <a:ea typeface="Times New Roman" pitchFamily="18" charset="0"/>
                          <a:cs typeface="Arial" pitchFamily="34" charset="0"/>
                        </a:rPr>
                        <a:t>vkosnu</a:t>
                      </a:r>
                      <a:r>
                        <a:rPr lang="en-US" sz="2400" baseline="0" dirty="0" smtClean="0">
                          <a:solidFill>
                            <a:schemeClr val="tx1"/>
                          </a:solidFill>
                          <a:latin typeface="DevLys 010" pitchFamily="2" charset="0"/>
                          <a:ea typeface="Times New Roman" pitchFamily="18" charset="0"/>
                          <a:cs typeface="Arial" pitchFamily="34" charset="0"/>
                        </a:rPr>
                        <a:t> </a:t>
                      </a:r>
                      <a:r>
                        <a:rPr lang="en-US" sz="2400" baseline="0" dirty="0" err="1" smtClean="0">
                          <a:solidFill>
                            <a:schemeClr val="tx1"/>
                          </a:solidFill>
                          <a:latin typeface="DevLys 010" pitchFamily="2" charset="0"/>
                          <a:ea typeface="Times New Roman" pitchFamily="18" charset="0"/>
                          <a:cs typeface="Arial" pitchFamily="34" charset="0"/>
                        </a:rPr>
                        <a:t>i</a:t>
                      </a:r>
                      <a:r>
                        <a:rPr lang="en-US" sz="2400" baseline="0" dirty="0" smtClean="0">
                          <a:solidFill>
                            <a:schemeClr val="tx1"/>
                          </a:solidFill>
                          <a:latin typeface="DevLys 010" pitchFamily="2" charset="0"/>
                          <a:ea typeface="Times New Roman" pitchFamily="18" charset="0"/>
                          <a:cs typeface="Arial" pitchFamily="34" charset="0"/>
                        </a:rPr>
                        <a:t>= </a:t>
                      </a:r>
                      <a:r>
                        <a:rPr lang="en-US" sz="2400" baseline="0" dirty="0" err="1" smtClean="0">
                          <a:solidFill>
                            <a:schemeClr val="tx1"/>
                          </a:solidFill>
                          <a:latin typeface="DevLys 010" pitchFamily="2" charset="0"/>
                          <a:ea typeface="Times New Roman" pitchFamily="18" charset="0"/>
                          <a:cs typeface="Arial" pitchFamily="34" charset="0"/>
                        </a:rPr>
                        <a:t>ds</a:t>
                      </a:r>
                      <a:r>
                        <a:rPr lang="en-US" sz="2400" baseline="0" dirty="0" smtClean="0">
                          <a:solidFill>
                            <a:schemeClr val="tx1"/>
                          </a:solidFill>
                          <a:latin typeface="DevLys 010" pitchFamily="2" charset="0"/>
                          <a:ea typeface="Times New Roman" pitchFamily="18" charset="0"/>
                          <a:cs typeface="Arial" pitchFamily="34" charset="0"/>
                        </a:rPr>
                        <a:t> </a:t>
                      </a:r>
                      <a:r>
                        <a:rPr lang="en-US" sz="2400" baseline="0" dirty="0" err="1" smtClean="0">
                          <a:solidFill>
                            <a:schemeClr val="tx1"/>
                          </a:solidFill>
                          <a:latin typeface="DevLys 010" pitchFamily="2" charset="0"/>
                          <a:ea typeface="Times New Roman" pitchFamily="18" charset="0"/>
                          <a:cs typeface="Arial" pitchFamily="34" charset="0"/>
                        </a:rPr>
                        <a:t>lkFk</a:t>
                      </a:r>
                      <a:r>
                        <a:rPr lang="en-US" sz="2400" baseline="0" dirty="0" smtClean="0">
                          <a:solidFill>
                            <a:schemeClr val="tx1"/>
                          </a:solidFill>
                          <a:latin typeface="DevLys 010" pitchFamily="2" charset="0"/>
                          <a:ea typeface="Times New Roman" pitchFamily="18" charset="0"/>
                          <a:cs typeface="Arial" pitchFamily="34" charset="0"/>
                        </a:rPr>
                        <a:t> </a:t>
                      </a:r>
                      <a:r>
                        <a:rPr lang="en-US" sz="2400" baseline="0" dirty="0" err="1" smtClean="0">
                          <a:solidFill>
                            <a:schemeClr val="tx1"/>
                          </a:solidFill>
                          <a:latin typeface="DevLys 010" pitchFamily="2" charset="0"/>
                          <a:ea typeface="Times New Roman" pitchFamily="18" charset="0"/>
                          <a:cs typeface="Arial" pitchFamily="34" charset="0"/>
                        </a:rPr>
                        <a:t>fyI;kUrj.k</a:t>
                      </a:r>
                      <a:r>
                        <a:rPr lang="en-US" sz="2400" baseline="0" dirty="0" smtClean="0">
                          <a:solidFill>
                            <a:schemeClr val="tx1"/>
                          </a:solidFill>
                          <a:latin typeface="DevLys 010" pitchFamily="2" charset="0"/>
                          <a:ea typeface="Times New Roman" pitchFamily="18" charset="0"/>
                          <a:cs typeface="Arial" pitchFamily="34" charset="0"/>
                        </a:rPr>
                        <a:t> </a:t>
                      </a:r>
                      <a:r>
                        <a:rPr lang="en-US" sz="2400" baseline="0" dirty="0" err="1" smtClean="0">
                          <a:solidFill>
                            <a:schemeClr val="tx1"/>
                          </a:solidFill>
                          <a:latin typeface="DevLys 010" pitchFamily="2" charset="0"/>
                          <a:ea typeface="Times New Roman" pitchFamily="18" charset="0"/>
                          <a:cs typeface="Arial" pitchFamily="34" charset="0"/>
                        </a:rPr>
                        <a:t>nks</a:t>
                      </a:r>
                      <a:r>
                        <a:rPr lang="en-US" sz="2400" baseline="0" dirty="0" smtClean="0">
                          <a:solidFill>
                            <a:schemeClr val="tx1"/>
                          </a:solidFill>
                          <a:latin typeface="DevLys 010" pitchFamily="2" charset="0"/>
                          <a:ea typeface="Times New Roman" pitchFamily="18" charset="0"/>
                          <a:cs typeface="Arial" pitchFamily="34" charset="0"/>
                        </a:rPr>
                        <a:t> </a:t>
                      </a:r>
                      <a:r>
                        <a:rPr lang="en-US" sz="2400" baseline="0" dirty="0" err="1" smtClean="0">
                          <a:solidFill>
                            <a:schemeClr val="tx1"/>
                          </a:solidFill>
                          <a:latin typeface="DevLys 010" pitchFamily="2" charset="0"/>
                          <a:ea typeface="Times New Roman" pitchFamily="18" charset="0"/>
                          <a:cs typeface="Arial" pitchFamily="34" charset="0"/>
                        </a:rPr>
                        <a:t>izfr;ksa</a:t>
                      </a:r>
                      <a:r>
                        <a:rPr lang="en-US" sz="2400" baseline="0" dirty="0" smtClean="0">
                          <a:solidFill>
                            <a:schemeClr val="tx1"/>
                          </a:solidFill>
                          <a:latin typeface="DevLys 010" pitchFamily="2" charset="0"/>
                          <a:ea typeface="Times New Roman" pitchFamily="18" charset="0"/>
                          <a:cs typeface="Arial" pitchFamily="34" charset="0"/>
                        </a:rPr>
                        <a:t> </a:t>
                      </a:r>
                      <a:r>
                        <a:rPr lang="en-US" sz="2400" baseline="0" dirty="0" err="1" smtClean="0">
                          <a:solidFill>
                            <a:schemeClr val="tx1"/>
                          </a:solidFill>
                          <a:latin typeface="DevLys 010" pitchFamily="2" charset="0"/>
                          <a:ea typeface="Times New Roman" pitchFamily="18" charset="0"/>
                          <a:cs typeface="Arial" pitchFamily="34" charset="0"/>
                        </a:rPr>
                        <a:t>esa</a:t>
                      </a:r>
                      <a:r>
                        <a:rPr lang="en-US" sz="2400" baseline="0" dirty="0" smtClean="0">
                          <a:solidFill>
                            <a:schemeClr val="tx1"/>
                          </a:solidFill>
                          <a:latin typeface="DevLys 010" pitchFamily="2" charset="0"/>
                          <a:ea typeface="Times New Roman" pitchFamily="18" charset="0"/>
                          <a:cs typeface="Arial" pitchFamily="34" charset="0"/>
                        </a:rPr>
                        <a:t> </a:t>
                      </a:r>
                      <a:r>
                        <a:rPr lang="en-US" sz="2400" baseline="0" dirty="0" err="1" smtClean="0">
                          <a:solidFill>
                            <a:schemeClr val="tx1"/>
                          </a:solidFill>
                          <a:latin typeface="DevLys 010" pitchFamily="2" charset="0"/>
                          <a:ea typeface="Times New Roman" pitchFamily="18" charset="0"/>
                          <a:cs typeface="Arial" pitchFamily="34" charset="0"/>
                        </a:rPr>
                        <a:t>lyXu</a:t>
                      </a:r>
                      <a:r>
                        <a:rPr lang="en-US" sz="2400" baseline="0" dirty="0" smtClean="0">
                          <a:solidFill>
                            <a:schemeClr val="tx1"/>
                          </a:solidFill>
                          <a:latin typeface="DevLys 010" pitchFamily="2" charset="0"/>
                          <a:ea typeface="Times New Roman" pitchFamily="18" charset="0"/>
                          <a:cs typeface="Arial" pitchFamily="34" charset="0"/>
                        </a:rPr>
                        <a:t> </a:t>
                      </a:r>
                      <a:r>
                        <a:rPr lang="en-US" sz="2400" baseline="0" dirty="0" err="1" smtClean="0">
                          <a:solidFill>
                            <a:schemeClr val="tx1"/>
                          </a:solidFill>
                          <a:latin typeface="DevLys 010" pitchFamily="2" charset="0"/>
                          <a:ea typeface="Times New Roman" pitchFamily="18" charset="0"/>
                          <a:cs typeface="Arial" pitchFamily="34" charset="0"/>
                        </a:rPr>
                        <a:t>gS</a:t>
                      </a:r>
                      <a:r>
                        <a:rPr lang="en-US" sz="2400" baseline="0" dirty="0" smtClean="0">
                          <a:solidFill>
                            <a:schemeClr val="tx1"/>
                          </a:solidFill>
                          <a:latin typeface="DevLys 010" pitchFamily="2" charset="0"/>
                          <a:ea typeface="Times New Roman" pitchFamily="18" charset="0"/>
                          <a:cs typeface="Arial" pitchFamily="34" charset="0"/>
                        </a:rPr>
                        <a:t>\</a:t>
                      </a:r>
                      <a:endParaRPr lang="en-US" sz="2400" dirty="0">
                        <a:solidFill>
                          <a:schemeClr val="tx1"/>
                        </a:solidFill>
                      </a:endParaRPr>
                    </a:p>
                  </a:txBody>
                  <a:tcPr>
                    <a:noFill/>
                  </a:tcPr>
                </a:tc>
                <a:tc>
                  <a:txBody>
                    <a:bodyPr/>
                    <a:lstStyle/>
                    <a:p>
                      <a:pPr algn="r"/>
                      <a:r>
                        <a:rPr lang="en-US" sz="2000" err="1" smtClean="0">
                          <a:solidFill>
                            <a:schemeClr val="tx1"/>
                          </a:solidFill>
                          <a:latin typeface="DevLys 010" pitchFamily="2" charset="0"/>
                          <a:ea typeface="Times New Roman" pitchFamily="18" charset="0"/>
                          <a:cs typeface="Arial" pitchFamily="34" charset="0"/>
                        </a:rPr>
                        <a:t>gkW@ughaa</a:t>
                      </a:r>
                      <a:r>
                        <a:rPr lang="en-US" sz="2000" smtClean="0">
                          <a:solidFill>
                            <a:schemeClr val="tx1"/>
                          </a:solidFill>
                          <a:latin typeface="DevLys 010" pitchFamily="2" charset="0"/>
                          <a:ea typeface="Times New Roman" pitchFamily="18" charset="0"/>
                          <a:cs typeface="Arial" pitchFamily="34" charset="0"/>
                        </a:rPr>
                        <a:t> </a:t>
                      </a:r>
                      <a:endParaRPr lang="en-US" sz="2000">
                        <a:solidFill>
                          <a:schemeClr val="tx1"/>
                        </a:solidFill>
                      </a:endParaRPr>
                    </a:p>
                  </a:txBody>
                  <a:tcPr>
                    <a:noFill/>
                  </a:tcPr>
                </a:tc>
              </a:tr>
              <a:tr h="61202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err="1" smtClean="0">
                          <a:solidFill>
                            <a:schemeClr val="tx1"/>
                          </a:solidFill>
                          <a:latin typeface="DevLys 010" pitchFamily="2" charset="0"/>
                          <a:ea typeface="Times New Roman" pitchFamily="18" charset="0"/>
                          <a:cs typeface="Arial" pitchFamily="34" charset="0"/>
                        </a:rPr>
                        <a:t>D;k</a:t>
                      </a:r>
                      <a:r>
                        <a:rPr lang="en-US" sz="2400" baseline="0" dirty="0" smtClean="0">
                          <a:solidFill>
                            <a:schemeClr val="tx1"/>
                          </a:solidFill>
                          <a:latin typeface="DevLys 010" pitchFamily="2" charset="0"/>
                          <a:ea typeface="Times New Roman" pitchFamily="18" charset="0"/>
                          <a:cs typeface="Arial" pitchFamily="34" charset="0"/>
                        </a:rPr>
                        <a:t> </a:t>
                      </a:r>
                      <a:r>
                        <a:rPr lang="en-US" sz="2400" baseline="0" dirty="0" err="1" smtClean="0">
                          <a:solidFill>
                            <a:schemeClr val="tx1"/>
                          </a:solidFill>
                          <a:latin typeface="DevLys 010" pitchFamily="2" charset="0"/>
                          <a:ea typeface="Times New Roman" pitchFamily="18" charset="0"/>
                          <a:cs typeface="Arial" pitchFamily="34" charset="0"/>
                        </a:rPr>
                        <a:t>fyI;kUrj.k</a:t>
                      </a:r>
                      <a:r>
                        <a:rPr lang="en-US" sz="2400" baseline="0" dirty="0" smtClean="0">
                          <a:solidFill>
                            <a:schemeClr val="tx1"/>
                          </a:solidFill>
                          <a:latin typeface="DevLys 010" pitchFamily="2" charset="0"/>
                          <a:ea typeface="Times New Roman" pitchFamily="18" charset="0"/>
                          <a:cs typeface="Arial" pitchFamily="34" charset="0"/>
                        </a:rPr>
                        <a:t> </a:t>
                      </a:r>
                      <a:r>
                        <a:rPr lang="en-US" sz="2400" baseline="0" dirty="0" err="1" smtClean="0">
                          <a:solidFill>
                            <a:schemeClr val="tx1"/>
                          </a:solidFill>
                          <a:latin typeface="DevLys 010" pitchFamily="2" charset="0"/>
                          <a:ea typeface="Times New Roman" pitchFamily="18" charset="0"/>
                          <a:cs typeface="Arial" pitchFamily="34" charset="0"/>
                        </a:rPr>
                        <a:t>vf</a:t>
                      </a:r>
                      <a:r>
                        <a:rPr lang="en-US" sz="2400" baseline="0" dirty="0" smtClean="0">
                          <a:solidFill>
                            <a:schemeClr val="tx1"/>
                          </a:solidFill>
                          <a:latin typeface="DevLys 010" pitchFamily="2" charset="0"/>
                          <a:ea typeface="Times New Roman" pitchFamily="18" charset="0"/>
                          <a:cs typeface="Arial" pitchFamily="34" charset="0"/>
                        </a:rPr>
                        <a:t>/</a:t>
                      </a:r>
                      <a:r>
                        <a:rPr lang="en-US" sz="2400" baseline="0" dirty="0" err="1" smtClean="0">
                          <a:solidFill>
                            <a:schemeClr val="tx1"/>
                          </a:solidFill>
                          <a:latin typeface="DevLys 010" pitchFamily="2" charset="0"/>
                          <a:ea typeface="Times New Roman" pitchFamily="18" charset="0"/>
                          <a:cs typeface="Arial" pitchFamily="34" charset="0"/>
                        </a:rPr>
                        <a:t>kd`r</a:t>
                      </a:r>
                      <a:r>
                        <a:rPr lang="en-US" sz="2400" baseline="0" dirty="0" smtClean="0">
                          <a:solidFill>
                            <a:schemeClr val="tx1"/>
                          </a:solidFill>
                          <a:latin typeface="DevLys 010" pitchFamily="2" charset="0"/>
                          <a:ea typeface="Times New Roman" pitchFamily="18" charset="0"/>
                          <a:cs typeface="Arial" pitchFamily="34" charset="0"/>
                        </a:rPr>
                        <a:t> </a:t>
                      </a:r>
                      <a:r>
                        <a:rPr lang="en-US" sz="2400" baseline="0" dirty="0" err="1" smtClean="0">
                          <a:solidFill>
                            <a:schemeClr val="tx1"/>
                          </a:solidFill>
                          <a:latin typeface="DevLys 010" pitchFamily="2" charset="0"/>
                          <a:ea typeface="Times New Roman" pitchFamily="18" charset="0"/>
                          <a:cs typeface="Arial" pitchFamily="34" charset="0"/>
                        </a:rPr>
                        <a:t>O;fDr@vH;FkhZ</a:t>
                      </a:r>
                      <a:r>
                        <a:rPr lang="en-US" sz="2400" baseline="0" dirty="0" smtClean="0">
                          <a:solidFill>
                            <a:schemeClr val="tx1"/>
                          </a:solidFill>
                          <a:latin typeface="DevLys 010" pitchFamily="2" charset="0"/>
                          <a:ea typeface="Times New Roman" pitchFamily="18" charset="0"/>
                          <a:cs typeface="Arial" pitchFamily="34" charset="0"/>
                        </a:rPr>
                        <a:t> </a:t>
                      </a:r>
                      <a:r>
                        <a:rPr lang="en-US" sz="2400" baseline="0" dirty="0" err="1" smtClean="0">
                          <a:solidFill>
                            <a:schemeClr val="tx1"/>
                          </a:solidFill>
                          <a:latin typeface="DevLys 010" pitchFamily="2" charset="0"/>
                          <a:ea typeface="Times New Roman" pitchFamily="18" charset="0"/>
                          <a:cs typeface="Arial" pitchFamily="34" charset="0"/>
                        </a:rPr>
                        <a:t>ds</a:t>
                      </a:r>
                      <a:r>
                        <a:rPr lang="en-US" sz="2400" baseline="0" dirty="0" smtClean="0">
                          <a:solidFill>
                            <a:schemeClr val="tx1"/>
                          </a:solidFill>
                          <a:latin typeface="DevLys 010" pitchFamily="2" charset="0"/>
                          <a:ea typeface="Times New Roman" pitchFamily="18" charset="0"/>
                          <a:cs typeface="Arial" pitchFamily="34" charset="0"/>
                        </a:rPr>
                        <a:t> }</a:t>
                      </a:r>
                      <a:r>
                        <a:rPr lang="en-US" sz="2400" baseline="0" dirty="0" err="1" smtClean="0">
                          <a:solidFill>
                            <a:schemeClr val="tx1"/>
                          </a:solidFill>
                          <a:latin typeface="DevLys 010" pitchFamily="2" charset="0"/>
                          <a:ea typeface="Times New Roman" pitchFamily="18" charset="0"/>
                          <a:cs typeface="Arial" pitchFamily="34" charset="0"/>
                        </a:rPr>
                        <a:t>kjk</a:t>
                      </a:r>
                      <a:r>
                        <a:rPr lang="en-US" sz="2400" baseline="0" dirty="0" smtClean="0">
                          <a:solidFill>
                            <a:schemeClr val="tx1"/>
                          </a:solidFill>
                          <a:latin typeface="DevLys 010" pitchFamily="2" charset="0"/>
                          <a:ea typeface="Times New Roman" pitchFamily="18" charset="0"/>
                          <a:cs typeface="Arial" pitchFamily="34" charset="0"/>
                        </a:rPr>
                        <a:t> izekf.kr </a:t>
                      </a:r>
                      <a:r>
                        <a:rPr lang="en-US" sz="2400" baseline="0" dirty="0" err="1" smtClean="0">
                          <a:solidFill>
                            <a:schemeClr val="tx1"/>
                          </a:solidFill>
                          <a:latin typeface="DevLys 010" pitchFamily="2" charset="0"/>
                          <a:ea typeface="Times New Roman" pitchFamily="18" charset="0"/>
                          <a:cs typeface="Arial" pitchFamily="34" charset="0"/>
                        </a:rPr>
                        <a:t>gS</a:t>
                      </a:r>
                      <a:r>
                        <a:rPr lang="en-US" sz="2400" baseline="0" dirty="0" smtClean="0">
                          <a:solidFill>
                            <a:schemeClr val="tx1"/>
                          </a:solidFill>
                          <a:latin typeface="DevLys 010" pitchFamily="2" charset="0"/>
                          <a:ea typeface="Times New Roman" pitchFamily="18" charset="0"/>
                          <a:cs typeface="Arial" pitchFamily="34" charset="0"/>
                        </a:rPr>
                        <a:t> \</a:t>
                      </a:r>
                      <a:endParaRPr lang="en-US" sz="2400" dirty="0">
                        <a:solidFill>
                          <a:schemeClr val="tx1"/>
                        </a:solidFill>
                      </a:endParaRPr>
                    </a:p>
                  </a:txBody>
                  <a:tcPr>
                    <a:noFill/>
                  </a:tcPr>
                </a:tc>
                <a:tc>
                  <a:txBody>
                    <a:bodyPr/>
                    <a:lstStyle/>
                    <a:p>
                      <a:pPr algn="r"/>
                      <a:r>
                        <a:rPr lang="en-US" sz="2000" err="1" smtClean="0">
                          <a:solidFill>
                            <a:schemeClr val="tx1"/>
                          </a:solidFill>
                          <a:latin typeface="DevLys 010" pitchFamily="2" charset="0"/>
                          <a:ea typeface="Times New Roman" pitchFamily="18" charset="0"/>
                          <a:cs typeface="Arial" pitchFamily="34" charset="0"/>
                        </a:rPr>
                        <a:t>gkW@ughaa</a:t>
                      </a:r>
                      <a:r>
                        <a:rPr lang="en-US" sz="2000" smtClean="0">
                          <a:solidFill>
                            <a:schemeClr val="tx1"/>
                          </a:solidFill>
                          <a:latin typeface="DevLys 010" pitchFamily="2" charset="0"/>
                          <a:ea typeface="Times New Roman" pitchFamily="18" charset="0"/>
                          <a:cs typeface="Arial" pitchFamily="34" charset="0"/>
                        </a:rPr>
                        <a:t> </a:t>
                      </a:r>
                      <a:endParaRPr lang="en-US" sz="2000">
                        <a:solidFill>
                          <a:schemeClr val="tx1"/>
                        </a:solidFill>
                      </a:endParaRPr>
                    </a:p>
                  </a:txBody>
                  <a:tcPr>
                    <a:noFill/>
                  </a:tcPr>
                </a:tc>
              </a:tr>
              <a:tr h="60754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err="1" smtClean="0">
                          <a:solidFill>
                            <a:schemeClr val="tx1"/>
                          </a:solidFill>
                          <a:latin typeface="DevLys 010" pitchFamily="2" charset="0"/>
                          <a:ea typeface="Times New Roman" pitchFamily="18" charset="0"/>
                          <a:cs typeface="Arial" pitchFamily="34" charset="0"/>
                        </a:rPr>
                        <a:t>D;k</a:t>
                      </a:r>
                      <a:r>
                        <a:rPr lang="en-US" sz="2400" baseline="0" smtClean="0">
                          <a:solidFill>
                            <a:schemeClr val="tx1"/>
                          </a:solidFill>
                          <a:latin typeface="DevLys 010" pitchFamily="2" charset="0"/>
                          <a:ea typeface="Times New Roman" pitchFamily="18" charset="0"/>
                          <a:cs typeface="Arial" pitchFamily="34" charset="0"/>
                        </a:rPr>
                        <a:t> </a:t>
                      </a:r>
                      <a:r>
                        <a:rPr lang="en-US" sz="2400" baseline="0" err="1" smtClean="0">
                          <a:solidFill>
                            <a:schemeClr val="tx1"/>
                          </a:solidFill>
                          <a:latin typeface="DevLys 010" pitchFamily="2" charset="0"/>
                          <a:ea typeface="Times New Roman" pitchFamily="18" charset="0"/>
                          <a:cs typeface="Arial" pitchFamily="34" charset="0"/>
                        </a:rPr>
                        <a:t>vkosnu</a:t>
                      </a:r>
                      <a:r>
                        <a:rPr lang="en-US" sz="2400" baseline="0" smtClean="0">
                          <a:solidFill>
                            <a:schemeClr val="tx1"/>
                          </a:solidFill>
                          <a:latin typeface="DevLys 010" pitchFamily="2" charset="0"/>
                          <a:ea typeface="Times New Roman" pitchFamily="18" charset="0"/>
                          <a:cs typeface="Arial" pitchFamily="34" charset="0"/>
                        </a:rPr>
                        <a:t> </a:t>
                      </a:r>
                      <a:r>
                        <a:rPr lang="en-US" sz="2400" baseline="0" err="1" smtClean="0">
                          <a:solidFill>
                            <a:schemeClr val="tx1"/>
                          </a:solidFill>
                          <a:latin typeface="DevLys 010" pitchFamily="2" charset="0"/>
                          <a:ea typeface="Times New Roman" pitchFamily="18" charset="0"/>
                          <a:cs typeface="Arial" pitchFamily="34" charset="0"/>
                        </a:rPr>
                        <a:t>i</a:t>
                      </a:r>
                      <a:r>
                        <a:rPr lang="en-US" sz="2400" baseline="0" smtClean="0">
                          <a:solidFill>
                            <a:schemeClr val="tx1"/>
                          </a:solidFill>
                          <a:latin typeface="DevLys 010" pitchFamily="2" charset="0"/>
                          <a:ea typeface="Times New Roman" pitchFamily="18" charset="0"/>
                          <a:cs typeface="Arial" pitchFamily="34" charset="0"/>
                        </a:rPr>
                        <a:t>= </a:t>
                      </a:r>
                      <a:r>
                        <a:rPr lang="en-US" sz="2400" baseline="0" err="1" smtClean="0">
                          <a:solidFill>
                            <a:schemeClr val="tx1"/>
                          </a:solidFill>
                          <a:latin typeface="DevLys 010" pitchFamily="2" charset="0"/>
                          <a:ea typeface="Times New Roman" pitchFamily="18" charset="0"/>
                          <a:cs typeface="Arial" pitchFamily="34" charset="0"/>
                        </a:rPr>
                        <a:t>esa</a:t>
                      </a:r>
                      <a:r>
                        <a:rPr lang="en-US" sz="2400" baseline="0" smtClean="0">
                          <a:solidFill>
                            <a:schemeClr val="tx1"/>
                          </a:solidFill>
                          <a:latin typeface="DevLys 010" pitchFamily="2" charset="0"/>
                          <a:ea typeface="Times New Roman" pitchFamily="18" charset="0"/>
                          <a:cs typeface="Arial" pitchFamily="34" charset="0"/>
                        </a:rPr>
                        <a:t> </a:t>
                      </a:r>
                      <a:r>
                        <a:rPr lang="en-US" sz="2400" baseline="0" err="1" smtClean="0">
                          <a:solidFill>
                            <a:schemeClr val="tx1"/>
                          </a:solidFill>
                          <a:latin typeface="DevLys 010" pitchFamily="2" charset="0"/>
                          <a:ea typeface="Times New Roman" pitchFamily="18" charset="0"/>
                          <a:cs typeface="Arial" pitchFamily="34" charset="0"/>
                        </a:rPr>
                        <a:t>fuekZ.k</a:t>
                      </a:r>
                      <a:r>
                        <a:rPr lang="en-US" sz="2400" baseline="0" smtClean="0">
                          <a:solidFill>
                            <a:schemeClr val="tx1"/>
                          </a:solidFill>
                          <a:latin typeface="DevLys 010" pitchFamily="2" charset="0"/>
                          <a:ea typeface="Times New Roman" pitchFamily="18" charset="0"/>
                          <a:cs typeface="Arial" pitchFamily="34" charset="0"/>
                        </a:rPr>
                        <a:t> </a:t>
                      </a:r>
                      <a:r>
                        <a:rPr lang="en-US" sz="2400" baseline="0" err="1" smtClean="0">
                          <a:solidFill>
                            <a:schemeClr val="tx1"/>
                          </a:solidFill>
                          <a:latin typeface="DevLys 010" pitchFamily="2" charset="0"/>
                          <a:ea typeface="Times New Roman" pitchFamily="18" charset="0"/>
                          <a:cs typeface="Arial" pitchFamily="34" charset="0"/>
                        </a:rPr>
                        <a:t>ykxr</a:t>
                      </a:r>
                      <a:r>
                        <a:rPr lang="en-US" sz="2400" baseline="0" smtClean="0">
                          <a:solidFill>
                            <a:schemeClr val="tx1"/>
                          </a:solidFill>
                          <a:latin typeface="DevLys 010" pitchFamily="2" charset="0"/>
                          <a:ea typeface="Times New Roman" pitchFamily="18" charset="0"/>
                          <a:cs typeface="Arial" pitchFamily="34" charset="0"/>
                        </a:rPr>
                        <a:t> ,</a:t>
                      </a:r>
                      <a:r>
                        <a:rPr lang="en-US" sz="2400" baseline="0" err="1" smtClean="0">
                          <a:solidFill>
                            <a:schemeClr val="tx1"/>
                          </a:solidFill>
                          <a:latin typeface="DevLys 010" pitchFamily="2" charset="0"/>
                          <a:ea typeface="Times New Roman" pitchFamily="18" charset="0"/>
                          <a:cs typeface="Arial" pitchFamily="34" charset="0"/>
                        </a:rPr>
                        <a:t>oa</a:t>
                      </a:r>
                      <a:r>
                        <a:rPr lang="en-US" sz="2400" baseline="0" smtClean="0">
                          <a:solidFill>
                            <a:schemeClr val="tx1"/>
                          </a:solidFill>
                          <a:latin typeface="DevLys 010" pitchFamily="2" charset="0"/>
                          <a:ea typeface="Times New Roman" pitchFamily="18" charset="0"/>
                          <a:cs typeface="Arial" pitchFamily="34" charset="0"/>
                        </a:rPr>
                        <a:t> </a:t>
                      </a:r>
                      <a:r>
                        <a:rPr lang="en-US" sz="2400" baseline="0" err="1" smtClean="0">
                          <a:solidFill>
                            <a:schemeClr val="tx1"/>
                          </a:solidFill>
                          <a:latin typeface="DevLys 010" pitchFamily="2" charset="0"/>
                          <a:ea typeface="Times New Roman" pitchFamily="18" charset="0"/>
                          <a:cs typeface="Arial" pitchFamily="34" charset="0"/>
                        </a:rPr>
                        <a:t>izlkj.k</a:t>
                      </a:r>
                      <a:r>
                        <a:rPr lang="en-US" sz="2400" baseline="0" smtClean="0">
                          <a:solidFill>
                            <a:schemeClr val="tx1"/>
                          </a:solidFill>
                          <a:latin typeface="DevLys 010" pitchFamily="2" charset="0"/>
                          <a:ea typeface="Times New Roman" pitchFamily="18" charset="0"/>
                          <a:cs typeface="Arial" pitchFamily="34" charset="0"/>
                        </a:rPr>
                        <a:t> dh </a:t>
                      </a:r>
                      <a:r>
                        <a:rPr lang="en-US" sz="2400" baseline="0" err="1" smtClean="0">
                          <a:solidFill>
                            <a:schemeClr val="tx1"/>
                          </a:solidFill>
                          <a:latin typeface="DevLys 010" pitchFamily="2" charset="0"/>
                          <a:ea typeface="Times New Roman" pitchFamily="18" charset="0"/>
                          <a:cs typeface="Arial" pitchFamily="34" charset="0"/>
                        </a:rPr>
                        <a:t>ykxr</a:t>
                      </a:r>
                      <a:r>
                        <a:rPr lang="en-US" sz="2400" baseline="0" smtClean="0">
                          <a:solidFill>
                            <a:schemeClr val="tx1"/>
                          </a:solidFill>
                          <a:latin typeface="DevLys 010" pitchFamily="2" charset="0"/>
                          <a:ea typeface="Times New Roman" pitchFamily="18" charset="0"/>
                          <a:cs typeface="Arial" pitchFamily="34" charset="0"/>
                        </a:rPr>
                        <a:t> </a:t>
                      </a:r>
                      <a:r>
                        <a:rPr lang="en-US" sz="2400" baseline="0" err="1" smtClean="0">
                          <a:solidFill>
                            <a:schemeClr val="tx1"/>
                          </a:solidFill>
                          <a:latin typeface="DevLys 010" pitchFamily="2" charset="0"/>
                          <a:ea typeface="Times New Roman" pitchFamily="18" charset="0"/>
                          <a:cs typeface="Arial" pitchFamily="34" charset="0"/>
                        </a:rPr>
                        <a:t>vafdr</a:t>
                      </a:r>
                      <a:r>
                        <a:rPr lang="en-US" sz="2400" baseline="0" smtClean="0">
                          <a:solidFill>
                            <a:schemeClr val="tx1"/>
                          </a:solidFill>
                          <a:latin typeface="DevLys 010" pitchFamily="2" charset="0"/>
                          <a:ea typeface="Times New Roman" pitchFamily="18" charset="0"/>
                          <a:cs typeface="Arial" pitchFamily="34" charset="0"/>
                        </a:rPr>
                        <a:t> </a:t>
                      </a:r>
                      <a:r>
                        <a:rPr lang="en-US" sz="2400" baseline="0" err="1" smtClean="0">
                          <a:solidFill>
                            <a:schemeClr val="tx1"/>
                          </a:solidFill>
                          <a:latin typeface="DevLys 010" pitchFamily="2" charset="0"/>
                          <a:ea typeface="Times New Roman" pitchFamily="18" charset="0"/>
                          <a:cs typeface="Arial" pitchFamily="34" charset="0"/>
                        </a:rPr>
                        <a:t>gS</a:t>
                      </a:r>
                      <a:r>
                        <a:rPr lang="en-US" sz="2400" baseline="0" smtClean="0">
                          <a:solidFill>
                            <a:schemeClr val="tx1"/>
                          </a:solidFill>
                          <a:latin typeface="DevLys 010" pitchFamily="2" charset="0"/>
                          <a:ea typeface="Times New Roman" pitchFamily="18" charset="0"/>
                          <a:cs typeface="Arial" pitchFamily="34" charset="0"/>
                        </a:rPr>
                        <a:t> \</a:t>
                      </a:r>
                      <a:endParaRPr lang="en-US" sz="2400">
                        <a:solidFill>
                          <a:schemeClr val="tx1"/>
                        </a:solidFill>
                      </a:endParaRPr>
                    </a:p>
                  </a:txBody>
                  <a:tcPr>
                    <a:noFill/>
                  </a:tcPr>
                </a:tc>
                <a:tc>
                  <a:txBody>
                    <a:bodyPr/>
                    <a:lstStyle/>
                    <a:p>
                      <a:pPr algn="r"/>
                      <a:r>
                        <a:rPr lang="en-US" sz="2000" err="1" smtClean="0">
                          <a:solidFill>
                            <a:schemeClr val="tx1"/>
                          </a:solidFill>
                          <a:latin typeface="DevLys 010" pitchFamily="2" charset="0"/>
                          <a:ea typeface="Times New Roman" pitchFamily="18" charset="0"/>
                          <a:cs typeface="Arial" pitchFamily="34" charset="0"/>
                        </a:rPr>
                        <a:t>gkW@ughaa</a:t>
                      </a:r>
                      <a:r>
                        <a:rPr lang="en-US" sz="2000" smtClean="0">
                          <a:solidFill>
                            <a:schemeClr val="tx1"/>
                          </a:solidFill>
                          <a:latin typeface="DevLys 010" pitchFamily="2" charset="0"/>
                          <a:ea typeface="Times New Roman" pitchFamily="18" charset="0"/>
                          <a:cs typeface="Arial" pitchFamily="34" charset="0"/>
                        </a:rPr>
                        <a:t> </a:t>
                      </a:r>
                      <a:endParaRPr lang="en-US" sz="2000">
                        <a:solidFill>
                          <a:schemeClr val="tx1"/>
                        </a:solidFill>
                      </a:endParaRPr>
                    </a:p>
                  </a:txBody>
                  <a:tcPr>
                    <a:noFill/>
                  </a:tcPr>
                </a:tc>
              </a:tr>
              <a:tr h="576064">
                <a:tc>
                  <a:txBody>
                    <a:bodyPr/>
                    <a:lstStyle/>
                    <a:p>
                      <a:r>
                        <a:rPr lang="en-US" sz="2400" baseline="0" err="1" smtClean="0">
                          <a:solidFill>
                            <a:schemeClr val="tx1"/>
                          </a:solidFill>
                          <a:latin typeface="DevLys 010" pitchFamily="2" charset="0"/>
                          <a:ea typeface="Times New Roman" pitchFamily="18" charset="0"/>
                          <a:cs typeface="Arial" pitchFamily="34" charset="0"/>
                        </a:rPr>
                        <a:t>D;k</a:t>
                      </a:r>
                      <a:r>
                        <a:rPr lang="en-US" sz="2400" baseline="0" smtClean="0">
                          <a:solidFill>
                            <a:schemeClr val="tx1"/>
                          </a:solidFill>
                          <a:latin typeface="DevLys 010" pitchFamily="2" charset="0"/>
                          <a:ea typeface="Times New Roman" pitchFamily="18" charset="0"/>
                          <a:cs typeface="Arial" pitchFamily="34" charset="0"/>
                        </a:rPr>
                        <a:t> </a:t>
                      </a:r>
                      <a:r>
                        <a:rPr lang="en-US" sz="2400" baseline="0" err="1" smtClean="0">
                          <a:solidFill>
                            <a:schemeClr val="tx1"/>
                          </a:solidFill>
                          <a:latin typeface="DevLys 010" pitchFamily="2" charset="0"/>
                          <a:ea typeface="Times New Roman" pitchFamily="18" charset="0"/>
                          <a:cs typeface="Arial" pitchFamily="34" charset="0"/>
                        </a:rPr>
                        <a:t>vkosnu</a:t>
                      </a:r>
                      <a:r>
                        <a:rPr lang="en-US" sz="2400" baseline="0" smtClean="0">
                          <a:solidFill>
                            <a:schemeClr val="tx1"/>
                          </a:solidFill>
                          <a:latin typeface="DevLys 010" pitchFamily="2" charset="0"/>
                          <a:ea typeface="Times New Roman" pitchFamily="18" charset="0"/>
                          <a:cs typeface="Arial" pitchFamily="34" charset="0"/>
                        </a:rPr>
                        <a:t> </a:t>
                      </a:r>
                      <a:r>
                        <a:rPr lang="en-US" sz="2400" baseline="0" err="1" smtClean="0">
                          <a:solidFill>
                            <a:schemeClr val="tx1"/>
                          </a:solidFill>
                          <a:latin typeface="DevLys 010" pitchFamily="2" charset="0"/>
                          <a:ea typeface="Times New Roman" pitchFamily="18" charset="0"/>
                          <a:cs typeface="Arial" pitchFamily="34" charset="0"/>
                        </a:rPr>
                        <a:t>i</a:t>
                      </a:r>
                      <a:r>
                        <a:rPr lang="en-US" sz="2400" baseline="0" smtClean="0">
                          <a:solidFill>
                            <a:schemeClr val="tx1"/>
                          </a:solidFill>
                          <a:latin typeface="DevLys 010" pitchFamily="2" charset="0"/>
                          <a:ea typeface="Times New Roman" pitchFamily="18" charset="0"/>
                          <a:cs typeface="Arial" pitchFamily="34" charset="0"/>
                        </a:rPr>
                        <a:t>= </a:t>
                      </a:r>
                      <a:r>
                        <a:rPr lang="en-US" sz="2400" baseline="0" err="1" smtClean="0">
                          <a:solidFill>
                            <a:schemeClr val="tx1"/>
                          </a:solidFill>
                          <a:latin typeface="DevLys 010" pitchFamily="2" charset="0"/>
                          <a:ea typeface="Times New Roman" pitchFamily="18" charset="0"/>
                          <a:cs typeface="Arial" pitchFamily="34" charset="0"/>
                        </a:rPr>
                        <a:t>esa</a:t>
                      </a:r>
                      <a:r>
                        <a:rPr lang="en-US" sz="2400" baseline="0" smtClean="0">
                          <a:solidFill>
                            <a:schemeClr val="tx1"/>
                          </a:solidFill>
                          <a:latin typeface="DevLys 010" pitchFamily="2" charset="0"/>
                          <a:ea typeface="Times New Roman" pitchFamily="18" charset="0"/>
                          <a:cs typeface="Arial" pitchFamily="34" charset="0"/>
                        </a:rPr>
                        <a:t> </a:t>
                      </a:r>
                      <a:r>
                        <a:rPr lang="en-US" sz="2400" baseline="0" err="1" smtClean="0">
                          <a:solidFill>
                            <a:schemeClr val="tx1"/>
                          </a:solidFill>
                          <a:latin typeface="DevLys 010" pitchFamily="2" charset="0"/>
                          <a:ea typeface="Times New Roman" pitchFamily="18" charset="0"/>
                          <a:cs typeface="Arial" pitchFamily="34" charset="0"/>
                        </a:rPr>
                        <a:t>pSuy</a:t>
                      </a:r>
                      <a:r>
                        <a:rPr lang="en-US" sz="2400" baseline="0" smtClean="0">
                          <a:solidFill>
                            <a:schemeClr val="tx1"/>
                          </a:solidFill>
                          <a:latin typeface="DevLys 010" pitchFamily="2" charset="0"/>
                          <a:ea typeface="Times New Roman" pitchFamily="18" charset="0"/>
                          <a:cs typeface="Arial" pitchFamily="34" charset="0"/>
                        </a:rPr>
                        <a:t> </a:t>
                      </a:r>
                      <a:r>
                        <a:rPr lang="en-US" sz="2400" baseline="0" err="1" smtClean="0">
                          <a:solidFill>
                            <a:schemeClr val="tx1"/>
                          </a:solidFill>
                          <a:latin typeface="DevLys 010" pitchFamily="2" charset="0"/>
                          <a:ea typeface="Times New Roman" pitchFamily="18" charset="0"/>
                          <a:cs typeface="Arial" pitchFamily="34" charset="0"/>
                        </a:rPr>
                        <a:t>dk</a:t>
                      </a:r>
                      <a:r>
                        <a:rPr lang="en-US" sz="2400" baseline="0" smtClean="0">
                          <a:solidFill>
                            <a:schemeClr val="tx1"/>
                          </a:solidFill>
                          <a:latin typeface="DevLys 010" pitchFamily="2" charset="0"/>
                          <a:ea typeface="Times New Roman" pitchFamily="18" charset="0"/>
                          <a:cs typeface="Arial" pitchFamily="34" charset="0"/>
                        </a:rPr>
                        <a:t> </a:t>
                      </a:r>
                      <a:r>
                        <a:rPr lang="en-US" sz="2400" baseline="0" err="1" smtClean="0">
                          <a:solidFill>
                            <a:schemeClr val="tx1"/>
                          </a:solidFill>
                          <a:latin typeface="DevLys 010" pitchFamily="2" charset="0"/>
                          <a:ea typeface="Times New Roman" pitchFamily="18" charset="0"/>
                          <a:cs typeface="Arial" pitchFamily="34" charset="0"/>
                        </a:rPr>
                        <a:t>uke</a:t>
                      </a:r>
                      <a:r>
                        <a:rPr lang="en-US" sz="2400" baseline="0" smtClean="0">
                          <a:solidFill>
                            <a:schemeClr val="tx1"/>
                          </a:solidFill>
                          <a:latin typeface="DevLys 010" pitchFamily="2" charset="0"/>
                          <a:ea typeface="Times New Roman" pitchFamily="18" charset="0"/>
                          <a:cs typeface="Arial" pitchFamily="34" charset="0"/>
                        </a:rPr>
                        <a:t> o </a:t>
                      </a:r>
                      <a:r>
                        <a:rPr lang="en-US" sz="2400" baseline="0" err="1" smtClean="0">
                          <a:solidFill>
                            <a:schemeClr val="tx1"/>
                          </a:solidFill>
                          <a:latin typeface="DevLys 010" pitchFamily="2" charset="0"/>
                          <a:ea typeface="Times New Roman" pitchFamily="18" charset="0"/>
                          <a:cs typeface="Arial" pitchFamily="34" charset="0"/>
                        </a:rPr>
                        <a:t>izlkj.k</a:t>
                      </a:r>
                      <a:r>
                        <a:rPr lang="en-US" sz="2400" baseline="0" smtClean="0">
                          <a:solidFill>
                            <a:schemeClr val="tx1"/>
                          </a:solidFill>
                          <a:latin typeface="DevLys 010" pitchFamily="2" charset="0"/>
                          <a:ea typeface="Times New Roman" pitchFamily="18" charset="0"/>
                          <a:cs typeface="Arial" pitchFamily="34" charset="0"/>
                        </a:rPr>
                        <a:t> </a:t>
                      </a:r>
                      <a:r>
                        <a:rPr lang="en-US" sz="2400" baseline="0" err="1" smtClean="0">
                          <a:solidFill>
                            <a:schemeClr val="tx1"/>
                          </a:solidFill>
                          <a:latin typeface="DevLys 010" pitchFamily="2" charset="0"/>
                          <a:ea typeface="Times New Roman" pitchFamily="18" charset="0"/>
                          <a:cs typeface="Arial" pitchFamily="34" charset="0"/>
                        </a:rPr>
                        <a:t>dk</a:t>
                      </a:r>
                      <a:r>
                        <a:rPr lang="en-US" sz="2400" baseline="0" smtClean="0">
                          <a:solidFill>
                            <a:schemeClr val="tx1"/>
                          </a:solidFill>
                          <a:latin typeface="DevLys 010" pitchFamily="2" charset="0"/>
                          <a:ea typeface="Times New Roman" pitchFamily="18" charset="0"/>
                          <a:cs typeface="Arial" pitchFamily="34" charset="0"/>
                        </a:rPr>
                        <a:t> le; </a:t>
                      </a:r>
                      <a:r>
                        <a:rPr lang="en-US" sz="2400" baseline="0" err="1" smtClean="0">
                          <a:solidFill>
                            <a:schemeClr val="tx1"/>
                          </a:solidFill>
                          <a:latin typeface="DevLys 010" pitchFamily="2" charset="0"/>
                          <a:ea typeface="Times New Roman" pitchFamily="18" charset="0"/>
                          <a:cs typeface="Arial" pitchFamily="34" charset="0"/>
                        </a:rPr>
                        <a:t>vafdr</a:t>
                      </a:r>
                      <a:r>
                        <a:rPr lang="en-US" sz="2400" baseline="0" smtClean="0">
                          <a:solidFill>
                            <a:schemeClr val="tx1"/>
                          </a:solidFill>
                          <a:latin typeface="DevLys 010" pitchFamily="2" charset="0"/>
                          <a:ea typeface="Times New Roman" pitchFamily="18" charset="0"/>
                          <a:cs typeface="Arial" pitchFamily="34" charset="0"/>
                        </a:rPr>
                        <a:t> </a:t>
                      </a:r>
                      <a:r>
                        <a:rPr lang="en-US" sz="2400" baseline="0" err="1" smtClean="0">
                          <a:solidFill>
                            <a:schemeClr val="tx1"/>
                          </a:solidFill>
                          <a:latin typeface="DevLys 010" pitchFamily="2" charset="0"/>
                          <a:ea typeface="Times New Roman" pitchFamily="18" charset="0"/>
                          <a:cs typeface="Arial" pitchFamily="34" charset="0"/>
                        </a:rPr>
                        <a:t>gS</a:t>
                      </a:r>
                      <a:r>
                        <a:rPr lang="en-US" sz="2400" baseline="0" smtClean="0">
                          <a:solidFill>
                            <a:schemeClr val="tx1"/>
                          </a:solidFill>
                          <a:latin typeface="DevLys 010" pitchFamily="2" charset="0"/>
                          <a:ea typeface="Times New Roman" pitchFamily="18" charset="0"/>
                          <a:cs typeface="Arial" pitchFamily="34" charset="0"/>
                        </a:rPr>
                        <a:t> \</a:t>
                      </a:r>
                      <a:endParaRPr lang="en-US" sz="2400">
                        <a:solidFill>
                          <a:schemeClr val="tx1"/>
                        </a:solidFill>
                      </a:endParaRPr>
                    </a:p>
                  </a:txBody>
                  <a:tcPr>
                    <a:noFill/>
                  </a:tcPr>
                </a:tc>
                <a:tc>
                  <a:txBody>
                    <a:bodyPr/>
                    <a:lstStyle/>
                    <a:p>
                      <a:pPr algn="r"/>
                      <a:r>
                        <a:rPr lang="en-US" sz="2000" err="1" smtClean="0">
                          <a:solidFill>
                            <a:schemeClr val="tx1"/>
                          </a:solidFill>
                          <a:latin typeface="DevLys 010" pitchFamily="2" charset="0"/>
                          <a:ea typeface="Times New Roman" pitchFamily="18" charset="0"/>
                          <a:cs typeface="Arial" pitchFamily="34" charset="0"/>
                        </a:rPr>
                        <a:t>gkW@ughaa</a:t>
                      </a:r>
                      <a:r>
                        <a:rPr lang="en-US" sz="2000" smtClean="0">
                          <a:solidFill>
                            <a:schemeClr val="tx1"/>
                          </a:solidFill>
                          <a:latin typeface="DevLys 010" pitchFamily="2" charset="0"/>
                          <a:ea typeface="Times New Roman" pitchFamily="18" charset="0"/>
                          <a:cs typeface="Arial" pitchFamily="34" charset="0"/>
                        </a:rPr>
                        <a:t> </a:t>
                      </a:r>
                      <a:endParaRPr lang="en-US" sz="2000">
                        <a:solidFill>
                          <a:schemeClr val="tx1"/>
                        </a:solidFill>
                      </a:endParaRPr>
                    </a:p>
                  </a:txBody>
                  <a:tcPr>
                    <a:noFill/>
                  </a:tcPr>
                </a:tc>
              </a:tr>
              <a:tr h="696987">
                <a:tc>
                  <a:txBody>
                    <a:bodyPr/>
                    <a:lstStyle/>
                    <a:p>
                      <a:r>
                        <a:rPr lang="en-US" sz="2400" baseline="0" err="1" smtClean="0">
                          <a:solidFill>
                            <a:schemeClr val="tx1"/>
                          </a:solidFill>
                          <a:latin typeface="DevLys 010" pitchFamily="2" charset="0"/>
                          <a:ea typeface="Times New Roman" pitchFamily="18" charset="0"/>
                          <a:cs typeface="Arial" pitchFamily="34" charset="0"/>
                        </a:rPr>
                        <a:t>D;k</a:t>
                      </a:r>
                      <a:r>
                        <a:rPr lang="en-US" sz="2400" baseline="0" smtClean="0">
                          <a:solidFill>
                            <a:schemeClr val="tx1"/>
                          </a:solidFill>
                          <a:latin typeface="DevLys 010" pitchFamily="2" charset="0"/>
                          <a:ea typeface="Times New Roman" pitchFamily="18" charset="0"/>
                          <a:cs typeface="Arial" pitchFamily="34" charset="0"/>
                        </a:rPr>
                        <a:t> </a:t>
                      </a:r>
                      <a:r>
                        <a:rPr lang="en-US" sz="2400" baseline="0" err="1" smtClean="0">
                          <a:solidFill>
                            <a:schemeClr val="tx1"/>
                          </a:solidFill>
                          <a:latin typeface="DevLys 010" pitchFamily="2" charset="0"/>
                          <a:ea typeface="Times New Roman" pitchFamily="18" charset="0"/>
                          <a:cs typeface="Arial" pitchFamily="34" charset="0"/>
                        </a:rPr>
                        <a:t>foKkiu</a:t>
                      </a:r>
                      <a:r>
                        <a:rPr lang="en-US" sz="2400" baseline="0" smtClean="0">
                          <a:solidFill>
                            <a:schemeClr val="tx1"/>
                          </a:solidFill>
                          <a:latin typeface="DevLys 010" pitchFamily="2" charset="0"/>
                          <a:ea typeface="Times New Roman" pitchFamily="18" charset="0"/>
                          <a:cs typeface="Arial" pitchFamily="34" charset="0"/>
                        </a:rPr>
                        <a:t> </a:t>
                      </a:r>
                      <a:r>
                        <a:rPr lang="en-US" sz="2400" baseline="0" err="1" smtClean="0">
                          <a:solidFill>
                            <a:schemeClr val="tx1"/>
                          </a:solidFill>
                          <a:latin typeface="DevLys 010" pitchFamily="2" charset="0"/>
                          <a:ea typeface="Times New Roman" pitchFamily="18" charset="0"/>
                          <a:cs typeface="Arial" pitchFamily="34" charset="0"/>
                        </a:rPr>
                        <a:t>ls</a:t>
                      </a:r>
                      <a:r>
                        <a:rPr lang="en-US" sz="2400" baseline="0" smtClean="0">
                          <a:solidFill>
                            <a:schemeClr val="tx1"/>
                          </a:solidFill>
                          <a:latin typeface="DevLys 010" pitchFamily="2" charset="0"/>
                          <a:ea typeface="Times New Roman" pitchFamily="18" charset="0"/>
                          <a:cs typeface="Arial" pitchFamily="34" charset="0"/>
                        </a:rPr>
                        <a:t> </a:t>
                      </a:r>
                      <a:r>
                        <a:rPr lang="en-US" sz="2400" baseline="0" err="1" smtClean="0">
                          <a:solidFill>
                            <a:schemeClr val="tx1"/>
                          </a:solidFill>
                          <a:latin typeface="DevLys 010" pitchFamily="2" charset="0"/>
                          <a:ea typeface="Times New Roman" pitchFamily="18" charset="0"/>
                          <a:cs typeface="Arial" pitchFamily="34" charset="0"/>
                        </a:rPr>
                        <a:t>vkn'kZ</a:t>
                      </a:r>
                      <a:r>
                        <a:rPr lang="en-US" sz="2400" baseline="0" smtClean="0">
                          <a:solidFill>
                            <a:schemeClr val="tx1"/>
                          </a:solidFill>
                          <a:latin typeface="DevLys 010" pitchFamily="2" charset="0"/>
                          <a:ea typeface="Times New Roman" pitchFamily="18" charset="0"/>
                          <a:cs typeface="Arial" pitchFamily="34" charset="0"/>
                        </a:rPr>
                        <a:t> </a:t>
                      </a:r>
                      <a:r>
                        <a:rPr lang="en-US" sz="2400" baseline="0" err="1" smtClean="0">
                          <a:solidFill>
                            <a:schemeClr val="tx1"/>
                          </a:solidFill>
                          <a:latin typeface="DevLys 010" pitchFamily="2" charset="0"/>
                          <a:ea typeface="Times New Roman" pitchFamily="18" charset="0"/>
                          <a:cs typeface="Arial" pitchFamily="34" charset="0"/>
                        </a:rPr>
                        <a:t>vkpkj</a:t>
                      </a:r>
                      <a:r>
                        <a:rPr lang="en-US" sz="2400" baseline="0" smtClean="0">
                          <a:solidFill>
                            <a:schemeClr val="tx1"/>
                          </a:solidFill>
                          <a:latin typeface="DevLys 010" pitchFamily="2" charset="0"/>
                          <a:ea typeface="Times New Roman" pitchFamily="18" charset="0"/>
                          <a:cs typeface="Arial" pitchFamily="34" charset="0"/>
                        </a:rPr>
                        <a:t> </a:t>
                      </a:r>
                      <a:r>
                        <a:rPr lang="en-US" sz="2400" baseline="0" err="1" smtClean="0">
                          <a:solidFill>
                            <a:schemeClr val="tx1"/>
                          </a:solidFill>
                          <a:latin typeface="DevLys 010" pitchFamily="2" charset="0"/>
                          <a:ea typeface="Times New Roman" pitchFamily="18" charset="0"/>
                          <a:cs typeface="Arial" pitchFamily="34" charset="0"/>
                        </a:rPr>
                        <a:t>lafgrk</a:t>
                      </a:r>
                      <a:r>
                        <a:rPr lang="en-US" sz="2400" baseline="0" smtClean="0">
                          <a:solidFill>
                            <a:schemeClr val="tx1"/>
                          </a:solidFill>
                          <a:latin typeface="DevLys 010" pitchFamily="2" charset="0"/>
                          <a:ea typeface="Times New Roman" pitchFamily="18" charset="0"/>
                          <a:cs typeface="Arial" pitchFamily="34" charset="0"/>
                        </a:rPr>
                        <a:t> </a:t>
                      </a:r>
                      <a:r>
                        <a:rPr lang="en-US" sz="2400" baseline="0" err="1" smtClean="0">
                          <a:solidFill>
                            <a:schemeClr val="tx1"/>
                          </a:solidFill>
                          <a:latin typeface="DevLys 010" pitchFamily="2" charset="0"/>
                          <a:ea typeface="Times New Roman" pitchFamily="18" charset="0"/>
                          <a:cs typeface="Arial" pitchFamily="34" charset="0"/>
                        </a:rPr>
                        <a:t>dk</a:t>
                      </a:r>
                      <a:r>
                        <a:rPr lang="en-US" sz="2400" baseline="0" smtClean="0">
                          <a:solidFill>
                            <a:schemeClr val="tx1"/>
                          </a:solidFill>
                          <a:latin typeface="DevLys 010" pitchFamily="2" charset="0"/>
                          <a:ea typeface="Times New Roman" pitchFamily="18" charset="0"/>
                          <a:cs typeface="Arial" pitchFamily="34" charset="0"/>
                        </a:rPr>
                        <a:t> </a:t>
                      </a:r>
                      <a:r>
                        <a:rPr lang="en-US" sz="2400" baseline="0" err="1" smtClean="0">
                          <a:solidFill>
                            <a:schemeClr val="tx1"/>
                          </a:solidFill>
                          <a:latin typeface="DevLys 010" pitchFamily="2" charset="0"/>
                          <a:ea typeface="Times New Roman" pitchFamily="18" charset="0"/>
                          <a:cs typeface="Arial" pitchFamily="34" charset="0"/>
                        </a:rPr>
                        <a:t>mYya?ku</a:t>
                      </a:r>
                      <a:r>
                        <a:rPr lang="en-US" sz="2400" baseline="0" smtClean="0">
                          <a:solidFill>
                            <a:schemeClr val="tx1"/>
                          </a:solidFill>
                          <a:latin typeface="DevLys 010" pitchFamily="2" charset="0"/>
                          <a:ea typeface="Times New Roman" pitchFamily="18" charset="0"/>
                          <a:cs typeface="Arial" pitchFamily="34" charset="0"/>
                        </a:rPr>
                        <a:t> </a:t>
                      </a:r>
                      <a:r>
                        <a:rPr lang="en-US" sz="2400" baseline="0" err="1" smtClean="0">
                          <a:solidFill>
                            <a:schemeClr val="tx1"/>
                          </a:solidFill>
                          <a:latin typeface="DevLys 010" pitchFamily="2" charset="0"/>
                          <a:ea typeface="Times New Roman" pitchFamily="18" charset="0"/>
                          <a:cs typeface="Arial" pitchFamily="34" charset="0"/>
                        </a:rPr>
                        <a:t>gksrk</a:t>
                      </a:r>
                      <a:r>
                        <a:rPr lang="en-US" sz="2400" baseline="0" smtClean="0">
                          <a:solidFill>
                            <a:schemeClr val="tx1"/>
                          </a:solidFill>
                          <a:latin typeface="DevLys 010" pitchFamily="2" charset="0"/>
                          <a:ea typeface="Times New Roman" pitchFamily="18" charset="0"/>
                          <a:cs typeface="Arial" pitchFamily="34" charset="0"/>
                        </a:rPr>
                        <a:t> </a:t>
                      </a:r>
                      <a:r>
                        <a:rPr lang="en-US" sz="2400" baseline="0" err="1" smtClean="0">
                          <a:solidFill>
                            <a:schemeClr val="tx1"/>
                          </a:solidFill>
                          <a:latin typeface="DevLys 010" pitchFamily="2" charset="0"/>
                          <a:ea typeface="Times New Roman" pitchFamily="18" charset="0"/>
                          <a:cs typeface="Arial" pitchFamily="34" charset="0"/>
                        </a:rPr>
                        <a:t>gS</a:t>
                      </a:r>
                      <a:r>
                        <a:rPr lang="en-US" sz="2400" baseline="0" smtClean="0">
                          <a:solidFill>
                            <a:schemeClr val="tx1"/>
                          </a:solidFill>
                          <a:latin typeface="DevLys 010" pitchFamily="2" charset="0"/>
                          <a:ea typeface="Times New Roman" pitchFamily="18" charset="0"/>
                          <a:cs typeface="Arial" pitchFamily="34" charset="0"/>
                        </a:rPr>
                        <a:t> \</a:t>
                      </a:r>
                      <a:endParaRPr lang="en-US" sz="2400">
                        <a:solidFill>
                          <a:schemeClr val="tx1"/>
                        </a:solidFill>
                      </a:endParaRPr>
                    </a:p>
                  </a:txBody>
                  <a:tcPr>
                    <a:noFill/>
                  </a:tcPr>
                </a:tc>
                <a:tc>
                  <a:txBody>
                    <a:bodyPr/>
                    <a:lstStyle/>
                    <a:p>
                      <a:pPr algn="r"/>
                      <a:r>
                        <a:rPr lang="en-US" sz="2000" dirty="0" err="1" smtClean="0">
                          <a:solidFill>
                            <a:schemeClr val="tx1"/>
                          </a:solidFill>
                          <a:latin typeface="DevLys 010" pitchFamily="2" charset="0"/>
                          <a:ea typeface="Times New Roman" pitchFamily="18" charset="0"/>
                          <a:cs typeface="Arial" pitchFamily="34" charset="0"/>
                        </a:rPr>
                        <a:t>gkW@ughaa</a:t>
                      </a:r>
                      <a:r>
                        <a:rPr lang="en-US" sz="2000" dirty="0" smtClean="0">
                          <a:solidFill>
                            <a:schemeClr val="tx1"/>
                          </a:solidFill>
                          <a:latin typeface="DevLys 010" pitchFamily="2" charset="0"/>
                          <a:ea typeface="Times New Roman" pitchFamily="18" charset="0"/>
                          <a:cs typeface="Arial" pitchFamily="34" charset="0"/>
                        </a:rPr>
                        <a:t> </a:t>
                      </a:r>
                      <a:endParaRPr lang="en-US" sz="2000" dirty="0">
                        <a:solidFill>
                          <a:schemeClr val="tx1"/>
                        </a:solidFill>
                      </a:endParaRPr>
                    </a:p>
                  </a:txBody>
                  <a:tcPr>
                    <a:noFill/>
                  </a:tcPr>
                </a:tc>
              </a:tr>
            </a:tbl>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a:xfrm>
            <a:off x="7924800" y="6376243"/>
            <a:ext cx="762000" cy="365125"/>
          </a:xfrm>
        </p:spPr>
        <p:txBody>
          <a:bodyPr/>
          <a:lstStyle/>
          <a:p>
            <a:fld id="{B6F15528-21DE-4FAA-801E-634DDDAF4B2B}" type="slidenum">
              <a:rPr lang="en-US" smtClean="0"/>
              <a:pPr/>
              <a:t>2</a:t>
            </a:fld>
            <a:endParaRPr lang="en-US"/>
          </a:p>
        </p:txBody>
      </p:sp>
      <p:sp>
        <p:nvSpPr>
          <p:cNvPr id="123905" name="Rectangle 1"/>
          <p:cNvSpPr>
            <a:spLocks noChangeArrowheads="1"/>
          </p:cNvSpPr>
          <p:nvPr/>
        </p:nvSpPr>
        <p:spPr bwMode="auto">
          <a:xfrm>
            <a:off x="179512" y="817542"/>
            <a:ext cx="8784976" cy="433965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6000" b="1" i="0" u="sng" strike="noStrike" cap="none" normalizeH="0" baseline="0" dirty="0" err="1" smtClean="0">
                <a:ln>
                  <a:noFill/>
                </a:ln>
                <a:solidFill>
                  <a:schemeClr val="tx1"/>
                </a:solidFill>
                <a:effectLst/>
                <a:latin typeface="DevLys 010" pitchFamily="2" charset="0"/>
                <a:ea typeface="Times New Roman" pitchFamily="18" charset="0"/>
                <a:cs typeface="Times New Roman" pitchFamily="18" charset="0"/>
              </a:rPr>
              <a:t>vf</a:t>
            </a:r>
            <a:r>
              <a:rPr kumimoji="0" lang="en-US" sz="6000" b="1" i="0" u="sng" strike="noStrike" cap="none" normalizeH="0" baseline="0" dirty="0" smtClean="0">
                <a:ln>
                  <a:noFill/>
                </a:ln>
                <a:solidFill>
                  <a:schemeClr val="tx1"/>
                </a:solidFill>
                <a:effectLst/>
                <a:latin typeface="DevLys 010" pitchFamily="2" charset="0"/>
                <a:ea typeface="Times New Roman" pitchFamily="18" charset="0"/>
                <a:cs typeface="Times New Roman" pitchFamily="18" charset="0"/>
              </a:rPr>
              <a:t>/</a:t>
            </a:r>
            <a:r>
              <a:rPr kumimoji="0" lang="en-US" sz="6000" b="1" i="0" u="sng" strike="noStrike" cap="none" normalizeH="0" baseline="0" dirty="0" err="1" smtClean="0">
                <a:ln>
                  <a:noFill/>
                </a:ln>
                <a:solidFill>
                  <a:schemeClr val="tx1"/>
                </a:solidFill>
                <a:effectLst/>
                <a:latin typeface="DevLys 010" pitchFamily="2" charset="0"/>
                <a:ea typeface="Times New Roman" pitchFamily="18" charset="0"/>
                <a:cs typeface="Times New Roman" pitchFamily="18" charset="0"/>
              </a:rPr>
              <a:t>kizek.ku</a:t>
            </a:r>
            <a:r>
              <a:rPr kumimoji="0" lang="en-US" sz="6000" b="1" i="0" u="sng" strike="noStrike" cap="none" normalizeH="0" baseline="0" dirty="0" smtClean="0">
                <a:ln>
                  <a:noFill/>
                </a:ln>
                <a:solidFill>
                  <a:schemeClr val="tx1"/>
                </a:solidFill>
                <a:effectLst/>
                <a:latin typeface="DevLys 010" pitchFamily="2" charset="0"/>
                <a:ea typeface="Times New Roman" pitchFamily="18" charset="0"/>
                <a:cs typeface="Times New Roman" pitchFamily="18" charset="0"/>
              </a:rPr>
              <a:t> </a:t>
            </a:r>
            <a:r>
              <a:rPr kumimoji="0" lang="en-US" sz="6000" b="1" i="0" u="sng" strike="noStrike" cap="none" normalizeH="0" baseline="0" dirty="0" err="1" smtClean="0">
                <a:ln>
                  <a:noFill/>
                </a:ln>
                <a:solidFill>
                  <a:schemeClr val="tx1"/>
                </a:solidFill>
                <a:effectLst/>
                <a:latin typeface="DevLys 010" pitchFamily="2" charset="0"/>
                <a:ea typeface="Times New Roman" pitchFamily="18" charset="0"/>
                <a:cs typeface="Times New Roman" pitchFamily="18" charset="0"/>
              </a:rPr>
              <a:t>dk</a:t>
            </a:r>
            <a:r>
              <a:rPr kumimoji="0" lang="en-US" sz="6000" b="1" i="0" u="sng" strike="noStrike" cap="none" normalizeH="0" baseline="0" dirty="0" smtClean="0">
                <a:ln>
                  <a:noFill/>
                </a:ln>
                <a:solidFill>
                  <a:schemeClr val="tx1"/>
                </a:solidFill>
                <a:effectLst/>
                <a:latin typeface="DevLys 010" pitchFamily="2" charset="0"/>
                <a:ea typeface="Times New Roman" pitchFamily="18" charset="0"/>
                <a:cs typeface="Times New Roman" pitchFamily="18" charset="0"/>
              </a:rPr>
              <a:t> </a:t>
            </a:r>
            <a:r>
              <a:rPr kumimoji="0" lang="en-US" sz="6000" b="1" i="0" u="sng" strike="noStrike" cap="none" normalizeH="0" baseline="0" dirty="0" err="1" smtClean="0">
                <a:ln>
                  <a:noFill/>
                </a:ln>
                <a:solidFill>
                  <a:schemeClr val="tx1"/>
                </a:solidFill>
                <a:effectLst/>
                <a:latin typeface="DevLys 010" pitchFamily="2" charset="0"/>
                <a:ea typeface="Times New Roman" pitchFamily="18" charset="0"/>
                <a:cs typeface="Times New Roman" pitchFamily="18" charset="0"/>
              </a:rPr>
              <a:t>vFkZ</a:t>
            </a:r>
            <a:r>
              <a:rPr kumimoji="0" lang="en-US" sz="6000" b="1" i="0" u="sng" strike="noStrike" cap="none" normalizeH="0" baseline="0" dirty="0" smtClean="0">
                <a:ln>
                  <a:noFill/>
                </a:ln>
                <a:solidFill>
                  <a:schemeClr val="tx1"/>
                </a:solidFill>
                <a:effectLst/>
                <a:latin typeface="DevLys 010" pitchFamily="2" charset="0"/>
                <a:ea typeface="Times New Roman" pitchFamily="18" charset="0"/>
                <a:cs typeface="Times New Roman" pitchFamily="18" charset="0"/>
              </a:rPr>
              <a:t> </a:t>
            </a:r>
          </a:p>
          <a:p>
            <a:pPr marL="0" marR="0" lvl="0" indent="0" algn="ctr" defTabSz="914400" rtl="0" eaLnBrk="1" fontAlgn="base" latinLnBrk="0" hangingPunct="1">
              <a:lnSpc>
                <a:spcPct val="100000"/>
              </a:lnSpc>
              <a:spcBef>
                <a:spcPct val="0"/>
              </a:spcBef>
              <a:spcAft>
                <a:spcPct val="0"/>
              </a:spcAft>
              <a:buClrTx/>
              <a:buSzTx/>
              <a:buFontTx/>
              <a:buNone/>
              <a:tabLst/>
            </a:pPr>
            <a:endParaRPr lang="en-US" sz="6000" b="1" u="sng" dirty="0" smtClean="0">
              <a:latin typeface="DevLys 010" pitchFamily="2" charset="0"/>
              <a:ea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200" b="1" i="0" u="sng" strike="noStrike" cap="none" normalizeH="0" baseline="0" dirty="0" smtClean="0">
              <a:ln>
                <a:noFill/>
              </a:ln>
              <a:solidFill>
                <a:schemeClr val="tx1"/>
              </a:solidFill>
              <a:effectLst/>
              <a:latin typeface="DevLys 010" pitchFamily="2" charset="0"/>
              <a:ea typeface="Times New Roman" pitchFamily="18" charset="0"/>
              <a:cs typeface="Times New Roman" pitchFamily="18" charset="0"/>
            </a:endParaRPr>
          </a:p>
          <a:p>
            <a:pPr marL="19050" lvl="0" indent="438150" algn="just" fontAlgn="base">
              <a:spcBef>
                <a:spcPct val="0"/>
              </a:spcBef>
              <a:spcAft>
                <a:spcPct val="0"/>
              </a:spcAft>
            </a:pPr>
            <a:r>
              <a:rPr lang="en-US" sz="3600" dirty="0" err="1" smtClean="0">
                <a:latin typeface="DevLys 010" pitchFamily="2" charset="0"/>
                <a:ea typeface="Times New Roman" pitchFamily="18" charset="0"/>
                <a:cs typeface="Times New Roman" pitchFamily="18" charset="0"/>
              </a:rPr>
              <a:t>jktuSfrd</a:t>
            </a:r>
            <a:r>
              <a:rPr lang="en-US" sz="3600" dirty="0" smtClean="0">
                <a:latin typeface="DevLys 010" pitchFamily="2" charset="0"/>
                <a:ea typeface="Times New Roman" pitchFamily="18" charset="0"/>
                <a:cs typeface="Times New Roman" pitchFamily="18" charset="0"/>
              </a:rPr>
              <a:t> </a:t>
            </a:r>
            <a:r>
              <a:rPr lang="en-US" sz="3600" dirty="0" err="1" smtClean="0">
                <a:latin typeface="DevLys 010" pitchFamily="2" charset="0"/>
                <a:ea typeface="Times New Roman" pitchFamily="18" charset="0"/>
                <a:cs typeface="Times New Roman" pitchFamily="18" charset="0"/>
              </a:rPr>
              <a:t>izd`fr</a:t>
            </a:r>
            <a:r>
              <a:rPr lang="en-US" sz="3600" dirty="0" smtClean="0">
                <a:latin typeface="DevLys 010" pitchFamily="2" charset="0"/>
                <a:ea typeface="Times New Roman" pitchFamily="18" charset="0"/>
                <a:cs typeface="Times New Roman" pitchFamily="18" charset="0"/>
              </a:rPr>
              <a:t> </a:t>
            </a:r>
            <a:r>
              <a:rPr lang="en-US" sz="3600" dirty="0" err="1" smtClean="0">
                <a:latin typeface="DevLys 010" pitchFamily="2" charset="0"/>
                <a:ea typeface="Times New Roman" pitchFamily="18" charset="0"/>
                <a:cs typeface="Times New Roman" pitchFamily="18" charset="0"/>
              </a:rPr>
              <a:t>dk</a:t>
            </a:r>
            <a:r>
              <a:rPr lang="en-US" sz="3600" dirty="0" smtClean="0">
                <a:latin typeface="DevLys 010" pitchFamily="2" charset="0"/>
                <a:ea typeface="Times New Roman" pitchFamily="18" charset="0"/>
                <a:cs typeface="Times New Roman" pitchFamily="18" charset="0"/>
              </a:rPr>
              <a:t> </a:t>
            </a:r>
            <a:r>
              <a:rPr lang="en-US" sz="3600" dirty="0" err="1" smtClean="0">
                <a:latin typeface="DevLys 010" pitchFamily="2" charset="0"/>
                <a:ea typeface="Times New Roman" pitchFamily="18" charset="0"/>
                <a:cs typeface="Times New Roman" pitchFamily="18" charset="0"/>
              </a:rPr>
              <a:t>dksbZ</a:t>
            </a:r>
            <a:r>
              <a:rPr lang="en-US" sz="3600" dirty="0" smtClean="0">
                <a:latin typeface="DevLys 010" pitchFamily="2" charset="0"/>
                <a:ea typeface="Times New Roman" pitchFamily="18" charset="0"/>
                <a:cs typeface="Times New Roman" pitchFamily="18" charset="0"/>
              </a:rPr>
              <a:t> </a:t>
            </a:r>
            <a:r>
              <a:rPr lang="en-US" sz="3600" dirty="0" err="1" smtClean="0">
                <a:latin typeface="DevLys 010" pitchFamily="2" charset="0"/>
                <a:ea typeface="Times New Roman" pitchFamily="18" charset="0"/>
                <a:cs typeface="Times New Roman" pitchFamily="18" charset="0"/>
              </a:rPr>
              <a:t>foKkiu</a:t>
            </a:r>
            <a:r>
              <a:rPr lang="en-US" sz="3600" dirty="0" smtClean="0">
                <a:latin typeface="DevLys 010" pitchFamily="2" charset="0"/>
                <a:ea typeface="Times New Roman" pitchFamily="18" charset="0"/>
                <a:cs typeface="Times New Roman" pitchFamily="18" charset="0"/>
              </a:rPr>
              <a:t> </a:t>
            </a:r>
            <a:r>
              <a:rPr lang="en-US" sz="3600" dirty="0" err="1" smtClean="0">
                <a:latin typeface="DevLys 010" pitchFamily="2" charset="0"/>
                <a:ea typeface="Times New Roman" pitchFamily="18" charset="0"/>
                <a:cs typeface="Times New Roman" pitchFamily="18" charset="0"/>
              </a:rPr>
              <a:t>ftls</a:t>
            </a:r>
            <a:r>
              <a:rPr lang="en-US" sz="3600" dirty="0" smtClean="0">
                <a:latin typeface="DevLys 010" pitchFamily="2" charset="0"/>
                <a:ea typeface="Times New Roman" pitchFamily="18" charset="0"/>
                <a:cs typeface="Times New Roman" pitchFamily="18" charset="0"/>
              </a:rPr>
              <a:t> </a:t>
            </a:r>
            <a:r>
              <a:rPr lang="en-US" sz="3600" dirty="0" err="1" smtClean="0">
                <a:latin typeface="DevLys 010" pitchFamily="2" charset="0"/>
                <a:ea typeface="Times New Roman" pitchFamily="18" charset="0"/>
                <a:cs typeface="Times New Roman" pitchFamily="18" charset="0"/>
              </a:rPr>
              <a:t>vH;FkhZ@jktuSfrd</a:t>
            </a:r>
            <a:r>
              <a:rPr lang="en-US" sz="3600" dirty="0" smtClean="0">
                <a:latin typeface="DevLys 010" pitchFamily="2" charset="0"/>
                <a:ea typeface="Times New Roman" pitchFamily="18" charset="0"/>
                <a:cs typeface="Times New Roman" pitchFamily="18" charset="0"/>
              </a:rPr>
              <a:t> </a:t>
            </a:r>
            <a:r>
              <a:rPr lang="en-US" sz="3600" dirty="0" err="1" smtClean="0">
                <a:latin typeface="DevLys 010" pitchFamily="2" charset="0"/>
                <a:ea typeface="Times New Roman" pitchFamily="18" charset="0"/>
                <a:cs typeface="Times New Roman" pitchFamily="18" charset="0"/>
              </a:rPr>
              <a:t>ny</a:t>
            </a:r>
            <a:r>
              <a:rPr lang="en-US" sz="3600" dirty="0" smtClean="0">
                <a:latin typeface="DevLys 010" pitchFamily="2" charset="0"/>
                <a:ea typeface="Times New Roman" pitchFamily="18" charset="0"/>
                <a:cs typeface="Times New Roman" pitchFamily="18" charset="0"/>
              </a:rPr>
              <a:t> </a:t>
            </a:r>
            <a:r>
              <a:rPr lang="en-US" sz="3600" dirty="0" err="1" smtClean="0">
                <a:latin typeface="DevLys 010" pitchFamily="2" charset="0"/>
                <a:ea typeface="Times New Roman" pitchFamily="18" charset="0"/>
                <a:cs typeface="Times New Roman" pitchFamily="18" charset="0"/>
              </a:rPr>
              <a:t>fizaV@bySDVªkWfud</a:t>
            </a:r>
            <a:r>
              <a:rPr lang="en-US" sz="3600" dirty="0" smtClean="0">
                <a:latin typeface="DevLys 010" pitchFamily="2" charset="0"/>
                <a:ea typeface="Times New Roman" pitchFamily="18" charset="0"/>
                <a:cs typeface="Times New Roman" pitchFamily="18" charset="0"/>
              </a:rPr>
              <a:t> </a:t>
            </a:r>
            <a:r>
              <a:rPr lang="en-US" sz="3600" dirty="0" err="1" smtClean="0">
                <a:latin typeface="DevLys 010" pitchFamily="2" charset="0"/>
                <a:ea typeface="Times New Roman" pitchFamily="18" charset="0"/>
                <a:cs typeface="Times New Roman" pitchFamily="18" charset="0"/>
              </a:rPr>
              <a:t>ehfM;k</a:t>
            </a:r>
            <a:r>
              <a:rPr lang="en-US" sz="3600" dirty="0" smtClean="0">
                <a:latin typeface="DevLys 010" pitchFamily="2" charset="0"/>
                <a:ea typeface="Times New Roman" pitchFamily="18" charset="0"/>
                <a:cs typeface="Times New Roman" pitchFamily="18" charset="0"/>
              </a:rPr>
              <a:t> </a:t>
            </a:r>
            <a:r>
              <a:rPr lang="en-US" sz="3600" dirty="0" err="1" smtClean="0">
                <a:latin typeface="DevLys 010" pitchFamily="2" charset="0"/>
                <a:ea typeface="Times New Roman" pitchFamily="18" charset="0"/>
                <a:cs typeface="Times New Roman" pitchFamily="18" charset="0"/>
              </a:rPr>
              <a:t>esa</a:t>
            </a:r>
            <a:r>
              <a:rPr lang="en-US" sz="3600" dirty="0" smtClean="0">
                <a:latin typeface="DevLys 010" pitchFamily="2" charset="0"/>
                <a:ea typeface="Times New Roman" pitchFamily="18" charset="0"/>
                <a:cs typeface="Times New Roman" pitchFamily="18" charset="0"/>
              </a:rPr>
              <a:t> </a:t>
            </a:r>
            <a:r>
              <a:rPr lang="en-US" sz="3600" dirty="0" err="1" smtClean="0">
                <a:latin typeface="DevLys 010" pitchFamily="2" charset="0"/>
                <a:ea typeface="Times New Roman" pitchFamily="18" charset="0"/>
                <a:cs typeface="Times New Roman" pitchFamily="18" charset="0"/>
              </a:rPr>
              <a:t>izlkfjr</a:t>
            </a:r>
            <a:r>
              <a:rPr lang="en-US" sz="3600" dirty="0" smtClean="0">
                <a:latin typeface="DevLys 010" pitchFamily="2" charset="0"/>
                <a:ea typeface="Times New Roman" pitchFamily="18" charset="0"/>
                <a:cs typeface="Times New Roman" pitchFamily="18" charset="0"/>
              </a:rPr>
              <a:t> </a:t>
            </a:r>
            <a:r>
              <a:rPr lang="en-US" sz="3600" dirty="0" err="1" smtClean="0">
                <a:latin typeface="DevLys 010" pitchFamily="2" charset="0"/>
                <a:ea typeface="Times New Roman" pitchFamily="18" charset="0"/>
                <a:cs typeface="Times New Roman" pitchFamily="18" charset="0"/>
              </a:rPr>
              <a:t>djuk</a:t>
            </a:r>
            <a:r>
              <a:rPr lang="en-US" sz="3600" dirty="0" smtClean="0">
                <a:latin typeface="DevLys 010" pitchFamily="2" charset="0"/>
                <a:ea typeface="Times New Roman" pitchFamily="18" charset="0"/>
                <a:cs typeface="Times New Roman" pitchFamily="18" charset="0"/>
              </a:rPr>
              <a:t> </a:t>
            </a:r>
            <a:r>
              <a:rPr lang="en-US" sz="3600" dirty="0" err="1" smtClean="0">
                <a:latin typeface="DevLys 010" pitchFamily="2" charset="0"/>
                <a:ea typeface="Times New Roman" pitchFamily="18" charset="0"/>
                <a:cs typeface="Times New Roman" pitchFamily="18" charset="0"/>
              </a:rPr>
              <a:t>pkgrs</a:t>
            </a:r>
            <a:r>
              <a:rPr lang="en-US" sz="3600" dirty="0" smtClean="0">
                <a:latin typeface="DevLys 010" pitchFamily="2" charset="0"/>
                <a:ea typeface="Times New Roman" pitchFamily="18" charset="0"/>
                <a:cs typeface="Times New Roman" pitchFamily="18" charset="0"/>
              </a:rPr>
              <a:t> </a:t>
            </a:r>
            <a:r>
              <a:rPr lang="en-US" sz="3600" dirty="0" err="1" smtClean="0">
                <a:latin typeface="DevLys 010" pitchFamily="2" charset="0"/>
                <a:ea typeface="Times New Roman" pitchFamily="18" charset="0"/>
                <a:cs typeface="Times New Roman" pitchFamily="18" charset="0"/>
              </a:rPr>
              <a:t>gksa</a:t>
            </a:r>
            <a:r>
              <a:rPr lang="en-US" sz="3600" dirty="0" smtClean="0">
                <a:latin typeface="DevLys 010" pitchFamily="2" charset="0"/>
                <a:ea typeface="Times New Roman" pitchFamily="18" charset="0"/>
                <a:cs typeface="Times New Roman" pitchFamily="18" charset="0"/>
              </a:rPr>
              <a:t>] </a:t>
            </a:r>
            <a:r>
              <a:rPr lang="en-US" sz="3600" dirty="0" err="1" smtClean="0">
                <a:latin typeface="DevLys 010" pitchFamily="2" charset="0"/>
                <a:ea typeface="Times New Roman" pitchFamily="18" charset="0"/>
                <a:cs typeface="Times New Roman" pitchFamily="18" charset="0"/>
              </a:rPr>
              <a:t>dks</a:t>
            </a:r>
            <a:r>
              <a:rPr lang="en-US" sz="3600" dirty="0" smtClean="0">
                <a:latin typeface="DevLys 010" pitchFamily="2" charset="0"/>
                <a:ea typeface="Times New Roman" pitchFamily="18" charset="0"/>
                <a:cs typeface="Times New Roman" pitchFamily="18" charset="0"/>
              </a:rPr>
              <a:t> l{</a:t>
            </a:r>
            <a:r>
              <a:rPr lang="en-US" sz="3600" dirty="0" err="1" smtClean="0">
                <a:latin typeface="DevLys 010" pitchFamily="2" charset="0"/>
                <a:ea typeface="Times New Roman" pitchFamily="18" charset="0"/>
                <a:cs typeface="Times New Roman" pitchFamily="18" charset="0"/>
              </a:rPr>
              <a:t>ke</a:t>
            </a:r>
            <a:r>
              <a:rPr lang="en-US" sz="3600" dirty="0" smtClean="0">
                <a:latin typeface="DevLys 010" pitchFamily="2" charset="0"/>
                <a:ea typeface="Times New Roman" pitchFamily="18" charset="0"/>
                <a:cs typeface="Times New Roman" pitchFamily="18" charset="0"/>
              </a:rPr>
              <a:t> </a:t>
            </a:r>
            <a:r>
              <a:rPr lang="en-US" sz="3600" dirty="0" err="1" smtClean="0">
                <a:latin typeface="DevLys 010" pitchFamily="2" charset="0"/>
                <a:ea typeface="Times New Roman" pitchFamily="18" charset="0"/>
                <a:cs typeface="Times New Roman" pitchFamily="18" charset="0"/>
              </a:rPr>
              <a:t>Lrj</a:t>
            </a:r>
            <a:r>
              <a:rPr lang="en-US" sz="3600" dirty="0" smtClean="0">
                <a:latin typeface="DevLys 010" pitchFamily="2" charset="0"/>
                <a:ea typeface="Times New Roman" pitchFamily="18" charset="0"/>
                <a:cs typeface="Times New Roman" pitchFamily="18" charset="0"/>
              </a:rPr>
              <a:t> </a:t>
            </a:r>
            <a:r>
              <a:rPr lang="en-US" sz="3600" dirty="0" err="1" smtClean="0">
                <a:latin typeface="DevLys 010" pitchFamily="2" charset="0"/>
                <a:ea typeface="Times New Roman" pitchFamily="18" charset="0"/>
                <a:cs typeface="Times New Roman" pitchFamily="18" charset="0"/>
              </a:rPr>
              <a:t>ls</a:t>
            </a:r>
            <a:r>
              <a:rPr lang="en-US" sz="3600" dirty="0" smtClean="0">
                <a:latin typeface="DevLys 010" pitchFamily="2" charset="0"/>
                <a:ea typeface="Times New Roman" pitchFamily="18" charset="0"/>
                <a:cs typeface="Times New Roman" pitchFamily="18" charset="0"/>
              </a:rPr>
              <a:t> izekf.kr </a:t>
            </a:r>
            <a:r>
              <a:rPr lang="en-US" sz="3600" dirty="0" err="1" smtClean="0">
                <a:latin typeface="DevLys 010" pitchFamily="2" charset="0"/>
                <a:ea typeface="Times New Roman" pitchFamily="18" charset="0"/>
                <a:cs typeface="Times New Roman" pitchFamily="18" charset="0"/>
              </a:rPr>
              <a:t>fd;k</a:t>
            </a:r>
            <a:r>
              <a:rPr lang="en-US" sz="3600" dirty="0" smtClean="0">
                <a:latin typeface="DevLys 010" pitchFamily="2" charset="0"/>
                <a:ea typeface="Times New Roman" pitchFamily="18" charset="0"/>
                <a:cs typeface="Times New Roman" pitchFamily="18" charset="0"/>
              </a:rPr>
              <a:t> </a:t>
            </a:r>
            <a:r>
              <a:rPr lang="en-US" sz="3600" dirty="0" err="1" smtClean="0">
                <a:latin typeface="DevLys 010" pitchFamily="2" charset="0"/>
                <a:ea typeface="Times New Roman" pitchFamily="18" charset="0"/>
                <a:cs typeface="Times New Roman" pitchFamily="18" charset="0"/>
              </a:rPr>
              <a:t>tkuk</a:t>
            </a:r>
            <a:r>
              <a:rPr lang="en-US" sz="3600" dirty="0" smtClean="0">
                <a:latin typeface="DevLys 010" pitchFamily="2" charset="0"/>
                <a:ea typeface="Times New Roman" pitchFamily="18" charset="0"/>
                <a:cs typeface="Times New Roman" pitchFamily="18" charset="0"/>
              </a:rPr>
              <a:t> ^</a:t>
            </a:r>
            <a:r>
              <a:rPr lang="en-US" sz="3600" dirty="0" err="1" smtClean="0">
                <a:latin typeface="DevLys 010" pitchFamily="2" charset="0"/>
                <a:ea typeface="Times New Roman" pitchFamily="18" charset="0"/>
                <a:cs typeface="Times New Roman" pitchFamily="18" charset="0"/>
              </a:rPr>
              <a:t>vf</a:t>
            </a:r>
            <a:r>
              <a:rPr lang="en-US" sz="3600" dirty="0" smtClean="0">
                <a:latin typeface="DevLys 010" pitchFamily="2" charset="0"/>
                <a:ea typeface="Times New Roman" pitchFamily="18" charset="0"/>
                <a:cs typeface="Times New Roman" pitchFamily="18" charset="0"/>
              </a:rPr>
              <a:t>/</a:t>
            </a:r>
            <a:r>
              <a:rPr lang="en-US" sz="3600" dirty="0" err="1" smtClean="0">
                <a:latin typeface="DevLys 010" pitchFamily="2" charset="0"/>
                <a:ea typeface="Times New Roman" pitchFamily="18" charset="0"/>
                <a:cs typeface="Times New Roman" pitchFamily="18" charset="0"/>
              </a:rPr>
              <a:t>kizek.ku</a:t>
            </a:r>
            <a:r>
              <a:rPr lang="en-US" sz="3600" dirty="0" smtClean="0">
                <a:latin typeface="DevLys 010" pitchFamily="2" charset="0"/>
                <a:ea typeface="Times New Roman" pitchFamily="18" charset="0"/>
                <a:cs typeface="Times New Roman" pitchFamily="18" charset="0"/>
              </a:rPr>
              <a:t>^ </a:t>
            </a:r>
            <a:r>
              <a:rPr lang="en-US" sz="3600" dirty="0" err="1" smtClean="0">
                <a:latin typeface="DevLys 010" pitchFamily="2" charset="0"/>
                <a:ea typeface="Times New Roman" pitchFamily="18" charset="0"/>
                <a:cs typeface="Times New Roman" pitchFamily="18" charset="0"/>
              </a:rPr>
              <a:t>dgykrk</a:t>
            </a:r>
            <a:r>
              <a:rPr lang="en-US" sz="3600" dirty="0" smtClean="0">
                <a:latin typeface="DevLys 010" pitchFamily="2" charset="0"/>
                <a:ea typeface="Times New Roman" pitchFamily="18" charset="0"/>
                <a:cs typeface="Times New Roman" pitchFamily="18" charset="0"/>
              </a:rPr>
              <a:t> </a:t>
            </a:r>
            <a:r>
              <a:rPr lang="en-US" sz="3600" dirty="0" err="1" smtClean="0">
                <a:latin typeface="DevLys 010" pitchFamily="2" charset="0"/>
                <a:ea typeface="Times New Roman" pitchFamily="18" charset="0"/>
                <a:cs typeface="Times New Roman" pitchFamily="18" charset="0"/>
              </a:rPr>
              <a:t>gSA</a:t>
            </a:r>
            <a:endParaRPr kumimoji="0" lang="en-US" sz="3600" i="0"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6F15528-21DE-4FAA-801E-634DDDAF4B2B}" type="slidenum">
              <a:rPr lang="en-US" smtClean="0"/>
              <a:pPr/>
              <a:t>20</a:t>
            </a:fld>
            <a:endParaRPr lang="en-US"/>
          </a:p>
        </p:txBody>
      </p:sp>
      <p:sp>
        <p:nvSpPr>
          <p:cNvPr id="3" name="Rectangle 2"/>
          <p:cNvSpPr/>
          <p:nvPr/>
        </p:nvSpPr>
        <p:spPr>
          <a:xfrm>
            <a:off x="323528" y="548680"/>
            <a:ext cx="8352928" cy="5755422"/>
          </a:xfrm>
          <a:prstGeom prst="rect">
            <a:avLst/>
          </a:prstGeom>
        </p:spPr>
        <p:txBody>
          <a:bodyPr wrap="square">
            <a:spAutoFit/>
          </a:bodyPr>
          <a:lstStyle/>
          <a:p>
            <a:pPr lvl="0" algn="ctr" fontAlgn="base">
              <a:spcBef>
                <a:spcPct val="0"/>
              </a:spcBef>
              <a:spcAft>
                <a:spcPct val="0"/>
              </a:spcAft>
            </a:pPr>
            <a:r>
              <a:rPr lang="en-US" sz="3200" b="1" dirty="0" err="1" smtClean="0">
                <a:latin typeface="DevLys 010" pitchFamily="2" charset="0"/>
                <a:cs typeface="Arial" pitchFamily="34" charset="0"/>
              </a:rPr>
              <a:t>lfefr</a:t>
            </a:r>
            <a:r>
              <a:rPr lang="en-US" sz="3200" b="1" dirty="0" smtClean="0">
                <a:latin typeface="DevLys 010" pitchFamily="2" charset="0"/>
                <a:cs typeface="Arial" pitchFamily="34" charset="0"/>
              </a:rPr>
              <a:t> }</a:t>
            </a:r>
            <a:r>
              <a:rPr lang="en-US" sz="3200" b="1" dirty="0" err="1" smtClean="0">
                <a:latin typeface="DevLys 010" pitchFamily="2" charset="0"/>
                <a:cs typeface="Arial" pitchFamily="34" charset="0"/>
              </a:rPr>
              <a:t>kjk</a:t>
            </a:r>
            <a:r>
              <a:rPr lang="en-US" sz="3200" b="1" dirty="0" smtClean="0">
                <a:latin typeface="DevLys 010" pitchFamily="2" charset="0"/>
                <a:cs typeface="Arial" pitchFamily="34" charset="0"/>
              </a:rPr>
              <a:t> </a:t>
            </a:r>
            <a:r>
              <a:rPr lang="en-US" sz="3200" b="1" dirty="0" err="1" smtClean="0">
                <a:latin typeface="DevLys 010" pitchFamily="2" charset="0"/>
                <a:cs typeface="Arial" pitchFamily="34" charset="0"/>
              </a:rPr>
              <a:t>vf</a:t>
            </a:r>
            <a:r>
              <a:rPr lang="en-US" sz="3200" b="1" dirty="0" smtClean="0">
                <a:latin typeface="DevLys 010" pitchFamily="2" charset="0"/>
                <a:cs typeface="Arial" pitchFamily="34" charset="0"/>
              </a:rPr>
              <a:t>/</a:t>
            </a:r>
            <a:r>
              <a:rPr lang="en-US" sz="3200" b="1" dirty="0" err="1" smtClean="0">
                <a:latin typeface="DevLys 010" pitchFamily="2" charset="0"/>
                <a:cs typeface="Arial" pitchFamily="34" charset="0"/>
              </a:rPr>
              <a:t>kizek.ku</a:t>
            </a:r>
            <a:endParaRPr lang="en-US" sz="3200" b="1" dirty="0" smtClean="0">
              <a:latin typeface="Arial" pitchFamily="34" charset="0"/>
              <a:cs typeface="Arial" pitchFamily="34" charset="0"/>
            </a:endParaRPr>
          </a:p>
          <a:p>
            <a:pPr lvl="0" eaLnBrk="0" fontAlgn="base" hangingPunct="0">
              <a:spcBef>
                <a:spcPct val="0"/>
              </a:spcBef>
              <a:spcAft>
                <a:spcPct val="0"/>
              </a:spcAft>
            </a:pPr>
            <a:r>
              <a:rPr lang="en-US" sz="2400" dirty="0" smtClean="0">
                <a:latin typeface="DevLys 010" pitchFamily="2" charset="0"/>
                <a:ea typeface="Times New Roman" pitchFamily="18" charset="0"/>
                <a:cs typeface="Arial" pitchFamily="34" charset="0"/>
              </a:rPr>
              <a:t>1- </a:t>
            </a:r>
            <a:r>
              <a:rPr lang="en-US" sz="2400" dirty="0" err="1" smtClean="0">
                <a:latin typeface="DevLys 010" pitchFamily="2" charset="0"/>
                <a:ea typeface="Times New Roman" pitchFamily="18" charset="0"/>
                <a:cs typeface="Arial" pitchFamily="34" charset="0"/>
              </a:rPr>
              <a:t>vkosnu</a:t>
            </a:r>
            <a:r>
              <a:rPr lang="en-US" sz="2400" dirty="0" smtClean="0">
                <a:latin typeface="DevLys 010" pitchFamily="2" charset="0"/>
                <a:ea typeface="Times New Roman" pitchFamily="18" charset="0"/>
                <a:cs typeface="Arial" pitchFamily="34" charset="0"/>
              </a:rPr>
              <a:t> </a:t>
            </a:r>
            <a:r>
              <a:rPr lang="en-US" sz="2400" dirty="0" err="1" smtClean="0">
                <a:latin typeface="DevLys 010" pitchFamily="2" charset="0"/>
                <a:ea typeface="Times New Roman" pitchFamily="18" charset="0"/>
                <a:cs typeface="Arial" pitchFamily="34" charset="0"/>
              </a:rPr>
              <a:t>izkfIr</a:t>
            </a:r>
            <a:r>
              <a:rPr lang="en-US" sz="2400" dirty="0" smtClean="0">
                <a:latin typeface="DevLys 010" pitchFamily="2" charset="0"/>
                <a:ea typeface="Times New Roman" pitchFamily="18" charset="0"/>
                <a:cs typeface="Arial" pitchFamily="34" charset="0"/>
              </a:rPr>
              <a:t> </a:t>
            </a:r>
            <a:r>
              <a:rPr lang="en-US" sz="2400" dirty="0" err="1" smtClean="0">
                <a:latin typeface="DevLys 010" pitchFamily="2" charset="0"/>
                <a:ea typeface="Times New Roman" pitchFamily="18" charset="0"/>
                <a:cs typeface="Arial" pitchFamily="34" charset="0"/>
              </a:rPr>
              <a:t>ds</a:t>
            </a:r>
            <a:r>
              <a:rPr lang="en-US" sz="2400" dirty="0" smtClean="0">
                <a:latin typeface="DevLys 010" pitchFamily="2" charset="0"/>
                <a:ea typeface="Times New Roman" pitchFamily="18" charset="0"/>
                <a:cs typeface="Arial" pitchFamily="34" charset="0"/>
              </a:rPr>
              <a:t> 24 ?</a:t>
            </a:r>
            <a:r>
              <a:rPr lang="en-US" sz="2400" dirty="0" err="1" smtClean="0">
                <a:latin typeface="DevLys 010" pitchFamily="2" charset="0"/>
                <a:ea typeface="Times New Roman" pitchFamily="18" charset="0"/>
                <a:cs typeface="Arial" pitchFamily="34" charset="0"/>
              </a:rPr>
              <a:t>k.Vksa</a:t>
            </a:r>
            <a:r>
              <a:rPr lang="en-US" sz="2400" dirty="0" smtClean="0">
                <a:latin typeface="DevLys 010" pitchFamily="2" charset="0"/>
                <a:ea typeface="Times New Roman" pitchFamily="18" charset="0"/>
                <a:cs typeface="Arial" pitchFamily="34" charset="0"/>
              </a:rPr>
              <a:t> </a:t>
            </a:r>
            <a:r>
              <a:rPr lang="en-US" sz="2400" dirty="0" err="1" smtClean="0">
                <a:latin typeface="DevLys 010" pitchFamily="2" charset="0"/>
                <a:ea typeface="Times New Roman" pitchFamily="18" charset="0"/>
                <a:cs typeface="Arial" pitchFamily="34" charset="0"/>
              </a:rPr>
              <a:t>esa</a:t>
            </a:r>
            <a:r>
              <a:rPr lang="en-US" sz="2400" dirty="0" smtClean="0">
                <a:latin typeface="DevLys 010" pitchFamily="2" charset="0"/>
                <a:ea typeface="Times New Roman" pitchFamily="18" charset="0"/>
                <a:cs typeface="Arial" pitchFamily="34" charset="0"/>
              </a:rPr>
              <a:t> </a:t>
            </a:r>
            <a:r>
              <a:rPr lang="en-US" sz="2400" dirty="0" err="1" smtClean="0">
                <a:latin typeface="DevLys 010" pitchFamily="2" charset="0"/>
                <a:ea typeface="Times New Roman" pitchFamily="18" charset="0"/>
                <a:cs typeface="Arial" pitchFamily="34" charset="0"/>
              </a:rPr>
              <a:t>vf</a:t>
            </a:r>
            <a:r>
              <a:rPr lang="en-US" sz="2400" dirty="0" smtClean="0">
                <a:latin typeface="DevLys 010" pitchFamily="2" charset="0"/>
                <a:ea typeface="Times New Roman" pitchFamily="18" charset="0"/>
                <a:cs typeface="Arial" pitchFamily="34" charset="0"/>
              </a:rPr>
              <a:t>/</a:t>
            </a:r>
            <a:r>
              <a:rPr lang="en-US" sz="2400" dirty="0" err="1" smtClean="0">
                <a:latin typeface="DevLys 010" pitchFamily="2" charset="0"/>
                <a:ea typeface="Times New Roman" pitchFamily="18" charset="0"/>
                <a:cs typeface="Arial" pitchFamily="34" charset="0"/>
              </a:rPr>
              <a:t>kizek.ku</a:t>
            </a:r>
            <a:r>
              <a:rPr lang="en-US" sz="2400" dirty="0" smtClean="0">
                <a:latin typeface="DevLys 010" pitchFamily="2" charset="0"/>
                <a:ea typeface="Times New Roman" pitchFamily="18" charset="0"/>
                <a:cs typeface="Arial" pitchFamily="34" charset="0"/>
              </a:rPr>
              <a:t> A</a:t>
            </a:r>
            <a:endParaRPr lang="en-US" sz="2400" dirty="0" smtClean="0">
              <a:latin typeface="Arial" pitchFamily="34" charset="0"/>
              <a:cs typeface="Arial" pitchFamily="34" charset="0"/>
            </a:endParaRPr>
          </a:p>
          <a:p>
            <a:pPr lvl="0" eaLnBrk="0" fontAlgn="base" hangingPunct="0">
              <a:spcBef>
                <a:spcPct val="0"/>
              </a:spcBef>
              <a:spcAft>
                <a:spcPct val="0"/>
              </a:spcAft>
            </a:pPr>
            <a:r>
              <a:rPr lang="en-US" sz="2400" dirty="0" smtClean="0">
                <a:latin typeface="DevLys 010" pitchFamily="2" charset="0"/>
                <a:ea typeface="Times New Roman" pitchFamily="18" charset="0"/>
                <a:cs typeface="Arial" pitchFamily="34" charset="0"/>
              </a:rPr>
              <a:t>2- </a:t>
            </a:r>
            <a:r>
              <a:rPr lang="en-US" sz="2400" dirty="0" err="1" smtClean="0">
                <a:latin typeface="DevLys 010" pitchFamily="2" charset="0"/>
                <a:ea typeface="Times New Roman" pitchFamily="18" charset="0"/>
                <a:cs typeface="Arial" pitchFamily="34" charset="0"/>
              </a:rPr>
              <a:t>vuqyXud</a:t>
            </a:r>
            <a:r>
              <a:rPr lang="en-US" sz="2400" dirty="0" smtClean="0">
                <a:latin typeface="DevLys 010" pitchFamily="2" charset="0"/>
                <a:ea typeface="Times New Roman" pitchFamily="18" charset="0"/>
                <a:cs typeface="Arial" pitchFamily="34" charset="0"/>
              </a:rPr>
              <a:t> ^c^ </a:t>
            </a:r>
            <a:r>
              <a:rPr lang="en-US" sz="2400" dirty="0" err="1" smtClean="0">
                <a:latin typeface="DevLys 010" pitchFamily="2" charset="0"/>
                <a:ea typeface="Times New Roman" pitchFamily="18" charset="0"/>
                <a:cs typeface="Arial" pitchFamily="34" charset="0"/>
              </a:rPr>
              <a:t>ij</a:t>
            </a:r>
            <a:r>
              <a:rPr lang="en-US" sz="2400" dirty="0" smtClean="0">
                <a:latin typeface="DevLys 010" pitchFamily="2" charset="0"/>
                <a:ea typeface="Times New Roman" pitchFamily="18" charset="0"/>
                <a:cs typeface="Arial" pitchFamily="34" charset="0"/>
              </a:rPr>
              <a:t> </a:t>
            </a:r>
            <a:r>
              <a:rPr lang="en-US" sz="2400" dirty="0" err="1" smtClean="0">
                <a:latin typeface="DevLys 010" pitchFamily="2" charset="0"/>
                <a:ea typeface="Times New Roman" pitchFamily="18" charset="0"/>
                <a:cs typeface="Arial" pitchFamily="34" charset="0"/>
              </a:rPr>
              <a:t>vf</a:t>
            </a:r>
            <a:r>
              <a:rPr lang="en-US" sz="2400" dirty="0" smtClean="0">
                <a:latin typeface="DevLys 010" pitchFamily="2" charset="0"/>
                <a:ea typeface="Times New Roman" pitchFamily="18" charset="0"/>
                <a:cs typeface="Arial" pitchFamily="34" charset="0"/>
              </a:rPr>
              <a:t>/</a:t>
            </a:r>
            <a:r>
              <a:rPr lang="en-US" sz="2400" dirty="0" err="1" smtClean="0">
                <a:latin typeface="DevLys 010" pitchFamily="2" charset="0"/>
                <a:ea typeface="Times New Roman" pitchFamily="18" charset="0"/>
                <a:cs typeface="Arial" pitchFamily="34" charset="0"/>
              </a:rPr>
              <a:t>kizek.ku</a:t>
            </a:r>
            <a:r>
              <a:rPr lang="en-US" sz="2400" dirty="0" smtClean="0">
                <a:latin typeface="DevLys 010" pitchFamily="2" charset="0"/>
                <a:ea typeface="Times New Roman" pitchFamily="18" charset="0"/>
                <a:cs typeface="Arial" pitchFamily="34" charset="0"/>
              </a:rPr>
              <a:t> </a:t>
            </a:r>
          </a:p>
          <a:p>
            <a:pPr marL="292100" lvl="0" indent="-292100" eaLnBrk="0" fontAlgn="base" hangingPunct="0">
              <a:spcBef>
                <a:spcPct val="0"/>
              </a:spcBef>
              <a:spcAft>
                <a:spcPct val="0"/>
              </a:spcAft>
            </a:pPr>
            <a:r>
              <a:rPr lang="en-US" sz="2400" dirty="0" smtClean="0">
                <a:latin typeface="DevLys 010" pitchFamily="2" charset="0"/>
                <a:ea typeface="Times New Roman" pitchFamily="18" charset="0"/>
                <a:cs typeface="Arial" pitchFamily="34" charset="0"/>
              </a:rPr>
              <a:t>3- </a:t>
            </a:r>
            <a:r>
              <a:rPr lang="en-US" sz="2400" dirty="0" err="1" smtClean="0">
                <a:latin typeface="DevLys 010" pitchFamily="2" charset="0"/>
                <a:ea typeface="Times New Roman" pitchFamily="18" charset="0"/>
                <a:cs typeface="Arial" pitchFamily="34" charset="0"/>
              </a:rPr>
              <a:t>vuqyXud</a:t>
            </a:r>
            <a:r>
              <a:rPr lang="en-US" sz="2400" dirty="0" smtClean="0">
                <a:latin typeface="DevLys 010" pitchFamily="2" charset="0"/>
                <a:ea typeface="Times New Roman" pitchFamily="18" charset="0"/>
                <a:cs typeface="Arial" pitchFamily="34" charset="0"/>
              </a:rPr>
              <a:t> ^c^ </a:t>
            </a:r>
            <a:r>
              <a:rPr lang="en-US" sz="2400" dirty="0" err="1" smtClean="0">
                <a:latin typeface="DevLys 010" pitchFamily="2" charset="0"/>
                <a:ea typeface="Times New Roman" pitchFamily="18" charset="0"/>
                <a:cs typeface="Arial" pitchFamily="34" charset="0"/>
              </a:rPr>
              <a:t>ij</a:t>
            </a:r>
            <a:r>
              <a:rPr lang="en-US" sz="2400" dirty="0" smtClean="0">
                <a:latin typeface="DevLys 010" pitchFamily="2" charset="0"/>
                <a:ea typeface="Times New Roman" pitchFamily="18" charset="0"/>
                <a:cs typeface="Arial" pitchFamily="34" charset="0"/>
              </a:rPr>
              <a:t> v/;{k </a:t>
            </a:r>
            <a:r>
              <a:rPr lang="en-US" sz="2400" dirty="0" err="1" smtClean="0">
                <a:latin typeface="DevLys 010" pitchFamily="2" charset="0"/>
                <a:ea typeface="Times New Roman" pitchFamily="18" charset="0"/>
                <a:cs typeface="Arial" pitchFamily="34" charset="0"/>
              </a:rPr>
              <a:t>lfgr</a:t>
            </a:r>
            <a:r>
              <a:rPr lang="en-US" sz="2400" dirty="0" smtClean="0">
                <a:latin typeface="DevLys 010" pitchFamily="2" charset="0"/>
                <a:ea typeface="Times New Roman" pitchFamily="18" charset="0"/>
                <a:cs typeface="Arial" pitchFamily="34" charset="0"/>
              </a:rPr>
              <a:t> </a:t>
            </a:r>
            <a:r>
              <a:rPr lang="en-US" sz="2400" dirty="0" err="1" smtClean="0">
                <a:latin typeface="DevLys 010" pitchFamily="2" charset="0"/>
                <a:ea typeface="Times New Roman" pitchFamily="18" charset="0"/>
                <a:cs typeface="Arial" pitchFamily="34" charset="0"/>
              </a:rPr>
              <a:t>lfefr</a:t>
            </a:r>
            <a:r>
              <a:rPr lang="en-US" sz="2400" dirty="0" smtClean="0">
                <a:latin typeface="DevLys 010" pitchFamily="2" charset="0"/>
                <a:ea typeface="Times New Roman" pitchFamily="18" charset="0"/>
                <a:cs typeface="Arial" pitchFamily="34" charset="0"/>
              </a:rPr>
              <a:t> </a:t>
            </a:r>
            <a:r>
              <a:rPr lang="en-US" sz="2400" dirty="0" err="1" smtClean="0">
                <a:latin typeface="DevLys 010" pitchFamily="2" charset="0"/>
                <a:ea typeface="Times New Roman" pitchFamily="18" charset="0"/>
                <a:cs typeface="Arial" pitchFamily="34" charset="0"/>
              </a:rPr>
              <a:t>ds</a:t>
            </a:r>
            <a:r>
              <a:rPr lang="en-US" sz="2400" dirty="0" smtClean="0">
                <a:latin typeface="DevLys 010" pitchFamily="2" charset="0"/>
                <a:ea typeface="Times New Roman" pitchFamily="18" charset="0"/>
                <a:cs typeface="Arial" pitchFamily="34" charset="0"/>
              </a:rPr>
              <a:t> </a:t>
            </a:r>
            <a:r>
              <a:rPr lang="en-US" sz="2400" dirty="0" err="1" smtClean="0">
                <a:latin typeface="DevLys 010" pitchFamily="2" charset="0"/>
                <a:ea typeface="Times New Roman" pitchFamily="18" charset="0"/>
                <a:cs typeface="Arial" pitchFamily="34" charset="0"/>
              </a:rPr>
              <a:t>lHkh</a:t>
            </a:r>
            <a:r>
              <a:rPr lang="en-US" sz="2400" dirty="0" smtClean="0">
                <a:latin typeface="DevLys 010" pitchFamily="2" charset="0"/>
                <a:ea typeface="Times New Roman" pitchFamily="18" charset="0"/>
                <a:cs typeface="Arial" pitchFamily="34" charset="0"/>
              </a:rPr>
              <a:t> </a:t>
            </a:r>
            <a:r>
              <a:rPr lang="en-US" sz="2400" dirty="0" err="1" smtClean="0">
                <a:latin typeface="DevLys 010" pitchFamily="2" charset="0"/>
                <a:ea typeface="Times New Roman" pitchFamily="18" charset="0"/>
                <a:cs typeface="Arial" pitchFamily="34" charset="0"/>
              </a:rPr>
              <a:t>lnL;ksa</a:t>
            </a:r>
            <a:r>
              <a:rPr lang="en-US" sz="2400" dirty="0" smtClean="0">
                <a:latin typeface="DevLys 010" pitchFamily="2" charset="0"/>
                <a:ea typeface="Times New Roman" pitchFamily="18" charset="0"/>
                <a:cs typeface="Arial" pitchFamily="34" charset="0"/>
              </a:rPr>
              <a:t> </a:t>
            </a:r>
            <a:r>
              <a:rPr lang="en-US" sz="2400" dirty="0" err="1" smtClean="0">
                <a:latin typeface="DevLys 010" pitchFamily="2" charset="0"/>
                <a:ea typeface="Times New Roman" pitchFamily="18" charset="0"/>
                <a:cs typeface="Arial" pitchFamily="34" charset="0"/>
              </a:rPr>
              <a:t>ds</a:t>
            </a:r>
            <a:r>
              <a:rPr lang="en-US" sz="2400" dirty="0" smtClean="0">
                <a:latin typeface="DevLys 010" pitchFamily="2" charset="0"/>
                <a:ea typeface="Times New Roman" pitchFamily="18" charset="0"/>
                <a:cs typeface="Arial" pitchFamily="34" charset="0"/>
              </a:rPr>
              <a:t> </a:t>
            </a:r>
            <a:r>
              <a:rPr lang="en-US" sz="2400" dirty="0" err="1" smtClean="0">
                <a:latin typeface="DevLys 010" pitchFamily="2" charset="0"/>
                <a:ea typeface="Times New Roman" pitchFamily="18" charset="0"/>
                <a:cs typeface="Arial" pitchFamily="34" charset="0"/>
              </a:rPr>
              <a:t>gLrk</a:t>
            </a:r>
            <a:r>
              <a:rPr lang="en-US" sz="2400" dirty="0" smtClean="0">
                <a:latin typeface="DevLys 010" pitchFamily="2" charset="0"/>
                <a:ea typeface="Times New Roman" pitchFamily="18" charset="0"/>
                <a:cs typeface="Arial" pitchFamily="34" charset="0"/>
              </a:rPr>
              <a:t>{</a:t>
            </a:r>
            <a:r>
              <a:rPr lang="en-US" sz="2400" dirty="0" err="1" smtClean="0">
                <a:latin typeface="DevLys 010" pitchFamily="2" charset="0"/>
                <a:ea typeface="Times New Roman" pitchFamily="18" charset="0"/>
                <a:cs typeface="Arial" pitchFamily="34" charset="0"/>
              </a:rPr>
              <a:t>kj</a:t>
            </a:r>
            <a:r>
              <a:rPr lang="en-US" sz="2400" dirty="0" smtClean="0">
                <a:latin typeface="DevLys 010" pitchFamily="2" charset="0"/>
                <a:ea typeface="Times New Roman" pitchFamily="18" charset="0"/>
                <a:cs typeface="Arial" pitchFamily="34" charset="0"/>
              </a:rPr>
              <a:t> </a:t>
            </a:r>
          </a:p>
          <a:p>
            <a:pPr marL="292100" lvl="0" indent="-292100" eaLnBrk="0" fontAlgn="base" hangingPunct="0">
              <a:spcBef>
                <a:spcPct val="0"/>
              </a:spcBef>
              <a:spcAft>
                <a:spcPct val="0"/>
              </a:spcAft>
            </a:pPr>
            <a:r>
              <a:rPr lang="en-US" sz="2400" dirty="0" smtClean="0">
                <a:latin typeface="DevLys 010" pitchFamily="2" charset="0"/>
                <a:ea typeface="Times New Roman" pitchFamily="18" charset="0"/>
                <a:cs typeface="Arial" pitchFamily="34" charset="0"/>
              </a:rPr>
              <a:t>4- </a:t>
            </a:r>
            <a:r>
              <a:rPr lang="en-US" sz="2400" dirty="0" err="1" smtClean="0">
                <a:latin typeface="DevLys 010" pitchFamily="2" charset="0"/>
                <a:ea typeface="Times New Roman" pitchFamily="18" charset="0"/>
                <a:cs typeface="Arial" pitchFamily="34" charset="0"/>
              </a:rPr>
              <a:t>foKkiu</a:t>
            </a:r>
            <a:r>
              <a:rPr lang="en-US" sz="2400" dirty="0" smtClean="0">
                <a:latin typeface="DevLys 010" pitchFamily="2" charset="0"/>
                <a:ea typeface="Times New Roman" pitchFamily="18" charset="0"/>
                <a:cs typeface="Arial" pitchFamily="34" charset="0"/>
              </a:rPr>
              <a:t> dh </a:t>
            </a:r>
            <a:r>
              <a:rPr lang="en-US" sz="2400" dirty="0" err="1" smtClean="0">
                <a:latin typeface="DevLys 010" pitchFamily="2" charset="0"/>
                <a:ea typeface="Times New Roman" pitchFamily="18" charset="0"/>
                <a:cs typeface="Arial" pitchFamily="34" charset="0"/>
              </a:rPr>
              <a:t>lh-Mh</a:t>
            </a:r>
            <a:r>
              <a:rPr lang="en-US" sz="2400" dirty="0" smtClean="0">
                <a:latin typeface="DevLys 010" pitchFamily="2" charset="0"/>
                <a:ea typeface="Times New Roman" pitchFamily="18" charset="0"/>
                <a:cs typeface="Arial" pitchFamily="34" charset="0"/>
              </a:rPr>
              <a:t>-@</a:t>
            </a:r>
            <a:r>
              <a:rPr lang="en-US" sz="2400" dirty="0" err="1" smtClean="0">
                <a:latin typeface="DevLys 010" pitchFamily="2" charset="0"/>
                <a:ea typeface="Times New Roman" pitchFamily="18" charset="0"/>
                <a:cs typeface="Arial" pitchFamily="34" charset="0"/>
              </a:rPr>
              <a:t>Mh</a:t>
            </a:r>
            <a:r>
              <a:rPr lang="en-US" sz="2400" dirty="0" smtClean="0">
                <a:latin typeface="DevLys 010" pitchFamily="2" charset="0"/>
                <a:ea typeface="Times New Roman" pitchFamily="18" charset="0"/>
                <a:cs typeface="Arial" pitchFamily="34" charset="0"/>
              </a:rPr>
              <a:t>-oh-</a:t>
            </a:r>
            <a:r>
              <a:rPr lang="en-US" sz="2400" dirty="0" err="1" smtClean="0">
                <a:latin typeface="DevLys 010" pitchFamily="2" charset="0"/>
                <a:ea typeface="Times New Roman" pitchFamily="18" charset="0"/>
                <a:cs typeface="Arial" pitchFamily="34" charset="0"/>
              </a:rPr>
              <a:t>Mh</a:t>
            </a:r>
            <a:r>
              <a:rPr lang="en-US" sz="2400" dirty="0" smtClean="0">
                <a:latin typeface="DevLys 010" pitchFamily="2" charset="0"/>
                <a:ea typeface="Times New Roman" pitchFamily="18" charset="0"/>
                <a:cs typeface="Arial" pitchFamily="34" charset="0"/>
              </a:rPr>
              <a:t>- o </a:t>
            </a:r>
            <a:r>
              <a:rPr lang="en-US" sz="2400" dirty="0" err="1" smtClean="0">
                <a:latin typeface="DevLys 010" pitchFamily="2" charset="0"/>
                <a:ea typeface="Times New Roman" pitchFamily="18" charset="0"/>
                <a:cs typeface="Arial" pitchFamily="34" charset="0"/>
              </a:rPr>
              <a:t>fyI;kUrj.k</a:t>
            </a:r>
            <a:r>
              <a:rPr lang="en-US" sz="2400" dirty="0" smtClean="0">
                <a:latin typeface="DevLys 010" pitchFamily="2" charset="0"/>
                <a:ea typeface="Times New Roman" pitchFamily="18" charset="0"/>
                <a:cs typeface="Arial" pitchFamily="34" charset="0"/>
              </a:rPr>
              <a:t> </a:t>
            </a:r>
            <a:r>
              <a:rPr lang="en-US" sz="2400" dirty="0" err="1" smtClean="0">
                <a:latin typeface="DevLys 010" pitchFamily="2" charset="0"/>
                <a:ea typeface="Times New Roman" pitchFamily="18" charset="0"/>
                <a:cs typeface="Arial" pitchFamily="34" charset="0"/>
              </a:rPr>
              <a:t>ij</a:t>
            </a:r>
            <a:r>
              <a:rPr lang="en-US" sz="2400" dirty="0" smtClean="0">
                <a:latin typeface="DevLys 010" pitchFamily="2" charset="0"/>
                <a:ea typeface="Times New Roman" pitchFamily="18" charset="0"/>
                <a:cs typeface="Arial" pitchFamily="34" charset="0"/>
              </a:rPr>
              <a:t> </a:t>
            </a:r>
            <a:r>
              <a:rPr lang="en-US" sz="2400" dirty="0" err="1" smtClean="0">
                <a:latin typeface="DevLys 010" pitchFamily="2" charset="0"/>
                <a:ea typeface="Times New Roman" pitchFamily="18" charset="0"/>
                <a:cs typeface="Arial" pitchFamily="34" charset="0"/>
              </a:rPr>
              <a:t>lfefr</a:t>
            </a:r>
            <a:r>
              <a:rPr lang="en-US" sz="2400" dirty="0" smtClean="0">
                <a:latin typeface="DevLys 010" pitchFamily="2" charset="0"/>
                <a:ea typeface="Times New Roman" pitchFamily="18" charset="0"/>
                <a:cs typeface="Arial" pitchFamily="34" charset="0"/>
              </a:rPr>
              <a:t> </a:t>
            </a:r>
            <a:r>
              <a:rPr lang="en-US" sz="2400" dirty="0" err="1" smtClean="0">
                <a:latin typeface="DevLys 010" pitchFamily="2" charset="0"/>
                <a:ea typeface="Times New Roman" pitchFamily="18" charset="0"/>
                <a:cs typeface="Arial" pitchFamily="34" charset="0"/>
              </a:rPr>
              <a:t>ds</a:t>
            </a:r>
            <a:r>
              <a:rPr lang="en-US" sz="2400" dirty="0" smtClean="0">
                <a:latin typeface="DevLys 010" pitchFamily="2" charset="0"/>
                <a:ea typeface="Times New Roman" pitchFamily="18" charset="0"/>
                <a:cs typeface="Arial" pitchFamily="34" charset="0"/>
              </a:rPr>
              <a:t> </a:t>
            </a:r>
            <a:r>
              <a:rPr lang="en-US" sz="2400" dirty="0" err="1" smtClean="0">
                <a:latin typeface="DevLys 010" pitchFamily="2" charset="0"/>
                <a:ea typeface="Times New Roman" pitchFamily="18" charset="0"/>
                <a:cs typeface="Arial" pitchFamily="34" charset="0"/>
              </a:rPr>
              <a:t>lHkh</a:t>
            </a:r>
            <a:r>
              <a:rPr lang="en-US" sz="2400" dirty="0" smtClean="0">
                <a:latin typeface="DevLys 010" pitchFamily="2" charset="0"/>
                <a:ea typeface="Times New Roman" pitchFamily="18" charset="0"/>
                <a:cs typeface="Arial" pitchFamily="34" charset="0"/>
              </a:rPr>
              <a:t> </a:t>
            </a:r>
            <a:r>
              <a:rPr lang="en-US" sz="2400" dirty="0" err="1" smtClean="0">
                <a:latin typeface="DevLys 010" pitchFamily="2" charset="0"/>
                <a:ea typeface="Times New Roman" pitchFamily="18" charset="0"/>
                <a:cs typeface="Arial" pitchFamily="34" charset="0"/>
              </a:rPr>
              <a:t>lnL;ksa</a:t>
            </a:r>
            <a:r>
              <a:rPr lang="en-US" sz="2400" dirty="0" smtClean="0">
                <a:latin typeface="DevLys 010" pitchFamily="2" charset="0"/>
                <a:ea typeface="Times New Roman" pitchFamily="18" charset="0"/>
                <a:cs typeface="Arial" pitchFamily="34" charset="0"/>
              </a:rPr>
              <a:t> }</a:t>
            </a:r>
            <a:r>
              <a:rPr lang="en-US" sz="2400" dirty="0" err="1" smtClean="0">
                <a:latin typeface="DevLys 010" pitchFamily="2" charset="0"/>
                <a:ea typeface="Times New Roman" pitchFamily="18" charset="0"/>
                <a:cs typeface="Arial" pitchFamily="34" charset="0"/>
              </a:rPr>
              <a:t>kjk</a:t>
            </a:r>
            <a:r>
              <a:rPr lang="en-US" sz="2400" dirty="0" smtClean="0">
                <a:latin typeface="DevLys 010" pitchFamily="2" charset="0"/>
                <a:ea typeface="Times New Roman" pitchFamily="18" charset="0"/>
                <a:cs typeface="Arial" pitchFamily="34" charset="0"/>
              </a:rPr>
              <a:t> </a:t>
            </a:r>
            <a:r>
              <a:rPr lang="en-US" sz="2400" dirty="0" err="1" smtClean="0">
                <a:latin typeface="DevLys 010" pitchFamily="2" charset="0"/>
                <a:ea typeface="Times New Roman" pitchFamily="18" charset="0"/>
                <a:cs typeface="Arial" pitchFamily="34" charset="0"/>
              </a:rPr>
              <a:t>gLrk</a:t>
            </a:r>
            <a:r>
              <a:rPr lang="en-US" sz="2400" dirty="0" smtClean="0">
                <a:latin typeface="DevLys 010" pitchFamily="2" charset="0"/>
                <a:ea typeface="Times New Roman" pitchFamily="18" charset="0"/>
                <a:cs typeface="Arial" pitchFamily="34" charset="0"/>
              </a:rPr>
              <a:t>{</a:t>
            </a:r>
            <a:r>
              <a:rPr lang="en-US" sz="2400" dirty="0" err="1" smtClean="0">
                <a:latin typeface="DevLys 010" pitchFamily="2" charset="0"/>
                <a:ea typeface="Times New Roman" pitchFamily="18" charset="0"/>
                <a:cs typeface="Arial" pitchFamily="34" charset="0"/>
              </a:rPr>
              <a:t>kj</a:t>
            </a:r>
            <a:endParaRPr lang="en-US" sz="2400" dirty="0" smtClean="0">
              <a:latin typeface="DevLys 010" pitchFamily="2" charset="0"/>
              <a:ea typeface="Times New Roman" pitchFamily="18" charset="0"/>
              <a:cs typeface="Arial" pitchFamily="34" charset="0"/>
            </a:endParaRPr>
          </a:p>
          <a:p>
            <a:pPr lvl="0" eaLnBrk="0" fontAlgn="base" hangingPunct="0">
              <a:spcBef>
                <a:spcPct val="0"/>
              </a:spcBef>
              <a:spcAft>
                <a:spcPct val="0"/>
              </a:spcAft>
            </a:pPr>
            <a:r>
              <a:rPr lang="en-US" sz="2400" dirty="0" smtClean="0">
                <a:latin typeface="DevLys 010" pitchFamily="2" charset="0"/>
                <a:ea typeface="Times New Roman" pitchFamily="18" charset="0"/>
                <a:cs typeface="Arial" pitchFamily="34" charset="0"/>
              </a:rPr>
              <a:t>5- </a:t>
            </a:r>
            <a:r>
              <a:rPr lang="en-US" sz="2400" dirty="0" err="1" smtClean="0">
                <a:latin typeface="DevLys 010" pitchFamily="2" charset="0"/>
                <a:ea typeface="Times New Roman" pitchFamily="18" charset="0"/>
                <a:cs typeface="Arial" pitchFamily="34" charset="0"/>
              </a:rPr>
              <a:t>vf</a:t>
            </a:r>
            <a:r>
              <a:rPr lang="en-US" sz="2400" dirty="0" smtClean="0">
                <a:latin typeface="DevLys 010" pitchFamily="2" charset="0"/>
                <a:ea typeface="Times New Roman" pitchFamily="18" charset="0"/>
                <a:cs typeface="Arial" pitchFamily="34" charset="0"/>
              </a:rPr>
              <a:t>/</a:t>
            </a:r>
            <a:r>
              <a:rPr lang="en-US" sz="2400" dirty="0" err="1" smtClean="0">
                <a:latin typeface="DevLys 010" pitchFamily="2" charset="0"/>
                <a:ea typeface="Times New Roman" pitchFamily="18" charset="0"/>
                <a:cs typeface="Arial" pitchFamily="34" charset="0"/>
              </a:rPr>
              <a:t>kizek.ku</a:t>
            </a:r>
            <a:r>
              <a:rPr lang="en-US" sz="2400" dirty="0" smtClean="0">
                <a:latin typeface="DevLys 010" pitchFamily="2" charset="0"/>
                <a:ea typeface="Times New Roman" pitchFamily="18" charset="0"/>
                <a:cs typeface="Arial" pitchFamily="34" charset="0"/>
              </a:rPr>
              <a:t> dh </a:t>
            </a:r>
            <a:r>
              <a:rPr lang="en-US" sz="2400" dirty="0" err="1" smtClean="0">
                <a:latin typeface="DevLys 010" pitchFamily="2" charset="0"/>
                <a:ea typeface="Times New Roman" pitchFamily="18" charset="0"/>
                <a:cs typeface="Arial" pitchFamily="34" charset="0"/>
              </a:rPr>
              <a:t>izfr</a:t>
            </a:r>
            <a:r>
              <a:rPr lang="en-US" sz="2400" dirty="0" smtClean="0">
                <a:latin typeface="DevLys 010" pitchFamily="2" charset="0"/>
                <a:ea typeface="Times New Roman" pitchFamily="18" charset="0"/>
                <a:cs typeface="Arial" pitchFamily="34" charset="0"/>
              </a:rPr>
              <a:t> o </a:t>
            </a:r>
            <a:r>
              <a:rPr lang="en-US" sz="2400" dirty="0" err="1" smtClean="0">
                <a:latin typeface="DevLys 010" pitchFamily="2" charset="0"/>
                <a:ea typeface="Times New Roman" pitchFamily="18" charset="0"/>
                <a:cs typeface="Arial" pitchFamily="34" charset="0"/>
              </a:rPr>
              <a:t>lh-Mh</a:t>
            </a:r>
            <a:r>
              <a:rPr lang="en-US" sz="2400" dirty="0" smtClean="0">
                <a:latin typeface="DevLys 010" pitchFamily="2" charset="0"/>
                <a:ea typeface="Times New Roman" pitchFamily="18" charset="0"/>
                <a:cs typeface="Arial" pitchFamily="34" charset="0"/>
              </a:rPr>
              <a:t>- </a:t>
            </a:r>
            <a:r>
              <a:rPr lang="en-US" sz="2400" dirty="0" err="1" smtClean="0">
                <a:latin typeface="DevLys 010" pitchFamily="2" charset="0"/>
                <a:ea typeface="Times New Roman" pitchFamily="18" charset="0"/>
                <a:cs typeface="Arial" pitchFamily="34" charset="0"/>
              </a:rPr>
              <a:t>ny@vH;FkhZ</a:t>
            </a:r>
            <a:r>
              <a:rPr lang="en-US" sz="2400" dirty="0" smtClean="0">
                <a:latin typeface="DevLys 010" pitchFamily="2" charset="0"/>
                <a:ea typeface="Times New Roman" pitchFamily="18" charset="0"/>
                <a:cs typeface="Arial" pitchFamily="34" charset="0"/>
              </a:rPr>
              <a:t> </a:t>
            </a:r>
            <a:r>
              <a:rPr lang="en-US" sz="2400" dirty="0" err="1" smtClean="0">
                <a:latin typeface="DevLys 010" pitchFamily="2" charset="0"/>
                <a:ea typeface="Times New Roman" pitchFamily="18" charset="0"/>
                <a:cs typeface="Arial" pitchFamily="34" charset="0"/>
              </a:rPr>
              <a:t>dks</a:t>
            </a:r>
            <a:r>
              <a:rPr lang="en-US" sz="2400" dirty="0" smtClean="0">
                <a:latin typeface="DevLys 010" pitchFamily="2" charset="0"/>
                <a:ea typeface="Times New Roman" pitchFamily="18" charset="0"/>
                <a:cs typeface="Arial" pitchFamily="34" charset="0"/>
              </a:rPr>
              <a:t> </a:t>
            </a:r>
            <a:r>
              <a:rPr lang="en-US" sz="2400" dirty="0" err="1" smtClean="0">
                <a:latin typeface="DevLys 010" pitchFamily="2" charset="0"/>
                <a:ea typeface="Times New Roman" pitchFamily="18" charset="0"/>
                <a:cs typeface="Arial" pitchFamily="34" charset="0"/>
              </a:rPr>
              <a:t>nsukA</a:t>
            </a:r>
            <a:endParaRPr lang="en-US" sz="2400" dirty="0" smtClean="0">
              <a:latin typeface="DevLys 010" pitchFamily="2" charset="0"/>
              <a:ea typeface="Times New Roman" pitchFamily="18" charset="0"/>
              <a:cs typeface="Arial" pitchFamily="34" charset="0"/>
            </a:endParaRPr>
          </a:p>
          <a:p>
            <a:pPr marL="292100" lvl="0" indent="-292100" eaLnBrk="0" fontAlgn="base" hangingPunct="0">
              <a:spcBef>
                <a:spcPct val="0"/>
              </a:spcBef>
              <a:spcAft>
                <a:spcPct val="0"/>
              </a:spcAft>
            </a:pPr>
            <a:r>
              <a:rPr lang="en-US" sz="2400" dirty="0" smtClean="0">
                <a:latin typeface="DevLys 010" pitchFamily="2" charset="0"/>
                <a:cs typeface="Arial" pitchFamily="34" charset="0"/>
              </a:rPr>
              <a:t>6- </a:t>
            </a:r>
            <a:r>
              <a:rPr lang="en-US" sz="2400" dirty="0" err="1" smtClean="0">
                <a:latin typeface="DevLys 010" pitchFamily="2" charset="0"/>
                <a:cs typeface="Arial" pitchFamily="34" charset="0"/>
              </a:rPr>
              <a:t>vf</a:t>
            </a:r>
            <a:r>
              <a:rPr lang="en-US" sz="2400" dirty="0" smtClean="0">
                <a:latin typeface="DevLys 010" pitchFamily="2" charset="0"/>
                <a:cs typeface="Arial" pitchFamily="34" charset="0"/>
              </a:rPr>
              <a:t>/</a:t>
            </a:r>
            <a:r>
              <a:rPr lang="en-US" sz="2400" dirty="0" err="1" smtClean="0">
                <a:latin typeface="DevLys 010" pitchFamily="2" charset="0"/>
                <a:cs typeface="Arial" pitchFamily="34" charset="0"/>
              </a:rPr>
              <a:t>kizek.ku</a:t>
            </a:r>
            <a:r>
              <a:rPr lang="en-US" sz="2400" dirty="0" smtClean="0">
                <a:latin typeface="DevLys 010" pitchFamily="2" charset="0"/>
                <a:cs typeface="Arial" pitchFamily="34" charset="0"/>
              </a:rPr>
              <a:t> dh </a:t>
            </a:r>
            <a:r>
              <a:rPr lang="en-US" sz="2400" dirty="0" err="1" smtClean="0">
                <a:latin typeface="DevLys 010" pitchFamily="2" charset="0"/>
                <a:cs typeface="Arial" pitchFamily="34" charset="0"/>
              </a:rPr>
              <a:t>izfr</a:t>
            </a:r>
            <a:r>
              <a:rPr lang="en-US" sz="2400" dirty="0" smtClean="0">
                <a:latin typeface="DevLys 010" pitchFamily="2" charset="0"/>
                <a:cs typeface="Arial" pitchFamily="34" charset="0"/>
              </a:rPr>
              <a:t> o </a:t>
            </a:r>
            <a:r>
              <a:rPr lang="en-US" sz="2400" dirty="0" err="1" smtClean="0">
                <a:latin typeface="DevLys 010" pitchFamily="2" charset="0"/>
                <a:cs typeface="Arial" pitchFamily="34" charset="0"/>
              </a:rPr>
              <a:t>lh</a:t>
            </a:r>
            <a:r>
              <a:rPr lang="en-US" sz="2400" dirty="0" smtClean="0">
                <a:latin typeface="DevLys 010" pitchFamily="2" charset="0"/>
                <a:cs typeface="Arial" pitchFamily="34" charset="0"/>
              </a:rPr>
              <a:t>-</a:t>
            </a:r>
            <a:r>
              <a:rPr lang="en-US" sz="2400" dirty="0" err="1" smtClean="0">
                <a:latin typeface="DevLys 010" pitchFamily="2" charset="0"/>
                <a:cs typeface="Arial" pitchFamily="34" charset="0"/>
              </a:rPr>
              <a:t>Mh@Mh</a:t>
            </a:r>
            <a:r>
              <a:rPr lang="en-US" sz="2400" dirty="0" smtClean="0">
                <a:latin typeface="DevLys 010" pitchFamily="2" charset="0"/>
                <a:cs typeface="Arial" pitchFamily="34" charset="0"/>
              </a:rPr>
              <a:t>-oh-</a:t>
            </a:r>
            <a:r>
              <a:rPr lang="en-US" sz="2400" dirty="0" err="1" smtClean="0">
                <a:latin typeface="DevLys 010" pitchFamily="2" charset="0"/>
                <a:cs typeface="Arial" pitchFamily="34" charset="0"/>
              </a:rPr>
              <a:t>Mh</a:t>
            </a:r>
            <a:r>
              <a:rPr lang="en-US" sz="2400" dirty="0" smtClean="0">
                <a:latin typeface="DevLys 010" pitchFamily="2" charset="0"/>
                <a:cs typeface="Arial" pitchFamily="34" charset="0"/>
              </a:rPr>
              <a:t> </a:t>
            </a:r>
            <a:r>
              <a:rPr lang="en-US" sz="2400" dirty="0" err="1" smtClean="0">
                <a:latin typeface="DevLys 010" pitchFamily="2" charset="0"/>
                <a:cs typeface="Arial" pitchFamily="34" charset="0"/>
              </a:rPr>
              <a:t>ehfM;k</a:t>
            </a:r>
            <a:r>
              <a:rPr lang="en-US" sz="2400" dirty="0" smtClean="0">
                <a:latin typeface="DevLys 010" pitchFamily="2" charset="0"/>
                <a:cs typeface="Arial" pitchFamily="34" charset="0"/>
              </a:rPr>
              <a:t> </a:t>
            </a:r>
            <a:r>
              <a:rPr lang="en-US" sz="2400" dirty="0" err="1" smtClean="0">
                <a:latin typeface="DevLys 010" pitchFamily="2" charset="0"/>
                <a:cs typeface="Arial" pitchFamily="34" charset="0"/>
              </a:rPr>
              <a:t>lsy</a:t>
            </a:r>
            <a:r>
              <a:rPr lang="en-US" sz="2400" dirty="0" smtClean="0">
                <a:latin typeface="DevLys 010" pitchFamily="2" charset="0"/>
                <a:cs typeface="Arial" pitchFamily="34" charset="0"/>
              </a:rPr>
              <a:t> </a:t>
            </a:r>
            <a:r>
              <a:rPr lang="en-US" sz="2400" dirty="0" err="1" smtClean="0">
                <a:latin typeface="DevLys 010" pitchFamily="2" charset="0"/>
                <a:cs typeface="Arial" pitchFamily="34" charset="0"/>
              </a:rPr>
              <a:t>dks</a:t>
            </a:r>
            <a:r>
              <a:rPr lang="en-US" sz="2400" dirty="0" smtClean="0">
                <a:latin typeface="DevLys 010" pitchFamily="2" charset="0"/>
                <a:cs typeface="Arial" pitchFamily="34" charset="0"/>
              </a:rPr>
              <a:t> </a:t>
            </a:r>
            <a:r>
              <a:rPr lang="en-US" sz="2400" dirty="0" err="1" smtClean="0">
                <a:latin typeface="DevLys 010" pitchFamily="2" charset="0"/>
                <a:cs typeface="Arial" pitchFamily="34" charset="0"/>
              </a:rPr>
              <a:t>nsuk</a:t>
            </a:r>
            <a:r>
              <a:rPr lang="en-US" sz="2400" dirty="0" smtClean="0">
                <a:latin typeface="DevLys 010" pitchFamily="2" charset="0"/>
                <a:cs typeface="Arial" pitchFamily="34" charset="0"/>
              </a:rPr>
              <a:t> </a:t>
            </a:r>
            <a:r>
              <a:rPr lang="en-US" sz="2400" dirty="0" err="1" smtClean="0">
                <a:latin typeface="DevLys 010" pitchFamily="2" charset="0"/>
                <a:cs typeface="Arial" pitchFamily="34" charset="0"/>
              </a:rPr>
              <a:t>ftlls</a:t>
            </a:r>
            <a:r>
              <a:rPr lang="en-US" sz="2400" dirty="0" smtClean="0">
                <a:latin typeface="DevLys 010" pitchFamily="2" charset="0"/>
                <a:cs typeface="Arial" pitchFamily="34" charset="0"/>
              </a:rPr>
              <a:t> </a:t>
            </a:r>
            <a:r>
              <a:rPr lang="en-US" sz="2400" dirty="0" err="1" smtClean="0">
                <a:latin typeface="DevLys 010" pitchFamily="2" charset="0"/>
                <a:cs typeface="Arial" pitchFamily="34" charset="0"/>
              </a:rPr>
              <a:t>fuxjkuh</a:t>
            </a:r>
            <a:r>
              <a:rPr lang="en-US" sz="2400" dirty="0" smtClean="0">
                <a:latin typeface="DevLys 010" pitchFamily="2" charset="0"/>
                <a:cs typeface="Arial" pitchFamily="34" charset="0"/>
              </a:rPr>
              <a:t> j[</a:t>
            </a:r>
            <a:r>
              <a:rPr lang="en-US" sz="2400" dirty="0" err="1" smtClean="0">
                <a:latin typeface="DevLys 010" pitchFamily="2" charset="0"/>
                <a:cs typeface="Arial" pitchFamily="34" charset="0"/>
              </a:rPr>
              <a:t>kh</a:t>
            </a:r>
            <a:r>
              <a:rPr lang="en-US" sz="2400" dirty="0" smtClean="0">
                <a:latin typeface="DevLys 010" pitchFamily="2" charset="0"/>
                <a:cs typeface="Arial" pitchFamily="34" charset="0"/>
              </a:rPr>
              <a:t> </a:t>
            </a:r>
            <a:r>
              <a:rPr lang="en-US" sz="2400" dirty="0" err="1" smtClean="0">
                <a:latin typeface="DevLys 010" pitchFamily="2" charset="0"/>
                <a:cs typeface="Arial" pitchFamily="34" charset="0"/>
              </a:rPr>
              <a:t>tk</a:t>
            </a:r>
            <a:r>
              <a:rPr lang="en-US" sz="2400" dirty="0" smtClean="0">
                <a:latin typeface="DevLys 010" pitchFamily="2" charset="0"/>
                <a:cs typeface="Arial" pitchFamily="34" charset="0"/>
              </a:rPr>
              <a:t> </a:t>
            </a:r>
            <a:r>
              <a:rPr lang="en-US" sz="2400" dirty="0" err="1" smtClean="0">
                <a:latin typeface="DevLys 010" pitchFamily="2" charset="0"/>
                <a:cs typeface="Arial" pitchFamily="34" charset="0"/>
              </a:rPr>
              <a:t>lds</a:t>
            </a:r>
            <a:r>
              <a:rPr lang="en-US" sz="2400" dirty="0" smtClean="0">
                <a:latin typeface="DevLys 010" pitchFamily="2" charset="0"/>
                <a:cs typeface="Arial" pitchFamily="34" charset="0"/>
              </a:rPr>
              <a:t> </a:t>
            </a:r>
            <a:r>
              <a:rPr lang="en-US" sz="2400" dirty="0" err="1" smtClean="0">
                <a:latin typeface="DevLys 010" pitchFamily="2" charset="0"/>
                <a:cs typeface="Arial" pitchFamily="34" charset="0"/>
              </a:rPr>
              <a:t>fd</a:t>
            </a:r>
            <a:r>
              <a:rPr lang="en-US" sz="2400" dirty="0" smtClean="0">
                <a:latin typeface="DevLys 010" pitchFamily="2" charset="0"/>
                <a:cs typeface="Arial" pitchFamily="34" charset="0"/>
              </a:rPr>
              <a:t> </a:t>
            </a:r>
            <a:r>
              <a:rPr lang="en-US" sz="2400" dirty="0" err="1" smtClean="0">
                <a:latin typeface="DevLys 010" pitchFamily="2" charset="0"/>
                <a:cs typeface="Arial" pitchFamily="34" charset="0"/>
              </a:rPr>
              <a:t>vf</a:t>
            </a:r>
            <a:r>
              <a:rPr lang="en-US" sz="2400" dirty="0" smtClean="0">
                <a:latin typeface="DevLys 010" pitchFamily="2" charset="0"/>
                <a:cs typeface="Arial" pitchFamily="34" charset="0"/>
              </a:rPr>
              <a:t>/kizekf.kr </a:t>
            </a:r>
            <a:r>
              <a:rPr lang="en-US" sz="2400" dirty="0" err="1" smtClean="0">
                <a:latin typeface="DevLys 010" pitchFamily="2" charset="0"/>
                <a:cs typeface="Arial" pitchFamily="34" charset="0"/>
              </a:rPr>
              <a:t>foKkiu</a:t>
            </a:r>
            <a:r>
              <a:rPr lang="en-US" sz="2400" dirty="0" smtClean="0">
                <a:latin typeface="DevLys 010" pitchFamily="2" charset="0"/>
                <a:cs typeface="Arial" pitchFamily="34" charset="0"/>
              </a:rPr>
              <a:t> </a:t>
            </a:r>
            <a:r>
              <a:rPr lang="en-US" sz="2400" dirty="0" err="1" smtClean="0">
                <a:latin typeface="DevLys 010" pitchFamily="2" charset="0"/>
                <a:cs typeface="Arial" pitchFamily="34" charset="0"/>
              </a:rPr>
              <a:t>gh</a:t>
            </a:r>
            <a:r>
              <a:rPr lang="en-US" sz="2400" dirty="0" smtClean="0">
                <a:latin typeface="DevLys 010" pitchFamily="2" charset="0"/>
                <a:cs typeface="Arial" pitchFamily="34" charset="0"/>
              </a:rPr>
              <a:t> fu/</a:t>
            </a:r>
            <a:r>
              <a:rPr lang="en-US" sz="2400" dirty="0" err="1" smtClean="0">
                <a:latin typeface="DevLys 010" pitchFamily="2" charset="0"/>
                <a:cs typeface="Arial" pitchFamily="34" charset="0"/>
              </a:rPr>
              <a:t>kkZfjr</a:t>
            </a:r>
            <a:r>
              <a:rPr lang="en-US" sz="2400" dirty="0" smtClean="0">
                <a:latin typeface="DevLys 010" pitchFamily="2" charset="0"/>
                <a:cs typeface="Arial" pitchFamily="34" charset="0"/>
              </a:rPr>
              <a:t> </a:t>
            </a:r>
            <a:r>
              <a:rPr lang="en-US" sz="2400" dirty="0" err="1" smtClean="0">
                <a:latin typeface="DevLys 010" pitchFamily="2" charset="0"/>
                <a:cs typeface="Arial" pitchFamily="34" charset="0"/>
              </a:rPr>
              <a:t>pSuyksa</a:t>
            </a:r>
            <a:r>
              <a:rPr lang="en-US" sz="2400" dirty="0" smtClean="0">
                <a:latin typeface="DevLys 010" pitchFamily="2" charset="0"/>
                <a:cs typeface="Arial" pitchFamily="34" charset="0"/>
              </a:rPr>
              <a:t> </a:t>
            </a:r>
            <a:r>
              <a:rPr lang="en-US" sz="2400" dirty="0" err="1" smtClean="0">
                <a:latin typeface="DevLys 010" pitchFamily="2" charset="0"/>
                <a:cs typeface="Arial" pitchFamily="34" charset="0"/>
              </a:rPr>
              <a:t>ij</a:t>
            </a:r>
            <a:r>
              <a:rPr lang="en-US" sz="2400" dirty="0" smtClean="0">
                <a:latin typeface="DevLys 010" pitchFamily="2" charset="0"/>
                <a:cs typeface="Arial" pitchFamily="34" charset="0"/>
              </a:rPr>
              <a:t> fu/</a:t>
            </a:r>
            <a:r>
              <a:rPr lang="en-US" sz="2400" dirty="0" err="1" smtClean="0">
                <a:latin typeface="DevLys 010" pitchFamily="2" charset="0"/>
                <a:cs typeface="Arial" pitchFamily="34" charset="0"/>
              </a:rPr>
              <a:t>kkZfjr</a:t>
            </a:r>
            <a:r>
              <a:rPr lang="en-US" sz="2400" dirty="0" smtClean="0">
                <a:latin typeface="DevLys 010" pitchFamily="2" charset="0"/>
                <a:cs typeface="Arial" pitchFamily="34" charset="0"/>
              </a:rPr>
              <a:t> le; </a:t>
            </a:r>
            <a:r>
              <a:rPr lang="en-US" sz="2400" dirty="0" err="1" smtClean="0">
                <a:latin typeface="DevLys 010" pitchFamily="2" charset="0"/>
                <a:cs typeface="Arial" pitchFamily="34" charset="0"/>
              </a:rPr>
              <a:t>ij</a:t>
            </a:r>
            <a:r>
              <a:rPr lang="en-US" sz="2400" dirty="0" smtClean="0">
                <a:latin typeface="DevLys 010" pitchFamily="2" charset="0"/>
                <a:cs typeface="Arial" pitchFamily="34" charset="0"/>
              </a:rPr>
              <a:t> </a:t>
            </a:r>
            <a:r>
              <a:rPr lang="en-US" sz="2400" dirty="0" err="1" smtClean="0">
                <a:latin typeface="DevLys 010" pitchFamily="2" charset="0"/>
                <a:cs typeface="Arial" pitchFamily="34" charset="0"/>
              </a:rPr>
              <a:t>gh</a:t>
            </a:r>
            <a:r>
              <a:rPr lang="en-US" sz="2400" dirty="0" smtClean="0">
                <a:latin typeface="DevLys 010" pitchFamily="2" charset="0"/>
                <a:cs typeface="Arial" pitchFamily="34" charset="0"/>
              </a:rPr>
              <a:t> </a:t>
            </a:r>
            <a:r>
              <a:rPr lang="en-US" sz="2400" dirty="0" err="1" smtClean="0">
                <a:latin typeface="DevLys 010" pitchFamily="2" charset="0"/>
                <a:cs typeface="Arial" pitchFamily="34" charset="0"/>
              </a:rPr>
              <a:t>izlkfjr</a:t>
            </a:r>
            <a:r>
              <a:rPr lang="en-US" sz="2400" dirty="0" smtClean="0">
                <a:latin typeface="DevLys 010" pitchFamily="2" charset="0"/>
                <a:cs typeface="Arial" pitchFamily="34" charset="0"/>
              </a:rPr>
              <a:t> </a:t>
            </a:r>
            <a:r>
              <a:rPr lang="en-US" sz="2400" dirty="0" err="1" smtClean="0">
                <a:latin typeface="DevLys 010" pitchFamily="2" charset="0"/>
                <a:cs typeface="Arial" pitchFamily="34" charset="0"/>
              </a:rPr>
              <a:t>fd;k</a:t>
            </a:r>
            <a:r>
              <a:rPr lang="en-US" sz="2400" dirty="0" smtClean="0">
                <a:latin typeface="DevLys 010" pitchFamily="2" charset="0"/>
                <a:cs typeface="Arial" pitchFamily="34" charset="0"/>
              </a:rPr>
              <a:t> </a:t>
            </a:r>
            <a:r>
              <a:rPr lang="en-US" sz="2400" dirty="0" err="1" smtClean="0">
                <a:latin typeface="DevLys 010" pitchFamily="2" charset="0"/>
                <a:cs typeface="Arial" pitchFamily="34" charset="0"/>
              </a:rPr>
              <a:t>tk</a:t>
            </a:r>
            <a:r>
              <a:rPr lang="en-US" sz="2400" dirty="0" smtClean="0">
                <a:latin typeface="DevLys 010" pitchFamily="2" charset="0"/>
                <a:cs typeface="Arial" pitchFamily="34" charset="0"/>
              </a:rPr>
              <a:t> </a:t>
            </a:r>
            <a:r>
              <a:rPr lang="en-US" sz="2400" dirty="0" err="1" smtClean="0">
                <a:latin typeface="DevLys 010" pitchFamily="2" charset="0"/>
                <a:cs typeface="Arial" pitchFamily="34" charset="0"/>
              </a:rPr>
              <a:t>jgk</a:t>
            </a:r>
            <a:r>
              <a:rPr lang="en-US" sz="2400" dirty="0" smtClean="0">
                <a:latin typeface="DevLys 010" pitchFamily="2" charset="0"/>
                <a:cs typeface="Arial" pitchFamily="34" charset="0"/>
              </a:rPr>
              <a:t> </a:t>
            </a:r>
            <a:r>
              <a:rPr lang="en-US" sz="2400" dirty="0" err="1" smtClean="0">
                <a:latin typeface="DevLys 010" pitchFamily="2" charset="0"/>
                <a:cs typeface="Arial" pitchFamily="34" charset="0"/>
              </a:rPr>
              <a:t>gSA</a:t>
            </a:r>
            <a:r>
              <a:rPr lang="en-US" sz="2400" dirty="0" smtClean="0">
                <a:latin typeface="DevLys 010" pitchFamily="2" charset="0"/>
                <a:cs typeface="Arial" pitchFamily="34" charset="0"/>
              </a:rPr>
              <a:t> ;fn </a:t>
            </a:r>
            <a:r>
              <a:rPr lang="en-US" sz="2400" dirty="0" err="1" smtClean="0">
                <a:latin typeface="DevLys 010" pitchFamily="2" charset="0"/>
                <a:cs typeface="Arial" pitchFamily="34" charset="0"/>
              </a:rPr>
              <a:t>vfrfjDr</a:t>
            </a:r>
            <a:r>
              <a:rPr lang="en-US" sz="2400" dirty="0" smtClean="0">
                <a:latin typeface="DevLys 010" pitchFamily="2" charset="0"/>
                <a:cs typeface="Arial" pitchFamily="34" charset="0"/>
              </a:rPr>
              <a:t> </a:t>
            </a:r>
            <a:r>
              <a:rPr lang="en-US" sz="2400" dirty="0" err="1" smtClean="0">
                <a:latin typeface="DevLys 010" pitchFamily="2" charset="0"/>
                <a:cs typeface="Arial" pitchFamily="34" charset="0"/>
              </a:rPr>
              <a:t>pSuy@le</a:t>
            </a:r>
            <a:r>
              <a:rPr lang="en-US" sz="2400" dirty="0" smtClean="0">
                <a:latin typeface="DevLys 010" pitchFamily="2" charset="0"/>
                <a:cs typeface="Arial" pitchFamily="34" charset="0"/>
              </a:rPr>
              <a:t>; </a:t>
            </a:r>
            <a:r>
              <a:rPr lang="en-US" sz="2400" dirty="0" err="1" smtClean="0">
                <a:latin typeface="DevLys 010" pitchFamily="2" charset="0"/>
                <a:cs typeface="Arial" pitchFamily="34" charset="0"/>
              </a:rPr>
              <a:t>ij</a:t>
            </a:r>
            <a:r>
              <a:rPr lang="en-US" sz="2400" dirty="0" smtClean="0">
                <a:latin typeface="DevLys 010" pitchFamily="2" charset="0"/>
                <a:cs typeface="Arial" pitchFamily="34" charset="0"/>
              </a:rPr>
              <a:t> </a:t>
            </a:r>
            <a:r>
              <a:rPr lang="en-US" sz="2400" dirty="0" err="1" smtClean="0">
                <a:latin typeface="DevLys 010" pitchFamily="2" charset="0"/>
                <a:cs typeface="Arial" pitchFamily="34" charset="0"/>
              </a:rPr>
              <a:t>izlkfjr</a:t>
            </a:r>
            <a:r>
              <a:rPr lang="en-US" sz="2400" dirty="0" smtClean="0">
                <a:latin typeface="DevLys 010" pitchFamily="2" charset="0"/>
                <a:cs typeface="Arial" pitchFamily="34" charset="0"/>
              </a:rPr>
              <a:t> </a:t>
            </a:r>
            <a:r>
              <a:rPr lang="en-US" sz="2400" dirty="0" err="1" smtClean="0">
                <a:latin typeface="DevLys 010" pitchFamily="2" charset="0"/>
                <a:cs typeface="Arial" pitchFamily="34" charset="0"/>
              </a:rPr>
              <a:t>fd;k</a:t>
            </a:r>
            <a:r>
              <a:rPr lang="en-US" sz="2400" dirty="0" smtClean="0">
                <a:latin typeface="DevLys 010" pitchFamily="2" charset="0"/>
                <a:cs typeface="Arial" pitchFamily="34" charset="0"/>
              </a:rPr>
              <a:t> </a:t>
            </a:r>
            <a:r>
              <a:rPr lang="en-US" sz="2400" dirty="0" err="1" smtClean="0">
                <a:latin typeface="DevLys 010" pitchFamily="2" charset="0"/>
                <a:cs typeface="Arial" pitchFamily="34" charset="0"/>
              </a:rPr>
              <a:t>tkrk</a:t>
            </a:r>
            <a:r>
              <a:rPr lang="en-US" sz="2400" dirty="0" smtClean="0">
                <a:latin typeface="DevLys 010" pitchFamily="2" charset="0"/>
                <a:cs typeface="Arial" pitchFamily="34" charset="0"/>
              </a:rPr>
              <a:t> </a:t>
            </a:r>
            <a:r>
              <a:rPr lang="en-US" sz="2400" dirty="0" err="1" smtClean="0">
                <a:latin typeface="DevLys 010" pitchFamily="2" charset="0"/>
                <a:cs typeface="Arial" pitchFamily="34" charset="0"/>
              </a:rPr>
              <a:t>gS</a:t>
            </a:r>
            <a:r>
              <a:rPr lang="en-US" sz="2400" dirty="0" smtClean="0">
                <a:latin typeface="DevLys 010" pitchFamily="2" charset="0"/>
                <a:cs typeface="Arial" pitchFamily="34" charset="0"/>
              </a:rPr>
              <a:t> </a:t>
            </a:r>
            <a:r>
              <a:rPr lang="en-US" sz="2400" dirty="0" err="1" smtClean="0">
                <a:latin typeface="DevLys 010" pitchFamily="2" charset="0"/>
                <a:cs typeface="Arial" pitchFamily="34" charset="0"/>
              </a:rPr>
              <a:t>rks</a:t>
            </a:r>
            <a:r>
              <a:rPr lang="en-US" sz="2400" dirty="0" smtClean="0">
                <a:latin typeface="DevLys 010" pitchFamily="2" charset="0"/>
                <a:cs typeface="Arial" pitchFamily="34" charset="0"/>
              </a:rPr>
              <a:t> </a:t>
            </a:r>
            <a:r>
              <a:rPr lang="en-US" sz="2400" dirty="0" err="1" smtClean="0">
                <a:latin typeface="DevLys 010" pitchFamily="2" charset="0"/>
                <a:cs typeface="Arial" pitchFamily="34" charset="0"/>
              </a:rPr>
              <a:t>ehfM;k</a:t>
            </a:r>
            <a:r>
              <a:rPr lang="en-US" sz="2400" dirty="0" smtClean="0">
                <a:latin typeface="DevLys 010" pitchFamily="2" charset="0"/>
                <a:cs typeface="Arial" pitchFamily="34" charset="0"/>
              </a:rPr>
              <a:t> </a:t>
            </a:r>
            <a:r>
              <a:rPr lang="en-US" sz="2400" dirty="0" err="1" smtClean="0">
                <a:latin typeface="DevLys 010" pitchFamily="2" charset="0"/>
                <a:cs typeface="Arial" pitchFamily="34" charset="0"/>
              </a:rPr>
              <a:t>lsy</a:t>
            </a:r>
            <a:r>
              <a:rPr lang="en-US" sz="2400" dirty="0" smtClean="0">
                <a:latin typeface="DevLys 010" pitchFamily="2" charset="0"/>
                <a:cs typeface="Arial" pitchFamily="34" charset="0"/>
              </a:rPr>
              <a:t> </a:t>
            </a:r>
            <a:r>
              <a:rPr lang="en-US" sz="2400" dirty="0" err="1" smtClean="0">
                <a:latin typeface="DevLys 010" pitchFamily="2" charset="0"/>
                <a:cs typeface="Arial" pitchFamily="34" charset="0"/>
              </a:rPr>
              <a:t>ds</a:t>
            </a:r>
            <a:r>
              <a:rPr lang="en-US" sz="2400" dirty="0" smtClean="0">
                <a:latin typeface="DevLys 010" pitchFamily="2" charset="0"/>
                <a:cs typeface="Arial" pitchFamily="34" charset="0"/>
              </a:rPr>
              <a:t> </a:t>
            </a:r>
            <a:r>
              <a:rPr lang="en-US" sz="2400" dirty="0" err="1" smtClean="0">
                <a:latin typeface="DevLys 010" pitchFamily="2" charset="0"/>
                <a:cs typeface="Arial" pitchFamily="34" charset="0"/>
              </a:rPr>
              <a:t>izHkkjh@vkj-vks</a:t>
            </a:r>
            <a:r>
              <a:rPr lang="en-US" sz="2400" dirty="0" smtClean="0">
                <a:latin typeface="DevLys 010" pitchFamily="2" charset="0"/>
                <a:cs typeface="Arial" pitchFamily="34" charset="0"/>
              </a:rPr>
              <a:t>- </a:t>
            </a:r>
            <a:r>
              <a:rPr lang="en-US" sz="2400" dirty="0" err="1" smtClean="0">
                <a:latin typeface="DevLys 010" pitchFamily="2" charset="0"/>
                <a:cs typeface="Arial" pitchFamily="34" charset="0"/>
              </a:rPr>
              <a:t>dks</a:t>
            </a:r>
            <a:r>
              <a:rPr lang="en-US" sz="2400" dirty="0" smtClean="0">
                <a:latin typeface="DevLys 010" pitchFamily="2" charset="0"/>
                <a:cs typeface="Arial" pitchFamily="34" charset="0"/>
              </a:rPr>
              <a:t> </a:t>
            </a:r>
            <a:r>
              <a:rPr lang="en-US" sz="2400" dirty="0" err="1" smtClean="0">
                <a:latin typeface="DevLys 010" pitchFamily="2" charset="0"/>
                <a:cs typeface="Arial" pitchFamily="34" charset="0"/>
              </a:rPr>
              <a:t>fjiksVZ</a:t>
            </a:r>
            <a:r>
              <a:rPr lang="en-US" sz="2400" dirty="0" smtClean="0">
                <a:latin typeface="DevLys 010" pitchFamily="2" charset="0"/>
                <a:cs typeface="Arial" pitchFamily="34" charset="0"/>
              </a:rPr>
              <a:t> </a:t>
            </a:r>
            <a:r>
              <a:rPr lang="en-US" sz="2400" dirty="0" err="1" smtClean="0">
                <a:latin typeface="DevLys 010" pitchFamily="2" charset="0"/>
                <a:cs typeface="Arial" pitchFamily="34" charset="0"/>
              </a:rPr>
              <a:t>djsxk</a:t>
            </a:r>
            <a:r>
              <a:rPr lang="en-US" sz="2400" dirty="0" smtClean="0">
                <a:latin typeface="DevLys 010" pitchFamily="2" charset="0"/>
                <a:cs typeface="Arial" pitchFamily="34" charset="0"/>
              </a:rPr>
              <a:t> o </a:t>
            </a:r>
            <a:r>
              <a:rPr lang="en-US" sz="2400" dirty="0" err="1" smtClean="0">
                <a:latin typeface="DevLys 010" pitchFamily="2" charset="0"/>
                <a:cs typeface="Arial" pitchFamily="34" charset="0"/>
              </a:rPr>
              <a:t>vkj</a:t>
            </a:r>
            <a:r>
              <a:rPr lang="en-US" sz="2400" dirty="0" smtClean="0">
                <a:latin typeface="DevLys 010" pitchFamily="2" charset="0"/>
                <a:cs typeface="Arial" pitchFamily="34" charset="0"/>
              </a:rPr>
              <a:t>-</a:t>
            </a:r>
            <a:r>
              <a:rPr lang="en-US" sz="2400" dirty="0" err="1" smtClean="0">
                <a:latin typeface="DevLys 010" pitchFamily="2" charset="0"/>
                <a:cs typeface="Arial" pitchFamily="34" charset="0"/>
              </a:rPr>
              <a:t>vks</a:t>
            </a:r>
            <a:r>
              <a:rPr lang="en-US" sz="2400" dirty="0" smtClean="0">
                <a:latin typeface="DevLys 010" pitchFamily="2" charset="0"/>
                <a:cs typeface="Arial" pitchFamily="34" charset="0"/>
              </a:rPr>
              <a:t>- </a:t>
            </a:r>
            <a:r>
              <a:rPr lang="en-US" sz="2400" dirty="0" err="1" smtClean="0">
                <a:latin typeface="DevLys 010" pitchFamily="2" charset="0"/>
                <a:cs typeface="Arial" pitchFamily="34" charset="0"/>
              </a:rPr>
              <a:t>vH;FkhZ</a:t>
            </a:r>
            <a:r>
              <a:rPr lang="en-US" sz="2400" dirty="0" smtClean="0">
                <a:latin typeface="DevLys 010" pitchFamily="2" charset="0"/>
                <a:cs typeface="Arial" pitchFamily="34" charset="0"/>
              </a:rPr>
              <a:t> </a:t>
            </a:r>
            <a:r>
              <a:rPr lang="en-US" sz="2400" dirty="0" err="1" smtClean="0">
                <a:latin typeface="DevLys 010" pitchFamily="2" charset="0"/>
                <a:cs typeface="Arial" pitchFamily="34" charset="0"/>
              </a:rPr>
              <a:t>dks</a:t>
            </a:r>
            <a:r>
              <a:rPr lang="en-US" sz="2400" dirty="0" smtClean="0">
                <a:latin typeface="DevLys 010" pitchFamily="2" charset="0"/>
                <a:cs typeface="Arial" pitchFamily="34" charset="0"/>
              </a:rPr>
              <a:t> </a:t>
            </a:r>
            <a:r>
              <a:rPr lang="en-US" sz="2400" dirty="0" err="1" smtClean="0">
                <a:latin typeface="DevLys 010" pitchFamily="2" charset="0"/>
                <a:cs typeface="Arial" pitchFamily="34" charset="0"/>
              </a:rPr>
              <a:t>uksfVl</a:t>
            </a:r>
            <a:r>
              <a:rPr lang="en-US" sz="2400" dirty="0" smtClean="0">
                <a:latin typeface="DevLys 010" pitchFamily="2" charset="0"/>
                <a:cs typeface="Arial" pitchFamily="34" charset="0"/>
              </a:rPr>
              <a:t> </a:t>
            </a:r>
            <a:r>
              <a:rPr lang="en-US" sz="2400" dirty="0" err="1" smtClean="0">
                <a:latin typeface="DevLys 010" pitchFamily="2" charset="0"/>
                <a:cs typeface="Arial" pitchFamily="34" charset="0"/>
              </a:rPr>
              <a:t>nsxk</a:t>
            </a:r>
            <a:r>
              <a:rPr lang="en-US" sz="2400" dirty="0" smtClean="0">
                <a:latin typeface="DevLys 010" pitchFamily="2" charset="0"/>
                <a:cs typeface="Arial" pitchFamily="34" charset="0"/>
              </a:rPr>
              <a:t> </a:t>
            </a:r>
            <a:r>
              <a:rPr lang="en-US" sz="2400" dirty="0" err="1" smtClean="0">
                <a:latin typeface="DevLys 010" pitchFamily="2" charset="0"/>
                <a:cs typeface="Arial" pitchFamily="34" charset="0"/>
              </a:rPr>
              <a:t>vkSj</a:t>
            </a:r>
            <a:r>
              <a:rPr lang="en-US" sz="2400" dirty="0" smtClean="0">
                <a:latin typeface="DevLys 010" pitchFamily="2" charset="0"/>
                <a:cs typeface="Arial" pitchFamily="34" charset="0"/>
              </a:rPr>
              <a:t> </a:t>
            </a:r>
            <a:r>
              <a:rPr lang="en-US" sz="2400" dirty="0" err="1" smtClean="0">
                <a:latin typeface="DevLys 010" pitchFamily="2" charset="0"/>
                <a:cs typeface="Arial" pitchFamily="34" charset="0"/>
              </a:rPr>
              <a:t>foKkiu</a:t>
            </a:r>
            <a:r>
              <a:rPr lang="en-US" sz="2400" dirty="0" smtClean="0">
                <a:latin typeface="DevLys 010" pitchFamily="2" charset="0"/>
                <a:cs typeface="Arial" pitchFamily="34" charset="0"/>
              </a:rPr>
              <a:t> </a:t>
            </a:r>
            <a:r>
              <a:rPr lang="en-US" sz="2400" dirty="0" err="1" smtClean="0">
                <a:latin typeface="DevLys 010" pitchFamily="2" charset="0"/>
                <a:cs typeface="Arial" pitchFamily="34" charset="0"/>
              </a:rPr>
              <a:t>izlkj.k</a:t>
            </a:r>
            <a:r>
              <a:rPr lang="en-US" sz="2400" dirty="0" smtClean="0">
                <a:latin typeface="DevLys 010" pitchFamily="2" charset="0"/>
                <a:cs typeface="Arial" pitchFamily="34" charset="0"/>
              </a:rPr>
              <a:t> </a:t>
            </a:r>
            <a:r>
              <a:rPr lang="en-US" sz="2400" dirty="0" err="1" smtClean="0">
                <a:latin typeface="DevLys 010" pitchFamily="2" charset="0"/>
                <a:cs typeface="Arial" pitchFamily="34" charset="0"/>
              </a:rPr>
              <a:t>dk</a:t>
            </a:r>
            <a:r>
              <a:rPr lang="en-US" sz="2400" dirty="0" smtClean="0">
                <a:latin typeface="DevLys 010" pitchFamily="2" charset="0"/>
                <a:cs typeface="Arial" pitchFamily="34" charset="0"/>
              </a:rPr>
              <a:t> </a:t>
            </a:r>
            <a:r>
              <a:rPr lang="en-US" sz="2400" dirty="0" err="1" smtClean="0">
                <a:latin typeface="DevLys 010" pitchFamily="2" charset="0"/>
                <a:cs typeface="Arial" pitchFamily="34" charset="0"/>
              </a:rPr>
              <a:t>vfrfjDr</a:t>
            </a:r>
            <a:r>
              <a:rPr lang="en-US" sz="2400" dirty="0" smtClean="0">
                <a:latin typeface="DevLys 010" pitchFamily="2" charset="0"/>
                <a:cs typeface="Arial" pitchFamily="34" charset="0"/>
              </a:rPr>
              <a:t> O;; </a:t>
            </a:r>
            <a:r>
              <a:rPr lang="en-US" sz="2400" dirty="0" err="1" smtClean="0">
                <a:latin typeface="DevLys 010" pitchFamily="2" charset="0"/>
                <a:cs typeface="Arial" pitchFamily="34" charset="0"/>
              </a:rPr>
              <a:t>pquko</a:t>
            </a:r>
            <a:r>
              <a:rPr lang="en-US" sz="2400" dirty="0" smtClean="0">
                <a:latin typeface="DevLys 010" pitchFamily="2" charset="0"/>
                <a:cs typeface="Arial" pitchFamily="34" charset="0"/>
              </a:rPr>
              <a:t> O;; </a:t>
            </a:r>
            <a:r>
              <a:rPr lang="en-US" sz="2400" dirty="0" err="1" smtClean="0">
                <a:latin typeface="DevLys 010" pitchFamily="2" charset="0"/>
                <a:cs typeface="Arial" pitchFamily="34" charset="0"/>
              </a:rPr>
              <a:t>esa</a:t>
            </a:r>
            <a:r>
              <a:rPr lang="en-US" sz="2400" dirty="0" smtClean="0">
                <a:latin typeface="DevLys 010" pitchFamily="2" charset="0"/>
                <a:cs typeface="Arial" pitchFamily="34" charset="0"/>
              </a:rPr>
              <a:t> </a:t>
            </a:r>
            <a:r>
              <a:rPr lang="en-US" sz="2400" dirty="0" err="1" smtClean="0">
                <a:latin typeface="DevLys 010" pitchFamily="2" charset="0"/>
                <a:cs typeface="Arial" pitchFamily="34" charset="0"/>
              </a:rPr>
              <a:t>tksM+sxkA</a:t>
            </a:r>
            <a:r>
              <a:rPr lang="en-US" sz="2400" dirty="0" smtClean="0">
                <a:latin typeface="DevLys 010" pitchFamily="2" charset="0"/>
                <a:cs typeface="Arial" pitchFamily="34" charset="0"/>
              </a:rPr>
              <a:t> </a:t>
            </a:r>
          </a:p>
          <a:p>
            <a:pPr lvl="0" eaLnBrk="0" fontAlgn="base" hangingPunct="0">
              <a:spcBef>
                <a:spcPct val="0"/>
              </a:spcBef>
              <a:spcAft>
                <a:spcPct val="0"/>
              </a:spcAft>
            </a:pPr>
            <a:r>
              <a:rPr lang="en-US" sz="2400" dirty="0" smtClean="0">
                <a:latin typeface="DevLys 010" pitchFamily="2" charset="0"/>
                <a:cs typeface="Arial" pitchFamily="34" charset="0"/>
              </a:rPr>
              <a:t>7- </a:t>
            </a:r>
            <a:r>
              <a:rPr lang="en-US" sz="2400" dirty="0" err="1" smtClean="0">
                <a:latin typeface="DevLys 010" pitchFamily="2" charset="0"/>
                <a:cs typeface="Arial" pitchFamily="34" charset="0"/>
              </a:rPr>
              <a:t>vf</a:t>
            </a:r>
            <a:r>
              <a:rPr lang="en-US" sz="2400" dirty="0" smtClean="0">
                <a:latin typeface="DevLys 010" pitchFamily="2" charset="0"/>
                <a:cs typeface="Arial" pitchFamily="34" charset="0"/>
              </a:rPr>
              <a:t>/</a:t>
            </a:r>
            <a:r>
              <a:rPr lang="en-US" sz="2400" dirty="0" err="1" smtClean="0">
                <a:latin typeface="DevLys 010" pitchFamily="2" charset="0"/>
                <a:cs typeface="Arial" pitchFamily="34" charset="0"/>
              </a:rPr>
              <a:t>kizek.ku</a:t>
            </a:r>
            <a:r>
              <a:rPr lang="en-US" sz="2400" dirty="0" smtClean="0">
                <a:latin typeface="DevLys 010" pitchFamily="2" charset="0"/>
                <a:cs typeface="Arial" pitchFamily="34" charset="0"/>
              </a:rPr>
              <a:t> dh </a:t>
            </a:r>
            <a:r>
              <a:rPr lang="en-US" sz="2400" dirty="0" err="1" smtClean="0">
                <a:latin typeface="DevLys 010" pitchFamily="2" charset="0"/>
                <a:cs typeface="Arial" pitchFamily="34" charset="0"/>
              </a:rPr>
              <a:t>izfr</a:t>
            </a:r>
            <a:r>
              <a:rPr lang="en-US" sz="2400" dirty="0" smtClean="0">
                <a:latin typeface="DevLys 010" pitchFamily="2" charset="0"/>
                <a:cs typeface="Arial" pitchFamily="34" charset="0"/>
              </a:rPr>
              <a:t> </a:t>
            </a:r>
            <a:r>
              <a:rPr lang="en-US" sz="2400" dirty="0" err="1" smtClean="0">
                <a:latin typeface="DevLys 010" pitchFamily="2" charset="0"/>
                <a:cs typeface="Arial" pitchFamily="34" charset="0"/>
              </a:rPr>
              <a:t>ys</a:t>
            </a:r>
            <a:r>
              <a:rPr lang="en-US" sz="2400" dirty="0" smtClean="0">
                <a:latin typeface="DevLys 010" pitchFamily="2" charset="0"/>
                <a:cs typeface="Arial" pitchFamily="34" charset="0"/>
              </a:rPr>
              <a:t>[</a:t>
            </a:r>
            <a:r>
              <a:rPr lang="en-US" sz="2400" dirty="0" err="1" smtClean="0">
                <a:latin typeface="DevLys 010" pitchFamily="2" charset="0"/>
                <a:cs typeface="Arial" pitchFamily="34" charset="0"/>
              </a:rPr>
              <a:t>kk</a:t>
            </a:r>
            <a:r>
              <a:rPr lang="en-US" sz="2400" dirty="0" smtClean="0">
                <a:latin typeface="DevLys 010" pitchFamily="2" charset="0"/>
                <a:cs typeface="Arial" pitchFamily="34" charset="0"/>
              </a:rPr>
              <a:t> '</a:t>
            </a:r>
            <a:r>
              <a:rPr lang="en-US" sz="2400" dirty="0" err="1" smtClean="0">
                <a:latin typeface="DevLys 010" pitchFamily="2" charset="0"/>
                <a:cs typeface="Arial" pitchFamily="34" charset="0"/>
              </a:rPr>
              <a:t>kk</a:t>
            </a:r>
            <a:r>
              <a:rPr lang="en-US" sz="2400" dirty="0" smtClean="0">
                <a:latin typeface="DevLys 010" pitchFamily="2" charset="0"/>
                <a:cs typeface="Arial" pitchFamily="34" charset="0"/>
              </a:rPr>
              <a:t>[</a:t>
            </a:r>
            <a:r>
              <a:rPr lang="en-US" sz="2400" dirty="0" err="1" smtClean="0">
                <a:latin typeface="DevLys 010" pitchFamily="2" charset="0"/>
                <a:cs typeface="Arial" pitchFamily="34" charset="0"/>
              </a:rPr>
              <a:t>kk</a:t>
            </a:r>
            <a:r>
              <a:rPr lang="en-US" sz="2400" dirty="0" smtClean="0">
                <a:latin typeface="DevLys 010" pitchFamily="2" charset="0"/>
                <a:cs typeface="Arial" pitchFamily="34" charset="0"/>
              </a:rPr>
              <a:t> </a:t>
            </a:r>
            <a:r>
              <a:rPr lang="en-US" sz="2400" dirty="0" err="1" smtClean="0">
                <a:latin typeface="DevLys 010" pitchFamily="2" charset="0"/>
                <a:cs typeface="Arial" pitchFamily="34" charset="0"/>
              </a:rPr>
              <a:t>dks</a:t>
            </a:r>
            <a:r>
              <a:rPr lang="en-US" sz="2400" dirty="0" smtClean="0">
                <a:latin typeface="DevLys 010" pitchFamily="2" charset="0"/>
                <a:cs typeface="Arial" pitchFamily="34" charset="0"/>
              </a:rPr>
              <a:t> </a:t>
            </a:r>
            <a:r>
              <a:rPr lang="en-US" sz="2400" dirty="0" err="1" smtClean="0">
                <a:latin typeface="DevLys 010" pitchFamily="2" charset="0"/>
                <a:cs typeface="Arial" pitchFamily="34" charset="0"/>
              </a:rPr>
              <a:t>fuokZpu</a:t>
            </a:r>
            <a:r>
              <a:rPr lang="en-US" sz="2400" dirty="0" smtClean="0">
                <a:latin typeface="DevLys 010" pitchFamily="2" charset="0"/>
                <a:cs typeface="Arial" pitchFamily="34" charset="0"/>
              </a:rPr>
              <a:t> O;; </a:t>
            </a:r>
            <a:r>
              <a:rPr lang="en-US" sz="2400" dirty="0" err="1" smtClean="0">
                <a:latin typeface="DevLys 010" pitchFamily="2" charset="0"/>
                <a:cs typeface="Arial" pitchFamily="34" charset="0"/>
              </a:rPr>
              <a:t>eas</a:t>
            </a:r>
            <a:r>
              <a:rPr lang="en-US" sz="2400" dirty="0" smtClean="0">
                <a:latin typeface="DevLys 010" pitchFamily="2" charset="0"/>
                <a:cs typeface="Arial" pitchFamily="34" charset="0"/>
              </a:rPr>
              <a:t> </a:t>
            </a:r>
            <a:r>
              <a:rPr lang="en-US" sz="2400" dirty="0" err="1" smtClean="0">
                <a:latin typeface="DevLys 010" pitchFamily="2" charset="0"/>
                <a:cs typeface="Arial" pitchFamily="34" charset="0"/>
              </a:rPr>
              <a:t>tksMus</a:t>
            </a:r>
            <a:r>
              <a:rPr lang="en-US" sz="2400" dirty="0" smtClean="0">
                <a:latin typeface="DevLys 010" pitchFamily="2" charset="0"/>
                <a:cs typeface="Arial" pitchFamily="34" charset="0"/>
              </a:rPr>
              <a:t> </a:t>
            </a:r>
            <a:r>
              <a:rPr lang="en-US" sz="2400" dirty="0" err="1" smtClean="0">
                <a:latin typeface="DevLys 010" pitchFamily="2" charset="0"/>
                <a:cs typeface="Arial" pitchFamily="34" charset="0"/>
              </a:rPr>
              <a:t>gsrqA</a:t>
            </a:r>
            <a:r>
              <a:rPr lang="en-US" sz="2400" dirty="0" smtClean="0">
                <a:latin typeface="DevLys 010" pitchFamily="2" charset="0"/>
                <a:cs typeface="Arial" pitchFamily="34" charset="0"/>
              </a:rPr>
              <a:t> </a:t>
            </a:r>
          </a:p>
          <a:p>
            <a:pPr marL="292100" lvl="0" indent="-292100" eaLnBrk="0" fontAlgn="base" hangingPunct="0">
              <a:spcBef>
                <a:spcPct val="0"/>
              </a:spcBef>
              <a:spcAft>
                <a:spcPct val="0"/>
              </a:spcAft>
            </a:pPr>
            <a:r>
              <a:rPr lang="en-US" sz="2400" dirty="0" smtClean="0">
                <a:latin typeface="DevLys 010" pitchFamily="2" charset="0"/>
                <a:cs typeface="Arial" pitchFamily="34" charset="0"/>
              </a:rPr>
              <a:t>8- </a:t>
            </a:r>
            <a:r>
              <a:rPr lang="en-US" sz="2400" dirty="0" err="1" smtClean="0">
                <a:latin typeface="DevLys 010" pitchFamily="2" charset="0"/>
                <a:cs typeface="Arial" pitchFamily="34" charset="0"/>
              </a:rPr>
              <a:t>lfefr</a:t>
            </a:r>
            <a:r>
              <a:rPr lang="en-US" sz="2400" dirty="0" smtClean="0">
                <a:latin typeface="DevLys 010" pitchFamily="2" charset="0"/>
                <a:cs typeface="Arial" pitchFamily="34" charset="0"/>
              </a:rPr>
              <a:t> }</a:t>
            </a:r>
            <a:r>
              <a:rPr lang="en-US" sz="2400" dirty="0" err="1" smtClean="0">
                <a:latin typeface="DevLys 010" pitchFamily="2" charset="0"/>
                <a:cs typeface="Arial" pitchFamily="34" charset="0"/>
              </a:rPr>
              <a:t>kjk</a:t>
            </a:r>
            <a:r>
              <a:rPr lang="en-US" sz="2400" dirty="0" smtClean="0">
                <a:latin typeface="DevLys 010" pitchFamily="2" charset="0"/>
                <a:cs typeface="Arial" pitchFamily="34" charset="0"/>
              </a:rPr>
              <a:t> </a:t>
            </a:r>
            <a:r>
              <a:rPr lang="en-US" sz="2400" dirty="0" err="1" smtClean="0">
                <a:latin typeface="DevLys 010" pitchFamily="2" charset="0"/>
                <a:cs typeface="Arial" pitchFamily="34" charset="0"/>
              </a:rPr>
              <a:t>vf</a:t>
            </a:r>
            <a:r>
              <a:rPr lang="en-US" sz="2400" dirty="0" smtClean="0">
                <a:latin typeface="DevLys 010" pitchFamily="2" charset="0"/>
                <a:cs typeface="Arial" pitchFamily="34" charset="0"/>
              </a:rPr>
              <a:t>/</a:t>
            </a:r>
            <a:r>
              <a:rPr lang="en-US" sz="2400" dirty="0" err="1" smtClean="0">
                <a:latin typeface="DevLys 010" pitchFamily="2" charset="0"/>
                <a:cs typeface="Arial" pitchFamily="34" charset="0"/>
              </a:rPr>
              <a:t>kizek.ku</a:t>
            </a:r>
            <a:r>
              <a:rPr lang="en-US" sz="2400" dirty="0" smtClean="0">
                <a:latin typeface="DevLys 010" pitchFamily="2" charset="0"/>
                <a:cs typeface="Arial" pitchFamily="34" charset="0"/>
              </a:rPr>
              <a:t> </a:t>
            </a:r>
            <a:r>
              <a:rPr lang="en-US" sz="2400" dirty="0" err="1" smtClean="0">
                <a:latin typeface="DevLys 010" pitchFamily="2" charset="0"/>
                <a:cs typeface="Arial" pitchFamily="34" charset="0"/>
              </a:rPr>
              <a:t>ls</a:t>
            </a:r>
            <a:r>
              <a:rPr lang="en-US" sz="2400" dirty="0" smtClean="0">
                <a:latin typeface="DevLys 010" pitchFamily="2" charset="0"/>
                <a:cs typeface="Arial" pitchFamily="34" charset="0"/>
              </a:rPr>
              <a:t> </a:t>
            </a:r>
            <a:r>
              <a:rPr lang="en-US" sz="2400" dirty="0" err="1" smtClean="0">
                <a:latin typeface="DevLys 010" pitchFamily="2" charset="0"/>
                <a:cs typeface="Arial" pitchFamily="34" charset="0"/>
              </a:rPr>
              <a:t>bUdkj</a:t>
            </a:r>
            <a:r>
              <a:rPr lang="en-US" sz="2400" dirty="0" smtClean="0">
                <a:latin typeface="DevLys 010" pitchFamily="2" charset="0"/>
                <a:cs typeface="Arial" pitchFamily="34" charset="0"/>
              </a:rPr>
              <a:t> </a:t>
            </a:r>
            <a:r>
              <a:rPr lang="en-US" sz="2400" dirty="0" err="1" smtClean="0">
                <a:latin typeface="DevLys 010" pitchFamily="2" charset="0"/>
                <a:cs typeface="Arial" pitchFamily="34" charset="0"/>
              </a:rPr>
              <a:t>djus</a:t>
            </a:r>
            <a:r>
              <a:rPr lang="en-US" sz="2400" dirty="0" smtClean="0">
                <a:latin typeface="DevLys 010" pitchFamily="2" charset="0"/>
                <a:cs typeface="Arial" pitchFamily="34" charset="0"/>
              </a:rPr>
              <a:t> </a:t>
            </a:r>
            <a:r>
              <a:rPr lang="en-US" sz="2400" dirty="0" err="1" smtClean="0">
                <a:latin typeface="DevLys 010" pitchFamily="2" charset="0"/>
                <a:cs typeface="Arial" pitchFamily="34" charset="0"/>
              </a:rPr>
              <a:t>ij</a:t>
            </a:r>
            <a:r>
              <a:rPr lang="en-US" sz="2400" dirty="0" smtClean="0">
                <a:latin typeface="DevLys 010" pitchFamily="2" charset="0"/>
                <a:cs typeface="Arial" pitchFamily="34" charset="0"/>
              </a:rPr>
              <a:t> </a:t>
            </a:r>
            <a:r>
              <a:rPr lang="en-US" sz="2400" dirty="0" err="1" smtClean="0">
                <a:latin typeface="DevLys 010" pitchFamily="2" charset="0"/>
                <a:cs typeface="Arial" pitchFamily="34" charset="0"/>
              </a:rPr>
              <a:t>dkj.k</a:t>
            </a:r>
            <a:r>
              <a:rPr lang="en-US" sz="2400" dirty="0" smtClean="0">
                <a:latin typeface="DevLys 010" pitchFamily="2" charset="0"/>
                <a:cs typeface="Arial" pitchFamily="34" charset="0"/>
              </a:rPr>
              <a:t> </a:t>
            </a:r>
            <a:r>
              <a:rPr lang="en-US" sz="2400" dirty="0" err="1" smtClean="0">
                <a:latin typeface="DevLys 010" pitchFamily="2" charset="0"/>
                <a:cs typeface="Arial" pitchFamily="34" charset="0"/>
              </a:rPr>
              <a:t>lfgr</a:t>
            </a:r>
            <a:r>
              <a:rPr lang="en-US" sz="2400" dirty="0" smtClean="0">
                <a:latin typeface="DevLys 010" pitchFamily="2" charset="0"/>
                <a:cs typeface="Arial" pitchFamily="34" charset="0"/>
              </a:rPr>
              <a:t> </a:t>
            </a:r>
            <a:r>
              <a:rPr lang="en-US" sz="2400" dirty="0" err="1" smtClean="0">
                <a:latin typeface="DevLys 010" pitchFamily="2" charset="0"/>
                <a:cs typeface="Arial" pitchFamily="34" charset="0"/>
              </a:rPr>
              <a:t>fu.kZ</a:t>
            </a:r>
            <a:r>
              <a:rPr lang="en-US" sz="2400" dirty="0" smtClean="0">
                <a:latin typeface="DevLys 010" pitchFamily="2" charset="0"/>
                <a:cs typeface="Arial" pitchFamily="34" charset="0"/>
              </a:rPr>
              <a:t>; dh </a:t>
            </a:r>
            <a:r>
              <a:rPr lang="en-US" sz="2400" dirty="0" err="1" smtClean="0">
                <a:latin typeface="DevLys 010" pitchFamily="2" charset="0"/>
                <a:cs typeface="Arial" pitchFamily="34" charset="0"/>
              </a:rPr>
              <a:t>izfr</a:t>
            </a:r>
            <a:r>
              <a:rPr lang="en-US" sz="2400" dirty="0" smtClean="0">
                <a:latin typeface="DevLys 010" pitchFamily="2" charset="0"/>
                <a:cs typeface="Arial" pitchFamily="34" charset="0"/>
              </a:rPr>
              <a:t> </a:t>
            </a:r>
            <a:r>
              <a:rPr lang="en-US" sz="2400" dirty="0" err="1" smtClean="0">
                <a:latin typeface="DevLys 010" pitchFamily="2" charset="0"/>
                <a:cs typeface="Arial" pitchFamily="34" charset="0"/>
              </a:rPr>
              <a:t>vkosnd</a:t>
            </a:r>
            <a:r>
              <a:rPr lang="en-US" sz="2400" dirty="0" smtClean="0">
                <a:latin typeface="DevLys 010" pitchFamily="2" charset="0"/>
                <a:cs typeface="Arial" pitchFamily="34" charset="0"/>
              </a:rPr>
              <a:t> </a:t>
            </a:r>
            <a:r>
              <a:rPr lang="en-US" sz="2400" dirty="0" err="1" smtClean="0">
                <a:latin typeface="DevLys 010" pitchFamily="2" charset="0"/>
                <a:cs typeface="Arial" pitchFamily="34" charset="0"/>
              </a:rPr>
              <a:t>dks</a:t>
            </a:r>
            <a:r>
              <a:rPr lang="en-US" sz="2400" dirty="0" smtClean="0">
                <a:latin typeface="DevLys 010" pitchFamily="2" charset="0"/>
                <a:cs typeface="Arial" pitchFamily="34" charset="0"/>
              </a:rPr>
              <a:t> </a:t>
            </a:r>
            <a:r>
              <a:rPr lang="en-US" sz="2400" dirty="0" err="1" smtClean="0">
                <a:latin typeface="DevLys 010" pitchFamily="2" charset="0"/>
                <a:cs typeface="Arial" pitchFamily="34" charset="0"/>
              </a:rPr>
              <a:t>nsukA</a:t>
            </a:r>
            <a:r>
              <a:rPr lang="en-US" sz="2400" dirty="0" smtClean="0">
                <a:latin typeface="DevLys 010" pitchFamily="2" charset="0"/>
                <a:cs typeface="Arial" pitchFamily="34" charset="0"/>
              </a:rPr>
              <a:t> </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6F15528-21DE-4FAA-801E-634DDDAF4B2B}" type="slidenum">
              <a:rPr lang="en-US" smtClean="0"/>
              <a:pPr/>
              <a:t>21</a:t>
            </a:fld>
            <a:endParaRPr lang="en-US"/>
          </a:p>
        </p:txBody>
      </p:sp>
      <p:sp>
        <p:nvSpPr>
          <p:cNvPr id="3" name="Rectangle 2"/>
          <p:cNvSpPr/>
          <p:nvPr/>
        </p:nvSpPr>
        <p:spPr>
          <a:xfrm>
            <a:off x="323528" y="548680"/>
            <a:ext cx="8352928" cy="5262979"/>
          </a:xfrm>
          <a:prstGeom prst="rect">
            <a:avLst/>
          </a:prstGeom>
        </p:spPr>
        <p:txBody>
          <a:bodyPr wrap="square">
            <a:spAutoFit/>
          </a:bodyPr>
          <a:lstStyle/>
          <a:p>
            <a:pPr lvl="0" algn="ctr" fontAlgn="base">
              <a:spcBef>
                <a:spcPct val="0"/>
              </a:spcBef>
              <a:spcAft>
                <a:spcPct val="0"/>
              </a:spcAft>
            </a:pPr>
            <a:r>
              <a:rPr lang="en-US" sz="3200" b="1" dirty="0" err="1" smtClean="0">
                <a:latin typeface="DevLys 010" pitchFamily="2" charset="0"/>
                <a:cs typeface="Arial" pitchFamily="34" charset="0"/>
              </a:rPr>
              <a:t>fo</a:t>
            </a:r>
            <a:r>
              <a:rPr lang="en-US" sz="3200" b="1" dirty="0" smtClean="0">
                <a:latin typeface="DevLys 010" pitchFamily="2" charset="0"/>
                <a:cs typeface="Arial" pitchFamily="34" charset="0"/>
              </a:rPr>
              <a:t>/</a:t>
            </a:r>
            <a:r>
              <a:rPr lang="en-US" sz="3200" b="1" dirty="0" err="1" smtClean="0">
                <a:latin typeface="DevLys 010" pitchFamily="2" charset="0"/>
                <a:cs typeface="Arial" pitchFamily="34" charset="0"/>
              </a:rPr>
              <a:t>kkulHkk</a:t>
            </a:r>
            <a:r>
              <a:rPr lang="en-US" sz="3200" b="1" dirty="0" smtClean="0">
                <a:latin typeface="DevLys 010" pitchFamily="2" charset="0"/>
                <a:cs typeface="Arial" pitchFamily="34" charset="0"/>
              </a:rPr>
              <a:t> </a:t>
            </a:r>
            <a:r>
              <a:rPr lang="en-US" sz="3200" b="1" dirty="0" err="1" smtClean="0">
                <a:latin typeface="DevLys 010" pitchFamily="2" charset="0"/>
                <a:cs typeface="Arial" pitchFamily="34" charset="0"/>
              </a:rPr>
              <a:t>vke</a:t>
            </a:r>
            <a:r>
              <a:rPr lang="en-US" sz="3200" b="1" dirty="0" smtClean="0">
                <a:latin typeface="DevLys 010" pitchFamily="2" charset="0"/>
                <a:cs typeface="Arial" pitchFamily="34" charset="0"/>
              </a:rPr>
              <a:t> </a:t>
            </a:r>
            <a:r>
              <a:rPr lang="en-US" sz="3200" b="1" dirty="0" err="1" smtClean="0">
                <a:latin typeface="DevLys 010" pitchFamily="2" charset="0"/>
                <a:cs typeface="Arial" pitchFamily="34" charset="0"/>
              </a:rPr>
              <a:t>pquko</a:t>
            </a:r>
            <a:r>
              <a:rPr lang="en-US" sz="3200" b="1" dirty="0" smtClean="0">
                <a:latin typeface="DevLys 010" pitchFamily="2" charset="0"/>
                <a:cs typeface="Arial" pitchFamily="34" charset="0"/>
              </a:rPr>
              <a:t> 2013 </a:t>
            </a:r>
            <a:r>
              <a:rPr lang="en-US" sz="3200" b="1" dirty="0" err="1" smtClean="0">
                <a:latin typeface="DevLys 010" pitchFamily="2" charset="0"/>
                <a:cs typeface="Arial" pitchFamily="34" charset="0"/>
              </a:rPr>
              <a:t>esa</a:t>
            </a:r>
            <a:r>
              <a:rPr lang="en-US" sz="3200" b="1" dirty="0" smtClean="0">
                <a:latin typeface="DevLys 010" pitchFamily="2" charset="0"/>
                <a:cs typeface="Arial" pitchFamily="34" charset="0"/>
              </a:rPr>
              <a:t> </a:t>
            </a:r>
            <a:r>
              <a:rPr lang="en-US" sz="3200" b="1" dirty="0" err="1" smtClean="0">
                <a:latin typeface="DevLys 010" pitchFamily="2" charset="0"/>
                <a:cs typeface="Arial" pitchFamily="34" charset="0"/>
              </a:rPr>
              <a:t>gq</a:t>
            </a:r>
            <a:r>
              <a:rPr lang="en-US" sz="3200" b="1" dirty="0" smtClean="0">
                <a:latin typeface="DevLys 010" pitchFamily="2" charset="0"/>
                <a:cs typeface="Arial" pitchFamily="34" charset="0"/>
              </a:rPr>
              <a:t>, </a:t>
            </a:r>
          </a:p>
          <a:p>
            <a:pPr lvl="0" algn="ctr" fontAlgn="base">
              <a:spcBef>
                <a:spcPct val="0"/>
              </a:spcBef>
              <a:spcAft>
                <a:spcPct val="0"/>
              </a:spcAft>
            </a:pPr>
            <a:r>
              <a:rPr lang="en-US" sz="3200" b="1" dirty="0" err="1" smtClean="0">
                <a:latin typeface="DevLys 010" pitchFamily="2" charset="0"/>
                <a:cs typeface="Arial" pitchFamily="34" charset="0"/>
              </a:rPr>
              <a:t>foKkiu</a:t>
            </a:r>
            <a:r>
              <a:rPr lang="en-US" sz="3200" b="1" dirty="0" smtClean="0">
                <a:latin typeface="DevLys 010" pitchFamily="2" charset="0"/>
                <a:cs typeface="Arial" pitchFamily="34" charset="0"/>
              </a:rPr>
              <a:t> </a:t>
            </a:r>
            <a:r>
              <a:rPr lang="en-US" sz="3200" b="1" dirty="0" err="1" smtClean="0">
                <a:latin typeface="DevLys 010" pitchFamily="2" charset="0"/>
                <a:cs typeface="Arial" pitchFamily="34" charset="0"/>
              </a:rPr>
              <a:t>vf</a:t>
            </a:r>
            <a:r>
              <a:rPr lang="en-US" sz="3200" b="1" dirty="0" smtClean="0">
                <a:latin typeface="DevLys 010" pitchFamily="2" charset="0"/>
                <a:cs typeface="Arial" pitchFamily="34" charset="0"/>
              </a:rPr>
              <a:t>/</a:t>
            </a:r>
            <a:r>
              <a:rPr lang="en-US" sz="3200" b="1" dirty="0" err="1" smtClean="0">
                <a:latin typeface="DevLys 010" pitchFamily="2" charset="0"/>
                <a:cs typeface="Arial" pitchFamily="34" charset="0"/>
              </a:rPr>
              <a:t>kizek.ku</a:t>
            </a:r>
            <a:r>
              <a:rPr lang="en-US" sz="3200" b="1" dirty="0" smtClean="0">
                <a:latin typeface="DevLys 010" pitchFamily="2" charset="0"/>
                <a:cs typeface="Arial" pitchFamily="34" charset="0"/>
              </a:rPr>
              <a:t> dh </a:t>
            </a:r>
            <a:r>
              <a:rPr lang="en-US" sz="3200" b="1" dirty="0" err="1" smtClean="0">
                <a:latin typeface="DevLys 010" pitchFamily="2" charset="0"/>
                <a:cs typeface="Arial" pitchFamily="34" charset="0"/>
              </a:rPr>
              <a:t>fLFkfr</a:t>
            </a:r>
            <a:r>
              <a:rPr lang="en-US" sz="3200" b="1" dirty="0" smtClean="0">
                <a:latin typeface="DevLys 010" pitchFamily="2" charset="0"/>
                <a:cs typeface="Arial" pitchFamily="34" charset="0"/>
              </a:rPr>
              <a:t> </a:t>
            </a:r>
          </a:p>
          <a:p>
            <a:pPr lvl="0" algn="just" fontAlgn="base">
              <a:spcBef>
                <a:spcPct val="0"/>
              </a:spcBef>
              <a:spcAft>
                <a:spcPct val="0"/>
              </a:spcAft>
            </a:pPr>
            <a:r>
              <a:rPr lang="en-US" sz="3200" b="1" dirty="0" err="1" smtClean="0">
                <a:latin typeface="DevLys 010" pitchFamily="2" charset="0"/>
                <a:cs typeface="Arial" pitchFamily="34" charset="0"/>
              </a:rPr>
              <a:t>jkT</a:t>
            </a:r>
            <a:r>
              <a:rPr lang="en-US" sz="3200" b="1" dirty="0" smtClean="0">
                <a:latin typeface="DevLys 010" pitchFamily="2" charset="0"/>
                <a:cs typeface="Arial" pitchFamily="34" charset="0"/>
              </a:rPr>
              <a:t>; </a:t>
            </a:r>
            <a:r>
              <a:rPr lang="en-US" sz="3200" b="1" dirty="0" err="1" smtClean="0">
                <a:latin typeface="DevLys 010" pitchFamily="2" charset="0"/>
                <a:cs typeface="Arial" pitchFamily="34" charset="0"/>
              </a:rPr>
              <a:t>Lrj</a:t>
            </a:r>
            <a:r>
              <a:rPr lang="en-US" sz="3200" b="1" dirty="0" smtClean="0">
                <a:latin typeface="DevLys 010" pitchFamily="2" charset="0"/>
                <a:cs typeface="Arial" pitchFamily="34" charset="0"/>
              </a:rPr>
              <a:t> </a:t>
            </a:r>
            <a:r>
              <a:rPr lang="en-US" sz="3200" b="1" dirty="0" err="1" smtClean="0">
                <a:latin typeface="DevLys 010" pitchFamily="2" charset="0"/>
                <a:cs typeface="Arial" pitchFamily="34" charset="0"/>
              </a:rPr>
              <a:t>ij</a:t>
            </a:r>
            <a:r>
              <a:rPr lang="en-US" sz="3200" b="1" dirty="0" smtClean="0">
                <a:latin typeface="DevLys 010" pitchFamily="2" charset="0"/>
                <a:cs typeface="Arial" pitchFamily="34" charset="0"/>
              </a:rPr>
              <a:t> </a:t>
            </a:r>
          </a:p>
          <a:p>
            <a:pPr lvl="0" eaLnBrk="0" fontAlgn="base" hangingPunct="0">
              <a:spcBef>
                <a:spcPct val="0"/>
              </a:spcBef>
              <a:spcAft>
                <a:spcPct val="0"/>
              </a:spcAft>
            </a:pPr>
            <a:r>
              <a:rPr lang="en-US" sz="4000" dirty="0" smtClean="0">
                <a:latin typeface="DevLys 010" pitchFamily="2" charset="0"/>
                <a:cs typeface="Arial" pitchFamily="34" charset="0"/>
              </a:rPr>
              <a:t>1- </a:t>
            </a:r>
            <a:r>
              <a:rPr lang="en-US" sz="4000" dirty="0" err="1" smtClean="0">
                <a:latin typeface="DevLys 010" pitchFamily="2" charset="0"/>
                <a:cs typeface="Arial" pitchFamily="34" charset="0"/>
              </a:rPr>
              <a:t>dqy</a:t>
            </a:r>
            <a:r>
              <a:rPr lang="en-US" sz="4000" dirty="0" smtClean="0">
                <a:latin typeface="DevLys 010" pitchFamily="2" charset="0"/>
                <a:cs typeface="Arial" pitchFamily="34" charset="0"/>
              </a:rPr>
              <a:t> </a:t>
            </a:r>
            <a:r>
              <a:rPr lang="en-US" sz="4000" dirty="0" err="1" smtClean="0">
                <a:latin typeface="DevLys 010" pitchFamily="2" charset="0"/>
                <a:cs typeface="Arial" pitchFamily="34" charset="0"/>
              </a:rPr>
              <a:t>vkosnu</a:t>
            </a:r>
            <a:r>
              <a:rPr lang="en-US" sz="4000" dirty="0" smtClean="0">
                <a:latin typeface="DevLys 010" pitchFamily="2" charset="0"/>
                <a:cs typeface="Arial" pitchFamily="34" charset="0"/>
              </a:rPr>
              <a:t> izkIr&amp;81</a:t>
            </a:r>
            <a:endParaRPr lang="en-US" sz="4000" dirty="0" smtClean="0">
              <a:latin typeface="Arial" pitchFamily="34" charset="0"/>
              <a:cs typeface="Arial" pitchFamily="34" charset="0"/>
            </a:endParaRPr>
          </a:p>
          <a:p>
            <a:pPr lvl="0" eaLnBrk="0" fontAlgn="base" hangingPunct="0">
              <a:spcBef>
                <a:spcPct val="0"/>
              </a:spcBef>
              <a:spcAft>
                <a:spcPct val="0"/>
              </a:spcAft>
            </a:pPr>
            <a:r>
              <a:rPr lang="en-US" sz="4000" dirty="0" smtClean="0">
                <a:latin typeface="DevLys 010" pitchFamily="2" charset="0"/>
                <a:ea typeface="Times New Roman" pitchFamily="18" charset="0"/>
                <a:cs typeface="Arial" pitchFamily="34" charset="0"/>
              </a:rPr>
              <a:t>2- </a:t>
            </a:r>
            <a:r>
              <a:rPr lang="en-US" sz="4000" dirty="0" err="1" smtClean="0">
                <a:latin typeface="DevLys 010" pitchFamily="2" charset="0"/>
                <a:ea typeface="Times New Roman" pitchFamily="18" charset="0"/>
                <a:cs typeface="Arial" pitchFamily="34" charset="0"/>
              </a:rPr>
              <a:t>dqy</a:t>
            </a:r>
            <a:r>
              <a:rPr lang="en-US" sz="4000" dirty="0" smtClean="0">
                <a:latin typeface="DevLys 010" pitchFamily="2" charset="0"/>
                <a:ea typeface="Times New Roman" pitchFamily="18" charset="0"/>
                <a:cs typeface="Arial" pitchFamily="34" charset="0"/>
              </a:rPr>
              <a:t> </a:t>
            </a:r>
            <a:r>
              <a:rPr lang="en-US" sz="4000" dirty="0" err="1" smtClean="0">
                <a:latin typeface="DevLys 010" pitchFamily="2" charset="0"/>
                <a:ea typeface="Times New Roman" pitchFamily="18" charset="0"/>
                <a:cs typeface="Arial" pitchFamily="34" charset="0"/>
              </a:rPr>
              <a:t>Lohd`r</a:t>
            </a:r>
            <a:r>
              <a:rPr lang="en-US" sz="4000" dirty="0" smtClean="0">
                <a:latin typeface="DevLys 010" pitchFamily="2" charset="0"/>
                <a:ea typeface="Times New Roman" pitchFamily="18" charset="0"/>
                <a:cs typeface="Arial" pitchFamily="34" charset="0"/>
              </a:rPr>
              <a:t> </a:t>
            </a:r>
            <a:r>
              <a:rPr lang="en-US" sz="4000" dirty="0" err="1" smtClean="0">
                <a:latin typeface="DevLys 010" pitchFamily="2" charset="0"/>
                <a:ea typeface="Times New Roman" pitchFamily="18" charset="0"/>
                <a:cs typeface="Arial" pitchFamily="34" charset="0"/>
              </a:rPr>
              <a:t>vkosnu</a:t>
            </a:r>
            <a:r>
              <a:rPr lang="en-US" sz="4000" dirty="0" smtClean="0">
                <a:latin typeface="DevLys 010" pitchFamily="2" charset="0"/>
                <a:ea typeface="Times New Roman" pitchFamily="18" charset="0"/>
                <a:cs typeface="Arial" pitchFamily="34" charset="0"/>
              </a:rPr>
              <a:t> </a:t>
            </a:r>
            <a:r>
              <a:rPr lang="en-US" sz="4000" dirty="0" err="1" smtClean="0">
                <a:latin typeface="DevLys 010" pitchFamily="2" charset="0"/>
                <a:ea typeface="Times New Roman" pitchFamily="18" charset="0"/>
                <a:cs typeface="Arial" pitchFamily="34" charset="0"/>
              </a:rPr>
              <a:t>i</a:t>
            </a:r>
            <a:r>
              <a:rPr lang="en-US" sz="4000" dirty="0" smtClean="0">
                <a:latin typeface="DevLys 010" pitchFamily="2" charset="0"/>
                <a:ea typeface="Times New Roman" pitchFamily="18" charset="0"/>
                <a:cs typeface="Arial" pitchFamily="34" charset="0"/>
              </a:rPr>
              <a:t>=&amp;78</a:t>
            </a:r>
          </a:p>
          <a:p>
            <a:pPr lvl="0" eaLnBrk="0" fontAlgn="base" hangingPunct="0">
              <a:spcBef>
                <a:spcPct val="0"/>
              </a:spcBef>
              <a:spcAft>
                <a:spcPct val="0"/>
              </a:spcAft>
            </a:pPr>
            <a:r>
              <a:rPr lang="en-US" sz="4000" dirty="0" smtClean="0">
                <a:latin typeface="DevLys 010" pitchFamily="2" charset="0"/>
                <a:ea typeface="Times New Roman" pitchFamily="18" charset="0"/>
                <a:cs typeface="Arial" pitchFamily="34" charset="0"/>
              </a:rPr>
              <a:t>3- </a:t>
            </a:r>
            <a:r>
              <a:rPr lang="en-US" sz="4000" dirty="0" err="1" smtClean="0">
                <a:latin typeface="DevLys 010" pitchFamily="2" charset="0"/>
                <a:ea typeface="Times New Roman" pitchFamily="18" charset="0"/>
                <a:cs typeface="Arial" pitchFamily="34" charset="0"/>
              </a:rPr>
              <a:t>lfefr</a:t>
            </a:r>
            <a:r>
              <a:rPr lang="en-US" sz="4000" dirty="0" smtClean="0">
                <a:latin typeface="DevLys 010" pitchFamily="2" charset="0"/>
                <a:ea typeface="Times New Roman" pitchFamily="18" charset="0"/>
                <a:cs typeface="Arial" pitchFamily="34" charset="0"/>
              </a:rPr>
              <a:t> dh </a:t>
            </a:r>
            <a:r>
              <a:rPr lang="en-US" sz="4000" dirty="0" err="1" smtClean="0">
                <a:latin typeface="DevLys 010" pitchFamily="2" charset="0"/>
                <a:ea typeface="Times New Roman" pitchFamily="18" charset="0"/>
                <a:cs typeface="Arial" pitchFamily="34" charset="0"/>
              </a:rPr>
              <a:t>dqy</a:t>
            </a:r>
            <a:r>
              <a:rPr lang="en-US" sz="4000" dirty="0" smtClean="0">
                <a:latin typeface="DevLys 010" pitchFamily="2" charset="0"/>
                <a:ea typeface="Times New Roman" pitchFamily="18" charset="0"/>
                <a:cs typeface="Arial" pitchFamily="34" charset="0"/>
              </a:rPr>
              <a:t> cSBd&amp;22</a:t>
            </a:r>
          </a:p>
          <a:p>
            <a:pPr marL="508000" lvl="0" indent="-508000" algn="just" eaLnBrk="0" fontAlgn="base" hangingPunct="0">
              <a:spcBef>
                <a:spcPct val="0"/>
              </a:spcBef>
              <a:spcAft>
                <a:spcPct val="0"/>
              </a:spcAft>
            </a:pPr>
            <a:r>
              <a:rPr lang="en-US" sz="4000" dirty="0" smtClean="0">
                <a:latin typeface="DevLys 010" pitchFamily="2" charset="0"/>
                <a:ea typeface="Times New Roman" pitchFamily="18" charset="0"/>
                <a:cs typeface="Arial" pitchFamily="34" charset="0"/>
              </a:rPr>
              <a:t>4- </a:t>
            </a:r>
            <a:r>
              <a:rPr lang="en-US" sz="4000" dirty="0" err="1" smtClean="0">
                <a:latin typeface="DevLys 010" pitchFamily="2" charset="0"/>
                <a:ea typeface="Times New Roman" pitchFamily="18" charset="0"/>
                <a:cs typeface="Arial" pitchFamily="34" charset="0"/>
              </a:rPr>
              <a:t>dqy</a:t>
            </a:r>
            <a:r>
              <a:rPr lang="en-US" sz="4000" dirty="0" smtClean="0">
                <a:latin typeface="DevLys 010" pitchFamily="2" charset="0"/>
                <a:ea typeface="Times New Roman" pitchFamily="18" charset="0"/>
                <a:cs typeface="Arial" pitchFamily="34" charset="0"/>
              </a:rPr>
              <a:t> </a:t>
            </a:r>
            <a:r>
              <a:rPr lang="en-US" sz="4000" dirty="0" err="1" smtClean="0">
                <a:latin typeface="DevLys 010" pitchFamily="2" charset="0"/>
                <a:ea typeface="Times New Roman" pitchFamily="18" charset="0"/>
                <a:cs typeface="Arial" pitchFamily="34" charset="0"/>
              </a:rPr>
              <a:t>izdj.k</a:t>
            </a:r>
            <a:r>
              <a:rPr lang="en-US" sz="4000" dirty="0" smtClean="0">
                <a:latin typeface="DevLys 010" pitchFamily="2" charset="0"/>
                <a:ea typeface="Times New Roman" pitchFamily="18" charset="0"/>
                <a:cs typeface="Arial" pitchFamily="34" charset="0"/>
              </a:rPr>
              <a:t> </a:t>
            </a:r>
            <a:r>
              <a:rPr lang="en-US" sz="4000" dirty="0" err="1" smtClean="0">
                <a:latin typeface="DevLys 010" pitchFamily="2" charset="0"/>
                <a:ea typeface="Times New Roman" pitchFamily="18" charset="0"/>
                <a:cs typeface="Arial" pitchFamily="34" charset="0"/>
              </a:rPr>
              <a:t>ftuesa</a:t>
            </a:r>
            <a:r>
              <a:rPr lang="en-US" sz="4000" dirty="0" smtClean="0">
                <a:latin typeface="DevLys 010" pitchFamily="2" charset="0"/>
                <a:ea typeface="Times New Roman" pitchFamily="18" charset="0"/>
                <a:cs typeface="Arial" pitchFamily="34" charset="0"/>
              </a:rPr>
              <a:t> </a:t>
            </a:r>
            <a:r>
              <a:rPr lang="en-US" sz="4000" dirty="0" err="1" smtClean="0">
                <a:latin typeface="DevLys 010" pitchFamily="2" charset="0"/>
                <a:ea typeface="Times New Roman" pitchFamily="18" charset="0"/>
                <a:cs typeface="Arial" pitchFamily="34" charset="0"/>
              </a:rPr>
              <a:t>lfefr</a:t>
            </a:r>
            <a:r>
              <a:rPr lang="en-US" sz="4000" dirty="0" smtClean="0">
                <a:latin typeface="DevLys 010" pitchFamily="2" charset="0"/>
                <a:ea typeface="Times New Roman" pitchFamily="18" charset="0"/>
                <a:cs typeface="Arial" pitchFamily="34" charset="0"/>
              </a:rPr>
              <a:t> us </a:t>
            </a:r>
            <a:r>
              <a:rPr lang="en-US" sz="4000" dirty="0" err="1" smtClean="0">
                <a:latin typeface="DevLys 010" pitchFamily="2" charset="0"/>
                <a:ea typeface="Times New Roman" pitchFamily="18" charset="0"/>
                <a:cs typeface="Arial" pitchFamily="34" charset="0"/>
              </a:rPr>
              <a:t>la'kks</a:t>
            </a:r>
            <a:r>
              <a:rPr lang="en-US" sz="4000" dirty="0" smtClean="0">
                <a:latin typeface="DevLys 010" pitchFamily="2" charset="0"/>
                <a:ea typeface="Times New Roman" pitchFamily="18" charset="0"/>
                <a:cs typeface="Arial" pitchFamily="34" charset="0"/>
              </a:rPr>
              <a:t>/</a:t>
            </a:r>
            <a:r>
              <a:rPr lang="en-US" sz="4000" dirty="0" err="1" smtClean="0">
                <a:latin typeface="DevLys 010" pitchFamily="2" charset="0"/>
                <a:ea typeface="Times New Roman" pitchFamily="18" charset="0"/>
                <a:cs typeface="Arial" pitchFamily="34" charset="0"/>
              </a:rPr>
              <a:t>ku</a:t>
            </a:r>
            <a:r>
              <a:rPr lang="en-US" sz="4000" dirty="0" smtClean="0">
                <a:latin typeface="DevLys 010" pitchFamily="2" charset="0"/>
                <a:ea typeface="Times New Roman" pitchFamily="18" charset="0"/>
                <a:cs typeface="Arial" pitchFamily="34" charset="0"/>
              </a:rPr>
              <a:t> dh </a:t>
            </a:r>
            <a:r>
              <a:rPr lang="en-US" sz="4000" dirty="0" err="1" smtClean="0">
                <a:latin typeface="DevLys 010" pitchFamily="2" charset="0"/>
                <a:ea typeface="Times New Roman" pitchFamily="18" charset="0"/>
                <a:cs typeface="Arial" pitchFamily="34" charset="0"/>
              </a:rPr>
              <a:t>flQkfj'k</a:t>
            </a:r>
            <a:r>
              <a:rPr lang="en-US" sz="4000" dirty="0" smtClean="0">
                <a:latin typeface="DevLys 010" pitchFamily="2" charset="0"/>
                <a:ea typeface="Times New Roman" pitchFamily="18" charset="0"/>
                <a:cs typeface="Arial" pitchFamily="34" charset="0"/>
              </a:rPr>
              <a:t> dh&amp;6</a:t>
            </a:r>
          </a:p>
          <a:p>
            <a:pPr lvl="0" eaLnBrk="0" fontAlgn="base" hangingPunct="0">
              <a:spcBef>
                <a:spcPct val="0"/>
              </a:spcBef>
              <a:spcAft>
                <a:spcPct val="0"/>
              </a:spcAft>
            </a:pPr>
            <a:r>
              <a:rPr lang="en-US" sz="4000" dirty="0" smtClean="0">
                <a:latin typeface="DevLys 010" pitchFamily="2" charset="0"/>
                <a:ea typeface="Times New Roman" pitchFamily="18" charset="0"/>
                <a:cs typeface="Arial" pitchFamily="34" charset="0"/>
              </a:rPr>
              <a:t>5- </a:t>
            </a:r>
            <a:r>
              <a:rPr lang="en-US" sz="4000" dirty="0" err="1" smtClean="0">
                <a:latin typeface="DevLys 010" pitchFamily="2" charset="0"/>
                <a:ea typeface="Times New Roman" pitchFamily="18" charset="0"/>
                <a:cs typeface="Arial" pitchFamily="34" charset="0"/>
              </a:rPr>
              <a:t>vf</a:t>
            </a:r>
            <a:r>
              <a:rPr lang="en-US" sz="4000" dirty="0" smtClean="0">
                <a:latin typeface="DevLys 010" pitchFamily="2" charset="0"/>
                <a:ea typeface="Times New Roman" pitchFamily="18" charset="0"/>
                <a:cs typeface="Arial" pitchFamily="34" charset="0"/>
              </a:rPr>
              <a:t>/kizekf.kr </a:t>
            </a:r>
            <a:r>
              <a:rPr lang="en-US" sz="4000" dirty="0" err="1" smtClean="0">
                <a:latin typeface="DevLys 010" pitchFamily="2" charset="0"/>
                <a:ea typeface="Times New Roman" pitchFamily="18" charset="0"/>
                <a:cs typeface="Arial" pitchFamily="34" charset="0"/>
              </a:rPr>
              <a:t>foKkiuksa</a:t>
            </a:r>
            <a:r>
              <a:rPr lang="en-US" sz="4000" dirty="0" smtClean="0">
                <a:latin typeface="DevLys 010" pitchFamily="2" charset="0"/>
                <a:ea typeface="Times New Roman" pitchFamily="18" charset="0"/>
                <a:cs typeface="Arial" pitchFamily="34" charset="0"/>
              </a:rPr>
              <a:t> </a:t>
            </a:r>
            <a:r>
              <a:rPr lang="en-US" sz="4000" dirty="0" err="1" smtClean="0">
                <a:latin typeface="DevLys 010" pitchFamily="2" charset="0"/>
                <a:ea typeface="Times New Roman" pitchFamily="18" charset="0"/>
                <a:cs typeface="Arial" pitchFamily="34" charset="0"/>
              </a:rPr>
              <a:t>ds</a:t>
            </a:r>
            <a:r>
              <a:rPr lang="en-US" sz="4000" dirty="0" smtClean="0">
                <a:latin typeface="DevLys 010" pitchFamily="2" charset="0"/>
                <a:ea typeface="Times New Roman" pitchFamily="18" charset="0"/>
                <a:cs typeface="Arial" pitchFamily="34" charset="0"/>
              </a:rPr>
              <a:t> </a:t>
            </a:r>
            <a:r>
              <a:rPr lang="en-US" sz="4000" dirty="0" err="1" smtClean="0">
                <a:latin typeface="DevLys 010" pitchFamily="2" charset="0"/>
                <a:ea typeface="Times New Roman" pitchFamily="18" charset="0"/>
                <a:cs typeface="Arial" pitchFamily="34" charset="0"/>
              </a:rPr>
              <a:t>fo</a:t>
            </a:r>
            <a:r>
              <a:rPr lang="en-US" sz="4000" dirty="0" smtClean="0">
                <a:latin typeface="DevLys 010" pitchFamily="2" charset="0"/>
                <a:ea typeface="Times New Roman" pitchFamily="18" charset="0"/>
                <a:cs typeface="Arial" pitchFamily="34" charset="0"/>
              </a:rPr>
              <a:t>:} vihy&amp;1</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476672"/>
            <a:ext cx="8568952" cy="6120680"/>
          </a:xfrm>
        </p:spPr>
        <p:txBody>
          <a:bodyPr>
            <a:normAutofit fontScale="25000" lnSpcReduction="20000"/>
          </a:bodyPr>
          <a:lstStyle/>
          <a:p>
            <a:pPr marL="0" lvl="0" indent="0" algn="r" fontAlgn="base">
              <a:spcBef>
                <a:spcPct val="0"/>
              </a:spcBef>
              <a:spcAft>
                <a:spcPct val="0"/>
              </a:spcAft>
              <a:buClrTx/>
              <a:buSzTx/>
              <a:buNone/>
            </a:pPr>
            <a:r>
              <a:rPr lang="en-US" sz="9600" b="1" dirty="0" err="1" smtClean="0">
                <a:latin typeface="DevLys 010" pitchFamily="2" charset="0"/>
                <a:cs typeface="Arial" pitchFamily="34" charset="0"/>
              </a:rPr>
              <a:t>vuqyXud&amp;c</a:t>
            </a:r>
            <a:endParaRPr lang="en-US" sz="9600" b="1" dirty="0" smtClean="0">
              <a:latin typeface="DevLys 010" pitchFamily="2" charset="0"/>
              <a:cs typeface="Arial" pitchFamily="34" charset="0"/>
            </a:endParaRPr>
          </a:p>
          <a:p>
            <a:pPr marL="0" lvl="0" indent="0" algn="ctr" fontAlgn="base">
              <a:spcBef>
                <a:spcPct val="0"/>
              </a:spcBef>
              <a:spcAft>
                <a:spcPct val="0"/>
              </a:spcAft>
              <a:buClrTx/>
              <a:buSzTx/>
              <a:buNone/>
            </a:pPr>
            <a:r>
              <a:rPr lang="en-US" sz="11200" b="1" dirty="0" err="1" smtClean="0">
                <a:latin typeface="DevLys 010" pitchFamily="2" charset="0"/>
                <a:cs typeface="Arial" pitchFamily="34" charset="0"/>
              </a:rPr>
              <a:t>nwjn'kZu</a:t>
            </a:r>
            <a:r>
              <a:rPr lang="en-US" sz="11200" b="1" dirty="0" smtClean="0">
                <a:latin typeface="DevLys 010" pitchFamily="2" charset="0"/>
                <a:cs typeface="Arial" pitchFamily="34" charset="0"/>
              </a:rPr>
              <a:t> </a:t>
            </a:r>
            <a:r>
              <a:rPr lang="en-US" sz="11200" b="1" dirty="0" err="1" smtClean="0">
                <a:latin typeface="DevLys 010" pitchFamily="2" charset="0"/>
                <a:cs typeface="Arial" pitchFamily="34" charset="0"/>
              </a:rPr>
              <a:t>izlkj.k</a:t>
            </a:r>
            <a:r>
              <a:rPr lang="en-US" sz="11200" b="1" dirty="0" smtClean="0">
                <a:latin typeface="DevLys 010" pitchFamily="2" charset="0"/>
                <a:cs typeface="Arial" pitchFamily="34" charset="0"/>
              </a:rPr>
              <a:t> </a:t>
            </a:r>
            <a:r>
              <a:rPr lang="en-US" sz="11200" b="1" dirty="0" err="1" smtClean="0">
                <a:latin typeface="DevLys 010" pitchFamily="2" charset="0"/>
                <a:cs typeface="Arial" pitchFamily="34" charset="0"/>
              </a:rPr>
              <a:t>ds</a:t>
            </a:r>
            <a:r>
              <a:rPr lang="en-US" sz="11200" b="1" dirty="0" smtClean="0">
                <a:latin typeface="DevLys 010" pitchFamily="2" charset="0"/>
                <a:cs typeface="Arial" pitchFamily="34" charset="0"/>
              </a:rPr>
              <a:t> </a:t>
            </a:r>
            <a:r>
              <a:rPr lang="en-US" sz="11200" b="1" dirty="0" err="1" smtClean="0">
                <a:latin typeface="DevLys 010" pitchFamily="2" charset="0"/>
                <a:cs typeface="Arial" pitchFamily="34" charset="0"/>
              </a:rPr>
              <a:t>fy</a:t>
            </a:r>
            <a:r>
              <a:rPr lang="en-US" sz="11200" b="1" dirty="0" smtClean="0">
                <a:latin typeface="DevLys 010" pitchFamily="2" charset="0"/>
                <a:cs typeface="Arial" pitchFamily="34" charset="0"/>
              </a:rPr>
              <a:t>, </a:t>
            </a:r>
            <a:r>
              <a:rPr lang="en-US" sz="11200" b="1" dirty="0" err="1" smtClean="0">
                <a:latin typeface="DevLys 010" pitchFamily="2" charset="0"/>
                <a:cs typeface="Arial" pitchFamily="34" charset="0"/>
              </a:rPr>
              <a:t>foKkiu</a:t>
            </a:r>
            <a:r>
              <a:rPr lang="en-US" sz="11200" b="1" dirty="0" smtClean="0">
                <a:latin typeface="DevLys 010" pitchFamily="2" charset="0"/>
                <a:cs typeface="Arial" pitchFamily="34" charset="0"/>
              </a:rPr>
              <a:t> </a:t>
            </a:r>
            <a:r>
              <a:rPr lang="en-US" sz="11200" b="1" dirty="0" err="1" smtClean="0">
                <a:latin typeface="DevLys 010" pitchFamily="2" charset="0"/>
                <a:cs typeface="Arial" pitchFamily="34" charset="0"/>
              </a:rPr>
              <a:t>dk</a:t>
            </a:r>
            <a:r>
              <a:rPr lang="en-US" sz="11200" b="1" dirty="0" smtClean="0">
                <a:latin typeface="DevLys 010" pitchFamily="2" charset="0"/>
                <a:cs typeface="Arial" pitchFamily="34" charset="0"/>
              </a:rPr>
              <a:t> </a:t>
            </a:r>
            <a:r>
              <a:rPr lang="en-US" sz="11200" b="1" dirty="0" err="1" smtClean="0">
                <a:latin typeface="DevLys 010" pitchFamily="2" charset="0"/>
                <a:cs typeface="Arial" pitchFamily="34" charset="0"/>
              </a:rPr>
              <a:t>izek.khdj.k</a:t>
            </a:r>
            <a:endParaRPr lang="en-US" sz="11200" dirty="0" smtClean="0">
              <a:latin typeface="Arial" pitchFamily="34" charset="0"/>
              <a:cs typeface="Arial" pitchFamily="34" charset="0"/>
            </a:endParaRPr>
          </a:p>
          <a:p>
            <a:pPr>
              <a:buNone/>
            </a:pPr>
            <a:r>
              <a:rPr lang="en-US" sz="9600" dirty="0" smtClean="0"/>
              <a:t>(I)</a:t>
            </a:r>
          </a:p>
          <a:p>
            <a:pPr marL="679450" indent="-447675">
              <a:buNone/>
            </a:pPr>
            <a:r>
              <a:rPr lang="en-US" sz="9600" dirty="0" smtClean="0"/>
              <a:t>(</a:t>
            </a:r>
            <a:r>
              <a:rPr lang="en-US" sz="9600" dirty="0" err="1" smtClean="0"/>
              <a:t>i</a:t>
            </a:r>
            <a:r>
              <a:rPr lang="en-US" sz="9600" dirty="0" smtClean="0"/>
              <a:t>) </a:t>
            </a:r>
            <a:r>
              <a:rPr lang="en-US" sz="9600" dirty="0" err="1" smtClean="0">
                <a:latin typeface="DevLys 010" pitchFamily="2" charset="0"/>
              </a:rPr>
              <a:t>vkosnd</a:t>
            </a:r>
            <a:r>
              <a:rPr lang="en-US" sz="9600" dirty="0" smtClean="0">
                <a:latin typeface="DevLys 010" pitchFamily="2" charset="0"/>
              </a:rPr>
              <a:t> </a:t>
            </a:r>
            <a:r>
              <a:rPr lang="en-US" sz="9600" dirty="0" err="1" smtClean="0">
                <a:latin typeface="DevLys 010" pitchFamily="2" charset="0"/>
              </a:rPr>
              <a:t>jktuhfrd</a:t>
            </a:r>
            <a:r>
              <a:rPr lang="en-US" sz="9600" dirty="0" smtClean="0">
                <a:latin typeface="DevLys 010" pitchFamily="2" charset="0"/>
              </a:rPr>
              <a:t> </a:t>
            </a:r>
            <a:r>
              <a:rPr lang="en-US" sz="9600" dirty="0" err="1" smtClean="0">
                <a:latin typeface="DevLys 010" pitchFamily="2" charset="0"/>
              </a:rPr>
              <a:t>ny@vH;FkhZ@O;fDr@O;fDr;ksa</a:t>
            </a:r>
            <a:r>
              <a:rPr lang="en-US" sz="9600" dirty="0" smtClean="0">
                <a:latin typeface="DevLys 010" pitchFamily="2" charset="0"/>
              </a:rPr>
              <a:t> </a:t>
            </a:r>
            <a:r>
              <a:rPr lang="en-US" sz="9600" dirty="0" err="1" smtClean="0">
                <a:latin typeface="DevLys 010" pitchFamily="2" charset="0"/>
              </a:rPr>
              <a:t>dk</a:t>
            </a:r>
            <a:r>
              <a:rPr lang="en-US" sz="9600" dirty="0" smtClean="0">
                <a:latin typeface="DevLys 010" pitchFamily="2" charset="0"/>
              </a:rPr>
              <a:t> </a:t>
            </a:r>
            <a:r>
              <a:rPr lang="en-US" sz="9600" dirty="0" err="1" smtClean="0">
                <a:latin typeface="DevLys 010" pitchFamily="2" charset="0"/>
              </a:rPr>
              <a:t>lewg@laLFkk@la?k</a:t>
            </a:r>
            <a:r>
              <a:rPr lang="en-US" sz="9600" dirty="0" smtClean="0">
                <a:latin typeface="DevLys 010" pitchFamily="2" charset="0"/>
              </a:rPr>
              <a:t>@ </a:t>
            </a:r>
            <a:r>
              <a:rPr lang="en-US" sz="9600" dirty="0" err="1" smtClean="0">
                <a:latin typeface="DevLys 010" pitchFamily="2" charset="0"/>
              </a:rPr>
              <a:t>VªLV</a:t>
            </a:r>
            <a:r>
              <a:rPr lang="en-US" sz="9600" dirty="0" smtClean="0">
                <a:latin typeface="DevLys 010" pitchFamily="2" charset="0"/>
              </a:rPr>
              <a:t> </a:t>
            </a:r>
            <a:r>
              <a:rPr lang="en-US" sz="9600" dirty="0" err="1" smtClean="0">
                <a:latin typeface="DevLys 010" pitchFamily="2" charset="0"/>
              </a:rPr>
              <a:t>dk</a:t>
            </a:r>
            <a:r>
              <a:rPr lang="en-US" sz="9600" dirty="0" smtClean="0">
                <a:latin typeface="DevLys 010" pitchFamily="2" charset="0"/>
              </a:rPr>
              <a:t> </a:t>
            </a:r>
            <a:r>
              <a:rPr lang="en-US" sz="9600" dirty="0" err="1" smtClean="0">
                <a:latin typeface="DevLys 010" pitchFamily="2" charset="0"/>
              </a:rPr>
              <a:t>uke</a:t>
            </a:r>
            <a:r>
              <a:rPr lang="en-US" sz="9600" dirty="0" smtClean="0">
                <a:latin typeface="DevLys 010" pitchFamily="2" charset="0"/>
              </a:rPr>
              <a:t> </a:t>
            </a:r>
            <a:r>
              <a:rPr lang="en-US" sz="9600" dirty="0" err="1" smtClean="0">
                <a:latin typeface="DevLys 010" pitchFamily="2" charset="0"/>
              </a:rPr>
              <a:t>vkSj</a:t>
            </a:r>
            <a:r>
              <a:rPr lang="en-US" sz="9600" dirty="0" smtClean="0">
                <a:latin typeface="DevLys 010" pitchFamily="2" charset="0"/>
              </a:rPr>
              <a:t> irk %</a:t>
            </a:r>
          </a:p>
          <a:p>
            <a:pPr>
              <a:buNone/>
            </a:pPr>
            <a:r>
              <a:rPr lang="en-US" sz="9600" dirty="0" smtClean="0"/>
              <a:t>	(ii) </a:t>
            </a:r>
            <a:r>
              <a:rPr lang="en-US" sz="9600" dirty="0" err="1" smtClean="0">
                <a:latin typeface="DevLys 010" pitchFamily="2" charset="0"/>
              </a:rPr>
              <a:t>foKkiu</a:t>
            </a:r>
            <a:r>
              <a:rPr lang="en-US" sz="9600" dirty="0" smtClean="0">
                <a:latin typeface="DevLys 010" pitchFamily="2" charset="0"/>
              </a:rPr>
              <a:t> </a:t>
            </a:r>
            <a:r>
              <a:rPr lang="en-US" sz="9600" dirty="0" err="1" smtClean="0">
                <a:latin typeface="DevLys 010" pitchFamily="2" charset="0"/>
              </a:rPr>
              <a:t>dk</a:t>
            </a:r>
            <a:r>
              <a:rPr lang="en-US" sz="9600" dirty="0" smtClean="0">
                <a:latin typeface="DevLys 010" pitchFamily="2" charset="0"/>
              </a:rPr>
              <a:t> '</a:t>
            </a:r>
            <a:r>
              <a:rPr lang="en-US" sz="9600" dirty="0" err="1" smtClean="0">
                <a:latin typeface="DevLys 010" pitchFamily="2" charset="0"/>
              </a:rPr>
              <a:t>kh"kZd</a:t>
            </a:r>
            <a:r>
              <a:rPr lang="en-US" sz="9600" dirty="0" smtClean="0">
                <a:latin typeface="DevLys 010" pitchFamily="2" charset="0"/>
              </a:rPr>
              <a:t> %</a:t>
            </a:r>
          </a:p>
          <a:p>
            <a:pPr>
              <a:buNone/>
            </a:pPr>
            <a:r>
              <a:rPr lang="en-US" sz="9600" dirty="0" smtClean="0"/>
              <a:t>	(iii) </a:t>
            </a:r>
            <a:r>
              <a:rPr lang="en-US" sz="9600" dirty="0" err="1" smtClean="0">
                <a:latin typeface="DevLys 010" pitchFamily="2" charset="0"/>
              </a:rPr>
              <a:t>foKkiu</a:t>
            </a:r>
            <a:r>
              <a:rPr lang="en-US" sz="9600" dirty="0" smtClean="0">
                <a:latin typeface="DevLys 010" pitchFamily="2" charset="0"/>
              </a:rPr>
              <a:t> dh </a:t>
            </a:r>
            <a:r>
              <a:rPr lang="en-US" sz="9600" dirty="0" err="1" smtClean="0">
                <a:latin typeface="DevLys 010" pitchFamily="2" charset="0"/>
              </a:rPr>
              <a:t>vof</a:t>
            </a:r>
            <a:r>
              <a:rPr lang="en-US" sz="9600" dirty="0" smtClean="0">
                <a:latin typeface="DevLys 010" pitchFamily="2" charset="0"/>
              </a:rPr>
              <a:t>/k %</a:t>
            </a:r>
          </a:p>
          <a:p>
            <a:pPr>
              <a:buNone/>
            </a:pPr>
            <a:r>
              <a:rPr lang="en-US" sz="9600" dirty="0" smtClean="0"/>
              <a:t>	(iv) </a:t>
            </a:r>
            <a:r>
              <a:rPr lang="en-US" sz="9600" dirty="0" err="1" smtClean="0">
                <a:latin typeface="DevLys 010" pitchFamily="2" charset="0"/>
              </a:rPr>
              <a:t>foKkiu</a:t>
            </a:r>
            <a:r>
              <a:rPr lang="en-US" sz="9600" dirty="0" smtClean="0">
                <a:latin typeface="DevLys 010" pitchFamily="2" charset="0"/>
              </a:rPr>
              <a:t> </a:t>
            </a:r>
            <a:r>
              <a:rPr lang="en-US" sz="9600" dirty="0" err="1" smtClean="0">
                <a:latin typeface="DevLys 010" pitchFamily="2" charset="0"/>
              </a:rPr>
              <a:t>esa</a:t>
            </a:r>
            <a:r>
              <a:rPr lang="en-US" sz="9600" dirty="0" smtClean="0">
                <a:latin typeface="DevLys 010" pitchFamily="2" charset="0"/>
              </a:rPr>
              <a:t> </a:t>
            </a:r>
            <a:r>
              <a:rPr lang="en-US" sz="9600" dirty="0" err="1" smtClean="0">
                <a:latin typeface="DevLys 010" pitchFamily="2" charset="0"/>
              </a:rPr>
              <a:t>iz;ksx</a:t>
            </a:r>
            <a:r>
              <a:rPr lang="en-US" sz="9600" dirty="0" smtClean="0">
                <a:latin typeface="DevLys 010" pitchFamily="2" charset="0"/>
              </a:rPr>
              <a:t> dh </a:t>
            </a:r>
            <a:r>
              <a:rPr lang="en-US" sz="9600" dirty="0" err="1" smtClean="0">
                <a:latin typeface="DevLys 010" pitchFamily="2" charset="0"/>
              </a:rPr>
              <a:t>xbZ</a:t>
            </a:r>
            <a:r>
              <a:rPr lang="en-US" sz="9600" dirty="0" smtClean="0">
                <a:latin typeface="DevLys 010" pitchFamily="2" charset="0"/>
              </a:rPr>
              <a:t> </a:t>
            </a:r>
            <a:r>
              <a:rPr lang="en-US" sz="9600" dirty="0" err="1" smtClean="0">
                <a:latin typeface="DevLys 010" pitchFamily="2" charset="0"/>
              </a:rPr>
              <a:t>Hkk"kk@Hkk"kk,a</a:t>
            </a:r>
            <a:r>
              <a:rPr lang="en-US" sz="9600" dirty="0" smtClean="0">
                <a:latin typeface="DevLys 010" pitchFamily="2" charset="0"/>
              </a:rPr>
              <a:t> %</a:t>
            </a:r>
          </a:p>
          <a:p>
            <a:pPr>
              <a:buNone/>
            </a:pPr>
            <a:r>
              <a:rPr lang="en-US" sz="9600" dirty="0" smtClean="0">
                <a:latin typeface="DevLys 010" pitchFamily="2" charset="0"/>
              </a:rPr>
              <a:t>1- 	</a:t>
            </a:r>
            <a:r>
              <a:rPr lang="en-US" sz="9600" dirty="0" err="1" smtClean="0">
                <a:latin typeface="DevLys 010" pitchFamily="2" charset="0"/>
              </a:rPr>
              <a:t>foKkiu</a:t>
            </a:r>
            <a:r>
              <a:rPr lang="en-US" sz="9600" dirty="0" smtClean="0">
                <a:latin typeface="DevLys 010" pitchFamily="2" charset="0"/>
              </a:rPr>
              <a:t> </a:t>
            </a:r>
            <a:r>
              <a:rPr lang="en-US" sz="9600" dirty="0" err="1" smtClean="0">
                <a:latin typeface="DevLys 010" pitchFamily="2" charset="0"/>
              </a:rPr>
              <a:t>ds</a:t>
            </a:r>
            <a:r>
              <a:rPr lang="en-US" sz="9600" dirty="0" smtClean="0">
                <a:latin typeface="DevLys 010" pitchFamily="2" charset="0"/>
              </a:rPr>
              <a:t> </a:t>
            </a:r>
            <a:r>
              <a:rPr lang="en-US" sz="9600" dirty="0" err="1" smtClean="0">
                <a:latin typeface="DevLys 010" pitchFamily="2" charset="0"/>
              </a:rPr>
              <a:t>izLrqrhdj.k</a:t>
            </a:r>
            <a:r>
              <a:rPr lang="en-US" sz="9600" dirty="0" smtClean="0">
                <a:latin typeface="DevLys 010" pitchFamily="2" charset="0"/>
              </a:rPr>
              <a:t> dh </a:t>
            </a:r>
            <a:r>
              <a:rPr lang="en-US" sz="9600" dirty="0" err="1" smtClean="0">
                <a:latin typeface="DevLys 010" pitchFamily="2" charset="0"/>
              </a:rPr>
              <a:t>frfFk</a:t>
            </a:r>
            <a:r>
              <a:rPr lang="en-US" sz="9600" dirty="0" smtClean="0">
                <a:latin typeface="DevLys 010" pitchFamily="2" charset="0"/>
              </a:rPr>
              <a:t> %</a:t>
            </a:r>
          </a:p>
          <a:p>
            <a:pPr>
              <a:buNone/>
            </a:pPr>
            <a:r>
              <a:rPr lang="en-US" sz="9600" dirty="0" smtClean="0">
                <a:latin typeface="DevLys 010" pitchFamily="2" charset="0"/>
              </a:rPr>
              <a:t>2-		</a:t>
            </a:r>
            <a:r>
              <a:rPr lang="en-US" sz="9600" dirty="0" err="1" smtClean="0">
                <a:latin typeface="DevLys 010" pitchFamily="2" charset="0"/>
              </a:rPr>
              <a:t>nwjn'kZu</a:t>
            </a:r>
            <a:r>
              <a:rPr lang="en-US" sz="9600" dirty="0" smtClean="0">
                <a:latin typeface="DevLys 010" pitchFamily="2" charset="0"/>
              </a:rPr>
              <a:t> </a:t>
            </a:r>
            <a:r>
              <a:rPr lang="en-US" sz="9600" dirty="0" err="1" smtClean="0">
                <a:latin typeface="DevLys 010" pitchFamily="2" charset="0"/>
              </a:rPr>
              <a:t>izlkj.k</a:t>
            </a:r>
            <a:r>
              <a:rPr lang="en-US" sz="9600" dirty="0" smtClean="0">
                <a:latin typeface="DevLys 010" pitchFamily="2" charset="0"/>
              </a:rPr>
              <a:t> </a:t>
            </a:r>
            <a:r>
              <a:rPr lang="en-US" sz="9600" dirty="0" err="1" smtClean="0">
                <a:latin typeface="DevLys 010" pitchFamily="2" charset="0"/>
              </a:rPr>
              <a:t>ds</a:t>
            </a:r>
            <a:r>
              <a:rPr lang="en-US" sz="9600" dirty="0" smtClean="0">
                <a:latin typeface="DevLys 010" pitchFamily="2" charset="0"/>
              </a:rPr>
              <a:t> </a:t>
            </a:r>
            <a:r>
              <a:rPr lang="en-US" sz="9600" dirty="0" err="1" smtClean="0">
                <a:latin typeface="DevLys 010" pitchFamily="2" charset="0"/>
              </a:rPr>
              <a:t>fy</a:t>
            </a:r>
            <a:r>
              <a:rPr lang="en-US" sz="9600" dirty="0" smtClean="0">
                <a:latin typeface="DevLys 010" pitchFamily="2" charset="0"/>
              </a:rPr>
              <a:t>, </a:t>
            </a:r>
            <a:r>
              <a:rPr lang="en-US" sz="9600" dirty="0" err="1" smtClean="0">
                <a:latin typeface="DevLys 010" pitchFamily="2" charset="0"/>
              </a:rPr>
              <a:t>izek.khdj.k</a:t>
            </a:r>
            <a:r>
              <a:rPr lang="en-US" sz="9600" dirty="0" smtClean="0">
                <a:latin typeface="DevLys 010" pitchFamily="2" charset="0"/>
              </a:rPr>
              <a:t> dh </a:t>
            </a:r>
            <a:r>
              <a:rPr lang="en-US" sz="9600" dirty="0" err="1" smtClean="0">
                <a:latin typeface="DevLys 010" pitchFamily="2" charset="0"/>
              </a:rPr>
              <a:t>frfFk</a:t>
            </a:r>
            <a:r>
              <a:rPr lang="en-US" sz="9600" dirty="0" smtClean="0">
                <a:latin typeface="DevLys 010" pitchFamily="2" charset="0"/>
              </a:rPr>
              <a:t> %</a:t>
            </a:r>
          </a:p>
          <a:p>
            <a:pPr marL="0" indent="914400" algn="just">
              <a:buNone/>
            </a:pPr>
            <a:r>
              <a:rPr lang="en-US" sz="9600" dirty="0" smtClean="0">
                <a:latin typeface="DevLys 010" pitchFamily="2" charset="0"/>
              </a:rPr>
              <a:t>izekf.kr </a:t>
            </a:r>
            <a:r>
              <a:rPr lang="en-US" sz="9600" dirty="0" err="1" smtClean="0">
                <a:latin typeface="DevLys 010" pitchFamily="2" charset="0"/>
              </a:rPr>
              <a:t>fd;k</a:t>
            </a:r>
            <a:r>
              <a:rPr lang="en-US" sz="9600" dirty="0" smtClean="0">
                <a:latin typeface="DevLys 010" pitchFamily="2" charset="0"/>
              </a:rPr>
              <a:t> </a:t>
            </a:r>
            <a:r>
              <a:rPr lang="en-US" sz="9600" dirty="0" err="1" smtClean="0">
                <a:latin typeface="DevLys 010" pitchFamily="2" charset="0"/>
              </a:rPr>
              <a:t>tkrk</a:t>
            </a:r>
            <a:r>
              <a:rPr lang="en-US" sz="9600" dirty="0" smtClean="0">
                <a:latin typeface="DevLys 010" pitchFamily="2" charset="0"/>
              </a:rPr>
              <a:t> </a:t>
            </a:r>
            <a:r>
              <a:rPr lang="en-US" sz="9600" dirty="0" err="1" smtClean="0">
                <a:latin typeface="DevLys 010" pitchFamily="2" charset="0"/>
              </a:rPr>
              <a:t>gS</a:t>
            </a:r>
            <a:r>
              <a:rPr lang="en-US" sz="9600" dirty="0" smtClean="0">
                <a:latin typeface="DevLys 010" pitchFamily="2" charset="0"/>
              </a:rPr>
              <a:t> </a:t>
            </a:r>
            <a:r>
              <a:rPr lang="en-US" sz="9600" dirty="0" err="1" smtClean="0">
                <a:latin typeface="DevLys 010" pitchFamily="2" charset="0"/>
              </a:rPr>
              <a:t>fd</a:t>
            </a:r>
            <a:r>
              <a:rPr lang="en-US" sz="9600" dirty="0" smtClean="0">
                <a:latin typeface="DevLys 010" pitchFamily="2" charset="0"/>
              </a:rPr>
              <a:t> </a:t>
            </a:r>
            <a:r>
              <a:rPr lang="en-US" sz="9600" dirty="0" err="1" smtClean="0">
                <a:latin typeface="DevLys 010" pitchFamily="2" charset="0"/>
              </a:rPr>
              <a:t>mi;qZDr</a:t>
            </a:r>
            <a:r>
              <a:rPr lang="en-US" sz="9600" dirty="0" smtClean="0">
                <a:latin typeface="DevLys 010" pitchFamily="2" charset="0"/>
              </a:rPr>
              <a:t> </a:t>
            </a:r>
            <a:r>
              <a:rPr lang="en-US" sz="9600" dirty="0" err="1" smtClean="0">
                <a:latin typeface="DevLys 010" pitchFamily="2" charset="0"/>
              </a:rPr>
              <a:t>foKkiu</a:t>
            </a:r>
            <a:r>
              <a:rPr lang="en-US" sz="9600" dirty="0" smtClean="0">
                <a:latin typeface="DevLys 010" pitchFamily="2" charset="0"/>
              </a:rPr>
              <a:t> </a:t>
            </a:r>
            <a:r>
              <a:rPr lang="en-US" sz="9600" dirty="0" err="1" smtClean="0">
                <a:latin typeface="DevLys 010" pitchFamily="2" charset="0"/>
              </a:rPr>
              <a:t>ekuuh</a:t>
            </a:r>
            <a:r>
              <a:rPr lang="en-US" sz="9600" dirty="0" smtClean="0">
                <a:latin typeface="DevLys 010" pitchFamily="2" charset="0"/>
              </a:rPr>
              <a:t>; </a:t>
            </a:r>
            <a:r>
              <a:rPr lang="en-US" sz="9600" dirty="0" err="1" smtClean="0">
                <a:latin typeface="DevLys 010" pitchFamily="2" charset="0"/>
              </a:rPr>
              <a:t>Hkkjr</a:t>
            </a:r>
            <a:r>
              <a:rPr lang="en-US" sz="9600" dirty="0" smtClean="0">
                <a:latin typeface="DevLys 010" pitchFamily="2" charset="0"/>
              </a:rPr>
              <a:t> </a:t>
            </a:r>
            <a:r>
              <a:rPr lang="en-US" sz="9600" dirty="0" err="1" smtClean="0">
                <a:latin typeface="DevLys 010" pitchFamily="2" charset="0"/>
              </a:rPr>
              <a:t>ds</a:t>
            </a:r>
            <a:r>
              <a:rPr lang="en-US" sz="9600" dirty="0" smtClean="0">
                <a:latin typeface="DevLys 010" pitchFamily="2" charset="0"/>
              </a:rPr>
              <a:t> </a:t>
            </a:r>
            <a:r>
              <a:rPr lang="en-US" sz="9600" dirty="0" err="1" smtClean="0">
                <a:latin typeface="DevLys 010" pitchFamily="2" charset="0"/>
              </a:rPr>
              <a:t>mPpre</a:t>
            </a:r>
            <a:r>
              <a:rPr lang="en-US" sz="9600" dirty="0" smtClean="0">
                <a:latin typeface="DevLys 010" pitchFamily="2" charset="0"/>
              </a:rPr>
              <a:t> </a:t>
            </a:r>
            <a:r>
              <a:rPr lang="en-US" sz="9600" dirty="0" err="1" smtClean="0">
                <a:latin typeface="DevLys 010" pitchFamily="2" charset="0"/>
              </a:rPr>
              <a:t>U;k;ky</a:t>
            </a:r>
            <a:r>
              <a:rPr lang="en-US" sz="9600" dirty="0" smtClean="0">
                <a:latin typeface="DevLys 010" pitchFamily="2" charset="0"/>
              </a:rPr>
              <a:t>; }</a:t>
            </a:r>
            <a:r>
              <a:rPr lang="en-US" sz="9600" dirty="0" err="1" smtClean="0">
                <a:latin typeface="DevLys 010" pitchFamily="2" charset="0"/>
              </a:rPr>
              <a:t>kjk</a:t>
            </a:r>
            <a:r>
              <a:rPr lang="en-US" sz="9600" dirty="0" smtClean="0">
                <a:latin typeface="DevLys 010" pitchFamily="2" charset="0"/>
              </a:rPr>
              <a:t> fu/</a:t>
            </a:r>
            <a:r>
              <a:rPr lang="en-US" sz="9600" dirty="0" err="1" smtClean="0">
                <a:latin typeface="DevLys 010" pitchFamily="2" charset="0"/>
              </a:rPr>
              <a:t>kkZfjr</a:t>
            </a:r>
            <a:r>
              <a:rPr lang="en-US" sz="9600" dirty="0" smtClean="0">
                <a:latin typeface="DevLys 010" pitchFamily="2" charset="0"/>
              </a:rPr>
              <a:t> </a:t>
            </a:r>
            <a:r>
              <a:rPr lang="en-US" sz="9600" dirty="0" err="1" smtClean="0">
                <a:latin typeface="DevLys 010" pitchFamily="2" charset="0"/>
              </a:rPr>
              <a:t>fn'kk</a:t>
            </a:r>
            <a:r>
              <a:rPr lang="en-US" sz="9600" dirty="0" smtClean="0">
                <a:latin typeface="DevLys 010" pitchFamily="2" charset="0"/>
              </a:rPr>
              <a:t> &amp;</a:t>
            </a:r>
            <a:r>
              <a:rPr lang="en-US" sz="9600" dirty="0" err="1" smtClean="0">
                <a:latin typeface="DevLys 010" pitchFamily="2" charset="0"/>
              </a:rPr>
              <a:t>funsZ'kksa</a:t>
            </a:r>
            <a:r>
              <a:rPr lang="en-US" sz="9600" dirty="0" smtClean="0">
                <a:latin typeface="DevLys 010" pitchFamily="2" charset="0"/>
              </a:rPr>
              <a:t> </a:t>
            </a:r>
            <a:r>
              <a:rPr lang="en-US" sz="9600" dirty="0" err="1" smtClean="0">
                <a:latin typeface="DevLys 010" pitchFamily="2" charset="0"/>
              </a:rPr>
              <a:t>ds</a:t>
            </a:r>
            <a:r>
              <a:rPr lang="en-US" sz="9600" dirty="0" smtClean="0">
                <a:latin typeface="DevLys 010" pitchFamily="2" charset="0"/>
              </a:rPr>
              <a:t> </a:t>
            </a:r>
            <a:r>
              <a:rPr lang="en-US" sz="9600" dirty="0" err="1" smtClean="0">
                <a:latin typeface="DevLys 010" pitchFamily="2" charset="0"/>
              </a:rPr>
              <a:t>vuqlkj</a:t>
            </a:r>
            <a:r>
              <a:rPr lang="en-US" sz="9600" dirty="0" smtClean="0">
                <a:latin typeface="DevLys 010" pitchFamily="2" charset="0"/>
              </a:rPr>
              <a:t> </a:t>
            </a:r>
            <a:r>
              <a:rPr lang="en-US" sz="9600" dirty="0" err="1" smtClean="0">
                <a:latin typeface="DevLys 010" pitchFamily="2" charset="0"/>
              </a:rPr>
              <a:t>nwjn'kZu</a:t>
            </a:r>
            <a:r>
              <a:rPr lang="en-US" sz="9600" dirty="0" smtClean="0">
                <a:latin typeface="DevLys 010" pitchFamily="2" charset="0"/>
              </a:rPr>
              <a:t> </a:t>
            </a:r>
            <a:r>
              <a:rPr lang="en-US" sz="9600" dirty="0" err="1" smtClean="0">
                <a:latin typeface="DevLys 010" pitchFamily="2" charset="0"/>
              </a:rPr>
              <a:t>izlkj.k</a:t>
            </a:r>
            <a:r>
              <a:rPr lang="en-US" sz="9600" dirty="0" smtClean="0">
                <a:latin typeface="DevLys 010" pitchFamily="2" charset="0"/>
              </a:rPr>
              <a:t> </a:t>
            </a:r>
            <a:r>
              <a:rPr lang="en-US" sz="9600" dirty="0" err="1" smtClean="0">
                <a:latin typeface="DevLys 010" pitchFamily="2" charset="0"/>
              </a:rPr>
              <a:t>ds</a:t>
            </a:r>
            <a:r>
              <a:rPr lang="en-US" sz="9600" dirty="0" smtClean="0">
                <a:latin typeface="DevLys 010" pitchFamily="2" charset="0"/>
              </a:rPr>
              <a:t> </a:t>
            </a:r>
            <a:r>
              <a:rPr lang="en-US" sz="9600" dirty="0" err="1" smtClean="0">
                <a:latin typeface="DevLys 010" pitchFamily="2" charset="0"/>
              </a:rPr>
              <a:t>fy</a:t>
            </a:r>
            <a:r>
              <a:rPr lang="en-US" sz="9600" dirty="0" smtClean="0">
                <a:latin typeface="DevLys 010" pitchFamily="2" charset="0"/>
              </a:rPr>
              <a:t>, </a:t>
            </a:r>
            <a:r>
              <a:rPr lang="en-US" sz="9600" dirty="0" err="1" smtClean="0">
                <a:latin typeface="DevLys 010" pitchFamily="2" charset="0"/>
              </a:rPr>
              <a:t>mi;qDr</a:t>
            </a:r>
            <a:r>
              <a:rPr lang="en-US" sz="9600" dirty="0" smtClean="0">
                <a:latin typeface="DevLys 010" pitchFamily="2" charset="0"/>
              </a:rPr>
              <a:t> </a:t>
            </a:r>
            <a:r>
              <a:rPr lang="en-US" sz="9600" dirty="0" err="1" smtClean="0">
                <a:latin typeface="DevLys 010" pitchFamily="2" charset="0"/>
              </a:rPr>
              <a:t>gSA</a:t>
            </a:r>
            <a:r>
              <a:rPr lang="en-US" sz="9600" dirty="0" smtClean="0">
                <a:latin typeface="DevLys 010" pitchFamily="2" charset="0"/>
              </a:rPr>
              <a:t> </a:t>
            </a:r>
          </a:p>
          <a:p>
            <a:pPr>
              <a:buNone/>
            </a:pPr>
            <a:r>
              <a:rPr lang="en-US" sz="9600" dirty="0" err="1" smtClean="0">
                <a:latin typeface="DevLys 010" pitchFamily="2" charset="0"/>
              </a:rPr>
              <a:t>LFkku</a:t>
            </a:r>
            <a:r>
              <a:rPr lang="en-US" sz="9600" dirty="0" smtClean="0">
                <a:latin typeface="DevLys 010" pitchFamily="2" charset="0"/>
              </a:rPr>
              <a:t> %</a:t>
            </a:r>
          </a:p>
          <a:p>
            <a:pPr>
              <a:buNone/>
            </a:pPr>
            <a:r>
              <a:rPr lang="en-US" sz="9600" dirty="0" err="1" smtClean="0">
                <a:latin typeface="DevLys 010" pitchFamily="2" charset="0"/>
              </a:rPr>
              <a:t>fnukad</a:t>
            </a:r>
            <a:r>
              <a:rPr lang="en-US" sz="9600" dirty="0" smtClean="0">
                <a:latin typeface="DevLys 010" pitchFamily="2" charset="0"/>
              </a:rPr>
              <a:t> %</a:t>
            </a:r>
            <a:endParaRPr lang="en-US" dirty="0" smtClean="0">
              <a:latin typeface="DevLys 010" pitchFamily="2" charset="0"/>
            </a:endParaRPr>
          </a:p>
          <a:p>
            <a:pPr marL="5994400" lvl="8" indent="12700" algn="ctr">
              <a:buNone/>
            </a:pPr>
            <a:r>
              <a:rPr lang="en-US" sz="7200" dirty="0" err="1" smtClean="0">
                <a:latin typeface="DevLys 010" pitchFamily="2" charset="0"/>
              </a:rPr>
              <a:t>lfefr</a:t>
            </a:r>
            <a:r>
              <a:rPr lang="en-US" sz="7200" dirty="0" smtClean="0">
                <a:latin typeface="DevLys 010" pitchFamily="2" charset="0"/>
              </a:rPr>
              <a:t> </a:t>
            </a:r>
            <a:r>
              <a:rPr lang="en-US" sz="7200" dirty="0" err="1" smtClean="0">
                <a:latin typeface="DevLys 010" pitchFamily="2" charset="0"/>
              </a:rPr>
              <a:t>ds</a:t>
            </a:r>
            <a:r>
              <a:rPr lang="en-US" sz="7200" dirty="0" smtClean="0">
                <a:latin typeface="DevLys 010" pitchFamily="2" charset="0"/>
              </a:rPr>
              <a:t> v/;{k</a:t>
            </a:r>
          </a:p>
          <a:p>
            <a:pPr marL="5994400" lvl="8" indent="12700" algn="ctr">
              <a:buNone/>
            </a:pPr>
            <a:r>
              <a:rPr lang="en-US" sz="7200" dirty="0" err="1" smtClean="0">
                <a:latin typeface="DevLys 010" pitchFamily="2" charset="0"/>
              </a:rPr>
              <a:t>lnL;ksa</a:t>
            </a:r>
            <a:endParaRPr lang="en-US" sz="7200" dirty="0" smtClean="0">
              <a:latin typeface="DevLys 010" pitchFamily="2" charset="0"/>
            </a:endParaRPr>
          </a:p>
          <a:p>
            <a:pPr marL="5994400" lvl="8" indent="12700" algn="ctr">
              <a:buNone/>
            </a:pPr>
            <a:r>
              <a:rPr lang="en-US" sz="7200" dirty="0" err="1" smtClean="0">
                <a:latin typeface="DevLys 010" pitchFamily="2" charset="0"/>
              </a:rPr>
              <a:t>inkfHkfgr</a:t>
            </a:r>
            <a:r>
              <a:rPr lang="en-US" sz="7200" dirty="0" smtClean="0">
                <a:latin typeface="DevLys 010" pitchFamily="2" charset="0"/>
              </a:rPr>
              <a:t> </a:t>
            </a:r>
            <a:r>
              <a:rPr lang="en-US" sz="7200" dirty="0" err="1" smtClean="0">
                <a:latin typeface="DevLys 010" pitchFamily="2" charset="0"/>
              </a:rPr>
              <a:t>vf</a:t>
            </a:r>
            <a:r>
              <a:rPr lang="en-US" sz="7200" dirty="0" smtClean="0">
                <a:latin typeface="DevLys 010" pitchFamily="2" charset="0"/>
              </a:rPr>
              <a:t>/</a:t>
            </a:r>
            <a:r>
              <a:rPr lang="en-US" sz="7200" dirty="0" err="1" smtClean="0">
                <a:latin typeface="DevLys 010" pitchFamily="2" charset="0"/>
              </a:rPr>
              <a:t>kdkjh</a:t>
            </a:r>
            <a:r>
              <a:rPr lang="en-US" sz="7200" dirty="0" smtClean="0">
                <a:latin typeface="DevLys 010" pitchFamily="2" charset="0"/>
              </a:rPr>
              <a:t> </a:t>
            </a:r>
            <a:r>
              <a:rPr lang="en-US" sz="7200" dirty="0" err="1" smtClean="0">
                <a:latin typeface="DevLys 010" pitchFamily="2" charset="0"/>
              </a:rPr>
              <a:t>ds</a:t>
            </a:r>
            <a:r>
              <a:rPr lang="en-US" sz="7200" dirty="0" smtClean="0">
                <a:latin typeface="DevLys 010" pitchFamily="2" charset="0"/>
              </a:rPr>
              <a:t> </a:t>
            </a:r>
            <a:r>
              <a:rPr lang="en-US" sz="7200" dirty="0" err="1" smtClean="0">
                <a:latin typeface="DevLys 010" pitchFamily="2" charset="0"/>
              </a:rPr>
              <a:t>gLrk</a:t>
            </a:r>
            <a:r>
              <a:rPr lang="en-US" sz="7200" dirty="0" smtClean="0">
                <a:latin typeface="DevLys 010" pitchFamily="2" charset="0"/>
              </a:rPr>
              <a:t>{</a:t>
            </a:r>
            <a:r>
              <a:rPr lang="en-US" sz="7200" dirty="0" err="1" smtClean="0">
                <a:latin typeface="DevLys 010" pitchFamily="2" charset="0"/>
              </a:rPr>
              <a:t>kj</a:t>
            </a:r>
            <a:endParaRPr lang="en-US" dirty="0" smtClean="0">
              <a:latin typeface="DevLys 010" pitchFamily="2"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22</a:t>
            </a:fld>
            <a:endParaRPr 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6F15528-21DE-4FAA-801E-634DDDAF4B2B}" type="slidenum">
              <a:rPr lang="en-US" smtClean="0"/>
              <a:pPr/>
              <a:t>23</a:t>
            </a:fld>
            <a:endParaRPr lang="en-US"/>
          </a:p>
        </p:txBody>
      </p:sp>
      <p:sp>
        <p:nvSpPr>
          <p:cNvPr id="3" name="Rectangle 2"/>
          <p:cNvSpPr/>
          <p:nvPr/>
        </p:nvSpPr>
        <p:spPr>
          <a:xfrm>
            <a:off x="251520" y="404665"/>
            <a:ext cx="8496944" cy="6124754"/>
          </a:xfrm>
          <a:prstGeom prst="rect">
            <a:avLst/>
          </a:prstGeom>
        </p:spPr>
        <p:txBody>
          <a:bodyPr wrap="square">
            <a:spAutoFit/>
          </a:bodyPr>
          <a:lstStyle/>
          <a:p>
            <a:pPr algn="ctr"/>
            <a:r>
              <a:rPr lang="en-US" sz="4800" b="1" dirty="0" err="1" smtClean="0">
                <a:latin typeface="DevLys 010" pitchFamily="2" charset="0"/>
                <a:cs typeface="Arial" pitchFamily="34" charset="0"/>
              </a:rPr>
              <a:t>vihy</a:t>
            </a:r>
            <a:endParaRPr lang="en-US" sz="5400" b="1" dirty="0" smtClean="0">
              <a:latin typeface="DevLys 010" pitchFamily="2" charset="0"/>
              <a:cs typeface="Arial" pitchFamily="34" charset="0"/>
            </a:endParaRPr>
          </a:p>
          <a:p>
            <a:pPr algn="just"/>
            <a:r>
              <a:rPr lang="en-US" sz="3600" b="1" dirty="0" err="1" smtClean="0">
                <a:latin typeface="DevLys 010" pitchFamily="2" charset="0"/>
                <a:cs typeface="Arial" pitchFamily="34" charset="0"/>
              </a:rPr>
              <a:t>jkT</a:t>
            </a:r>
            <a:r>
              <a:rPr lang="en-US" sz="3600" b="1" dirty="0" smtClean="0">
                <a:latin typeface="DevLys 010" pitchFamily="2" charset="0"/>
                <a:cs typeface="Arial" pitchFamily="34" charset="0"/>
              </a:rPr>
              <a:t>; </a:t>
            </a:r>
            <a:r>
              <a:rPr lang="en-US" sz="3600" b="1" dirty="0" err="1" smtClean="0">
                <a:latin typeface="DevLys 010" pitchFamily="2" charset="0"/>
                <a:cs typeface="Arial" pitchFamily="34" charset="0"/>
              </a:rPr>
              <a:t>Lrj</a:t>
            </a:r>
            <a:r>
              <a:rPr lang="en-US" sz="3600" b="1" dirty="0" smtClean="0">
                <a:latin typeface="DevLys 010" pitchFamily="2" charset="0"/>
                <a:cs typeface="Arial" pitchFamily="34" charset="0"/>
              </a:rPr>
              <a:t> ,</a:t>
            </a:r>
            <a:r>
              <a:rPr lang="en-US" sz="3600" b="1" dirty="0" err="1" smtClean="0">
                <a:latin typeface="DevLys 010" pitchFamily="2" charset="0"/>
                <a:cs typeface="Arial" pitchFamily="34" charset="0"/>
              </a:rPr>
              <a:t>oa</a:t>
            </a:r>
            <a:r>
              <a:rPr lang="en-US" sz="3600" b="1" dirty="0" smtClean="0">
                <a:latin typeface="DevLys 010" pitchFamily="2" charset="0"/>
                <a:cs typeface="Arial" pitchFamily="34" charset="0"/>
              </a:rPr>
              <a:t> </a:t>
            </a:r>
            <a:r>
              <a:rPr lang="en-US" sz="3600" b="1" dirty="0" err="1" smtClean="0">
                <a:latin typeface="DevLys 010" pitchFamily="2" charset="0"/>
                <a:cs typeface="Arial" pitchFamily="34" charset="0"/>
              </a:rPr>
              <a:t>fjVfuZax</a:t>
            </a:r>
            <a:r>
              <a:rPr lang="en-US" sz="3600" b="1" dirty="0" smtClean="0">
                <a:latin typeface="DevLys 010" pitchFamily="2" charset="0"/>
                <a:cs typeface="Arial" pitchFamily="34" charset="0"/>
              </a:rPr>
              <a:t> </a:t>
            </a:r>
            <a:r>
              <a:rPr lang="en-US" sz="3600" b="1" dirty="0" err="1" smtClean="0">
                <a:latin typeface="DevLys 010" pitchFamily="2" charset="0"/>
                <a:cs typeface="Arial" pitchFamily="34" charset="0"/>
              </a:rPr>
              <a:t>vf</a:t>
            </a:r>
            <a:r>
              <a:rPr lang="en-US" sz="3600" b="1" dirty="0" smtClean="0">
                <a:latin typeface="DevLys 010" pitchFamily="2" charset="0"/>
                <a:cs typeface="Arial" pitchFamily="34" charset="0"/>
              </a:rPr>
              <a:t>/</a:t>
            </a:r>
            <a:r>
              <a:rPr lang="en-US" sz="3600" b="1" dirty="0" err="1" smtClean="0">
                <a:latin typeface="DevLys 010" pitchFamily="2" charset="0"/>
                <a:cs typeface="Arial" pitchFamily="34" charset="0"/>
              </a:rPr>
              <a:t>kdkjh</a:t>
            </a:r>
            <a:r>
              <a:rPr lang="en-US" sz="3600" b="1" dirty="0" smtClean="0">
                <a:latin typeface="DevLys 010" pitchFamily="2" charset="0"/>
                <a:cs typeface="Arial" pitchFamily="34" charset="0"/>
              </a:rPr>
              <a:t> </a:t>
            </a:r>
            <a:r>
              <a:rPr lang="en-US" sz="3600" b="1" dirty="0" err="1" smtClean="0">
                <a:latin typeface="DevLys 010" pitchFamily="2" charset="0"/>
                <a:cs typeface="Arial" pitchFamily="34" charset="0"/>
              </a:rPr>
              <a:t>Lrj</a:t>
            </a:r>
            <a:r>
              <a:rPr lang="en-US" sz="3600" b="1" dirty="0" smtClean="0">
                <a:latin typeface="DevLys 010" pitchFamily="2" charset="0"/>
                <a:cs typeface="Arial" pitchFamily="34" charset="0"/>
              </a:rPr>
              <a:t> </a:t>
            </a:r>
            <a:r>
              <a:rPr lang="en-US" sz="3600" b="1" dirty="0" err="1" smtClean="0">
                <a:latin typeface="DevLys 010" pitchFamily="2" charset="0"/>
                <a:cs typeface="Arial" pitchFamily="34" charset="0"/>
              </a:rPr>
              <a:t>ij</a:t>
            </a:r>
            <a:r>
              <a:rPr lang="en-US" sz="3600" b="1" dirty="0" smtClean="0">
                <a:latin typeface="DevLys 010" pitchFamily="2" charset="0"/>
                <a:cs typeface="Arial" pitchFamily="34" charset="0"/>
              </a:rPr>
              <a:t> </a:t>
            </a:r>
            <a:r>
              <a:rPr lang="en-US" sz="3600" b="1" dirty="0" err="1" smtClean="0">
                <a:latin typeface="DevLys 010" pitchFamily="2" charset="0"/>
                <a:cs typeface="Arial" pitchFamily="34" charset="0"/>
              </a:rPr>
              <a:t>xfBr</a:t>
            </a:r>
            <a:r>
              <a:rPr lang="en-US" sz="3600" b="1" dirty="0" smtClean="0">
                <a:latin typeface="DevLys 010" pitchFamily="2" charset="0"/>
                <a:cs typeface="Arial" pitchFamily="34" charset="0"/>
              </a:rPr>
              <a:t> </a:t>
            </a:r>
            <a:r>
              <a:rPr lang="en-US" sz="3600" b="1" dirty="0" err="1" smtClean="0">
                <a:latin typeface="DevLys 010" pitchFamily="2" charset="0"/>
                <a:cs typeface="Arial" pitchFamily="34" charset="0"/>
              </a:rPr>
              <a:t>vf</a:t>
            </a:r>
            <a:r>
              <a:rPr lang="en-US" sz="3600" b="1" dirty="0" smtClean="0">
                <a:latin typeface="DevLys 010" pitchFamily="2" charset="0"/>
                <a:cs typeface="Arial" pitchFamily="34" charset="0"/>
              </a:rPr>
              <a:t>/</a:t>
            </a:r>
            <a:r>
              <a:rPr lang="en-US" sz="3600" b="1" dirty="0" err="1" smtClean="0">
                <a:latin typeface="DevLys 010" pitchFamily="2" charset="0"/>
                <a:cs typeface="Arial" pitchFamily="34" charset="0"/>
              </a:rPr>
              <a:t>kizek.ku</a:t>
            </a:r>
            <a:r>
              <a:rPr lang="en-US" sz="3600" b="1" dirty="0" smtClean="0">
                <a:latin typeface="DevLys 010" pitchFamily="2" charset="0"/>
                <a:cs typeface="Arial" pitchFamily="34" charset="0"/>
              </a:rPr>
              <a:t> </a:t>
            </a:r>
            <a:r>
              <a:rPr lang="en-US" sz="3600" b="1" dirty="0" err="1" smtClean="0">
                <a:latin typeface="DevLys 010" pitchFamily="2" charset="0"/>
                <a:cs typeface="Arial" pitchFamily="34" charset="0"/>
              </a:rPr>
              <a:t>lfefr</a:t>
            </a:r>
            <a:r>
              <a:rPr lang="en-US" sz="3600" b="1" dirty="0" smtClean="0">
                <a:latin typeface="DevLys 010" pitchFamily="2" charset="0"/>
                <a:cs typeface="Arial" pitchFamily="34" charset="0"/>
              </a:rPr>
              <a:t> dh </a:t>
            </a:r>
            <a:r>
              <a:rPr lang="en-US" sz="3600" b="1" dirty="0" err="1" smtClean="0">
                <a:latin typeface="DevLys 010" pitchFamily="2" charset="0"/>
                <a:cs typeface="Arial" pitchFamily="34" charset="0"/>
              </a:rPr>
              <a:t>vihy</a:t>
            </a:r>
            <a:r>
              <a:rPr lang="en-US" sz="3600" b="1" dirty="0" smtClean="0">
                <a:latin typeface="DevLys 010" pitchFamily="2" charset="0"/>
                <a:cs typeface="Arial" pitchFamily="34" charset="0"/>
              </a:rPr>
              <a:t>] </a:t>
            </a:r>
            <a:r>
              <a:rPr lang="en-US" sz="3600" b="1" dirty="0" err="1" smtClean="0">
                <a:latin typeface="DevLys 010" pitchFamily="2" charset="0"/>
                <a:cs typeface="Arial" pitchFamily="34" charset="0"/>
              </a:rPr>
              <a:t>vihy</a:t>
            </a:r>
            <a:r>
              <a:rPr lang="en-US" sz="3600" b="1" dirty="0" smtClean="0">
                <a:latin typeface="DevLys 010" pitchFamily="2" charset="0"/>
                <a:cs typeface="Arial" pitchFamily="34" charset="0"/>
              </a:rPr>
              <a:t> </a:t>
            </a:r>
            <a:r>
              <a:rPr lang="en-US" sz="3600" b="1" dirty="0" err="1" smtClean="0">
                <a:latin typeface="DevLys 010" pitchFamily="2" charset="0"/>
                <a:cs typeface="Arial" pitchFamily="34" charset="0"/>
              </a:rPr>
              <a:t>lfefr</a:t>
            </a:r>
            <a:r>
              <a:rPr lang="en-US" sz="3600" b="1" dirty="0" smtClean="0">
                <a:latin typeface="DevLys 010" pitchFamily="2" charset="0"/>
                <a:cs typeface="Arial" pitchFamily="34" charset="0"/>
              </a:rPr>
              <a:t> </a:t>
            </a:r>
            <a:r>
              <a:rPr lang="en-US" sz="3600" b="1" dirty="0" err="1" smtClean="0">
                <a:latin typeface="DevLys 010" pitchFamily="2" charset="0"/>
                <a:cs typeface="Arial" pitchFamily="34" charset="0"/>
              </a:rPr>
              <a:t>ds</a:t>
            </a:r>
            <a:r>
              <a:rPr lang="en-US" sz="3600" b="1" dirty="0" smtClean="0">
                <a:latin typeface="DevLys 010" pitchFamily="2" charset="0"/>
                <a:cs typeface="Arial" pitchFamily="34" charset="0"/>
              </a:rPr>
              <a:t> le{k dh </a:t>
            </a:r>
            <a:r>
              <a:rPr lang="en-US" sz="3600" b="1" dirty="0" err="1" smtClean="0">
                <a:latin typeface="DevLys 010" pitchFamily="2" charset="0"/>
                <a:cs typeface="Arial" pitchFamily="34" charset="0"/>
              </a:rPr>
              <a:t>tk,xhA</a:t>
            </a:r>
            <a:r>
              <a:rPr lang="en-US" sz="3600" b="1" dirty="0" smtClean="0">
                <a:latin typeface="DevLys 010" pitchFamily="2" charset="0"/>
                <a:cs typeface="Arial" pitchFamily="34" charset="0"/>
              </a:rPr>
              <a:t> </a:t>
            </a:r>
            <a:endParaRPr lang="en-US" sz="4000" b="1" dirty="0" smtClean="0">
              <a:latin typeface="DevLys 010" pitchFamily="2" charset="0"/>
              <a:cs typeface="Arial" pitchFamily="34" charset="0"/>
            </a:endParaRPr>
          </a:p>
          <a:p>
            <a:pPr algn="just"/>
            <a:r>
              <a:rPr lang="en-US" sz="3600" b="1" dirty="0" err="1" smtClean="0">
                <a:latin typeface="DevLys 010" pitchFamily="2" charset="0"/>
                <a:cs typeface="Arial" pitchFamily="34" charset="0"/>
              </a:rPr>
              <a:t>vihy</a:t>
            </a:r>
            <a:r>
              <a:rPr lang="en-US" sz="3600" b="1" dirty="0" smtClean="0">
                <a:latin typeface="DevLys 010" pitchFamily="2" charset="0"/>
                <a:cs typeface="Arial" pitchFamily="34" charset="0"/>
              </a:rPr>
              <a:t> </a:t>
            </a:r>
            <a:r>
              <a:rPr lang="en-US" sz="3600" b="1" dirty="0" err="1" smtClean="0">
                <a:latin typeface="DevLys 010" pitchFamily="2" charset="0"/>
                <a:cs typeface="Arial" pitchFamily="34" charset="0"/>
              </a:rPr>
              <a:t>lfefr</a:t>
            </a:r>
            <a:endParaRPr lang="en-US" sz="4000" b="1" dirty="0" smtClean="0">
              <a:latin typeface="DevLys 010" pitchFamily="2" charset="0"/>
              <a:cs typeface="Arial" pitchFamily="34" charset="0"/>
            </a:endParaRPr>
          </a:p>
          <a:p>
            <a:r>
              <a:rPr lang="en-US" sz="3200" dirty="0" smtClean="0">
                <a:latin typeface="Arial Narrow" pitchFamily="34" charset="0"/>
                <a:cs typeface="Arial" pitchFamily="34" charset="0"/>
              </a:rPr>
              <a:t>(</a:t>
            </a:r>
            <a:r>
              <a:rPr lang="en-US" sz="3200" dirty="0" err="1" smtClean="0">
                <a:latin typeface="Arial Narrow" pitchFamily="34" charset="0"/>
                <a:cs typeface="Arial" pitchFamily="34" charset="0"/>
              </a:rPr>
              <a:t>i</a:t>
            </a:r>
            <a:r>
              <a:rPr lang="en-US" sz="3200" dirty="0" smtClean="0">
                <a:latin typeface="Arial Narrow" pitchFamily="34" charset="0"/>
                <a:cs typeface="Arial" pitchFamily="34" charset="0"/>
              </a:rPr>
              <a:t>)</a:t>
            </a:r>
            <a:r>
              <a:rPr lang="en-US" sz="4000" b="1" dirty="0" smtClean="0">
                <a:latin typeface="DevLys 010" pitchFamily="2" charset="0"/>
                <a:cs typeface="Arial" pitchFamily="34" charset="0"/>
              </a:rPr>
              <a:t> </a:t>
            </a:r>
            <a:r>
              <a:rPr lang="en-US" sz="4000" dirty="0" err="1" smtClean="0">
                <a:latin typeface="DevLys 010" pitchFamily="2" charset="0"/>
                <a:cs typeface="Arial" pitchFamily="34" charset="0"/>
              </a:rPr>
              <a:t>eq</a:t>
            </a:r>
            <a:r>
              <a:rPr lang="en-US" sz="4000" dirty="0" smtClean="0">
                <a:latin typeface="DevLys 010" pitchFamily="2" charset="0"/>
                <a:cs typeface="Arial" pitchFamily="34" charset="0"/>
              </a:rPr>
              <a:t>[; </a:t>
            </a:r>
            <a:r>
              <a:rPr lang="en-US" sz="4000" dirty="0" err="1" smtClean="0">
                <a:latin typeface="DevLys 010" pitchFamily="2" charset="0"/>
                <a:cs typeface="Arial" pitchFamily="34" charset="0"/>
              </a:rPr>
              <a:t>fuokZpu</a:t>
            </a:r>
            <a:r>
              <a:rPr lang="en-US" sz="4000" dirty="0" smtClean="0">
                <a:latin typeface="DevLys 010" pitchFamily="2" charset="0"/>
                <a:cs typeface="Arial" pitchFamily="34" charset="0"/>
              </a:rPr>
              <a:t> </a:t>
            </a:r>
            <a:r>
              <a:rPr lang="en-US" sz="4000" dirty="0" err="1" smtClean="0">
                <a:latin typeface="DevLys 010" pitchFamily="2" charset="0"/>
                <a:cs typeface="Arial" pitchFamily="34" charset="0"/>
              </a:rPr>
              <a:t>vf</a:t>
            </a:r>
            <a:r>
              <a:rPr lang="en-US" sz="4000" dirty="0" smtClean="0">
                <a:latin typeface="DevLys 010" pitchFamily="2" charset="0"/>
                <a:cs typeface="Arial" pitchFamily="34" charset="0"/>
              </a:rPr>
              <a:t>/</a:t>
            </a:r>
            <a:r>
              <a:rPr lang="en-US" sz="4000" dirty="0" err="1" smtClean="0">
                <a:latin typeface="DevLys 010" pitchFamily="2" charset="0"/>
                <a:cs typeface="Arial" pitchFamily="34" charset="0"/>
              </a:rPr>
              <a:t>kdkjh</a:t>
            </a:r>
            <a:r>
              <a:rPr lang="en-US" sz="4000" dirty="0" smtClean="0">
                <a:latin typeface="DevLys 010" pitchFamily="2" charset="0"/>
                <a:cs typeface="Arial" pitchFamily="34" charset="0"/>
              </a:rPr>
              <a:t>  	&amp; 		v/;{k</a:t>
            </a:r>
          </a:p>
          <a:p>
            <a:r>
              <a:rPr lang="en-US" sz="3200" dirty="0" smtClean="0">
                <a:latin typeface="Arial Narrow" pitchFamily="34" charset="0"/>
                <a:cs typeface="Arial" pitchFamily="34" charset="0"/>
              </a:rPr>
              <a:t>(ii) </a:t>
            </a:r>
            <a:r>
              <a:rPr lang="en-US" sz="4000" dirty="0" err="1" smtClean="0">
                <a:latin typeface="DevLys 010" pitchFamily="2" charset="0"/>
                <a:cs typeface="Arial" pitchFamily="34" charset="0"/>
              </a:rPr>
              <a:t>Hkkjr</a:t>
            </a:r>
            <a:r>
              <a:rPr lang="en-US" sz="4000" dirty="0" smtClean="0">
                <a:latin typeface="DevLys 010" pitchFamily="2" charset="0"/>
                <a:cs typeface="Arial" pitchFamily="34" charset="0"/>
              </a:rPr>
              <a:t> </a:t>
            </a:r>
            <a:r>
              <a:rPr lang="en-US" sz="4000" dirty="0" err="1" smtClean="0">
                <a:latin typeface="DevLys 010" pitchFamily="2" charset="0"/>
                <a:cs typeface="Arial" pitchFamily="34" charset="0"/>
              </a:rPr>
              <a:t>fuokZpu</a:t>
            </a:r>
            <a:r>
              <a:rPr lang="en-US" sz="4000" dirty="0" smtClean="0">
                <a:latin typeface="DevLys 010" pitchFamily="2" charset="0"/>
                <a:cs typeface="Arial" pitchFamily="34" charset="0"/>
              </a:rPr>
              <a:t> </a:t>
            </a:r>
            <a:r>
              <a:rPr lang="en-US" sz="4000" dirty="0" err="1" smtClean="0">
                <a:latin typeface="DevLys 010" pitchFamily="2" charset="0"/>
                <a:cs typeface="Arial" pitchFamily="34" charset="0"/>
              </a:rPr>
              <a:t>vk;ksx</a:t>
            </a:r>
            <a:r>
              <a:rPr lang="en-US" sz="4000" dirty="0" smtClean="0">
                <a:latin typeface="DevLys 010" pitchFamily="2" charset="0"/>
                <a:cs typeface="Arial" pitchFamily="34" charset="0"/>
              </a:rPr>
              <a:t> }</a:t>
            </a:r>
            <a:r>
              <a:rPr lang="en-US" sz="4000" dirty="0" err="1" smtClean="0">
                <a:latin typeface="DevLys 010" pitchFamily="2" charset="0"/>
                <a:cs typeface="Arial" pitchFamily="34" charset="0"/>
              </a:rPr>
              <a:t>kjk</a:t>
            </a:r>
            <a:r>
              <a:rPr lang="en-US" sz="4000" dirty="0" smtClean="0">
                <a:latin typeface="DevLys 010" pitchFamily="2" charset="0"/>
                <a:cs typeface="Arial" pitchFamily="34" charset="0"/>
              </a:rPr>
              <a:t> </a:t>
            </a:r>
          </a:p>
          <a:p>
            <a:r>
              <a:rPr lang="en-US" sz="4000" dirty="0" smtClean="0">
                <a:latin typeface="DevLys 010" pitchFamily="2" charset="0"/>
                <a:cs typeface="Arial" pitchFamily="34" charset="0"/>
              </a:rPr>
              <a:t>   </a:t>
            </a:r>
            <a:r>
              <a:rPr lang="en-US" sz="4000" dirty="0" err="1" smtClean="0">
                <a:latin typeface="DevLys 010" pitchFamily="2" charset="0"/>
                <a:cs typeface="Arial" pitchFamily="34" charset="0"/>
              </a:rPr>
              <a:t>fu;qDr</a:t>
            </a:r>
            <a:r>
              <a:rPr lang="en-US" sz="4000" dirty="0" smtClean="0">
                <a:latin typeface="DevLys 010" pitchFamily="2" charset="0"/>
                <a:cs typeface="Arial" pitchFamily="34" charset="0"/>
              </a:rPr>
              <a:t> </a:t>
            </a:r>
            <a:r>
              <a:rPr lang="en-US" sz="4000" dirty="0" err="1" smtClean="0">
                <a:latin typeface="DevLys 010" pitchFamily="2" charset="0"/>
                <a:cs typeface="Arial" pitchFamily="34" charset="0"/>
              </a:rPr>
              <a:t>i;Zos</a:t>
            </a:r>
            <a:r>
              <a:rPr lang="en-US" sz="4000" dirty="0" smtClean="0">
                <a:latin typeface="DevLys 010" pitchFamily="2" charset="0"/>
                <a:cs typeface="Arial" pitchFamily="34" charset="0"/>
              </a:rPr>
              <a:t>{</a:t>
            </a:r>
            <a:r>
              <a:rPr lang="en-US" sz="4000" dirty="0" err="1" smtClean="0">
                <a:latin typeface="DevLys 010" pitchFamily="2" charset="0"/>
                <a:cs typeface="Arial" pitchFamily="34" charset="0"/>
              </a:rPr>
              <a:t>kd</a:t>
            </a:r>
            <a:r>
              <a:rPr lang="en-US" sz="4000" dirty="0" smtClean="0">
                <a:latin typeface="DevLys 010" pitchFamily="2" charset="0"/>
                <a:cs typeface="Arial" pitchFamily="34" charset="0"/>
              </a:rPr>
              <a:t> 			&amp; 		</a:t>
            </a:r>
            <a:r>
              <a:rPr lang="en-US" sz="4000" dirty="0" err="1" smtClean="0">
                <a:latin typeface="DevLys 010" pitchFamily="2" charset="0"/>
                <a:cs typeface="Arial" pitchFamily="34" charset="0"/>
              </a:rPr>
              <a:t>lnL</a:t>
            </a:r>
            <a:r>
              <a:rPr lang="en-US" sz="4000" dirty="0" smtClean="0">
                <a:latin typeface="DevLys 010" pitchFamily="2" charset="0"/>
                <a:cs typeface="Arial" pitchFamily="34" charset="0"/>
              </a:rPr>
              <a:t>;</a:t>
            </a:r>
          </a:p>
          <a:p>
            <a:r>
              <a:rPr lang="en-US" sz="3200" dirty="0" smtClean="0">
                <a:latin typeface="Arial Narrow" pitchFamily="34" charset="0"/>
                <a:cs typeface="Arial" pitchFamily="34" charset="0"/>
              </a:rPr>
              <a:t>(iii) </a:t>
            </a:r>
            <a:r>
              <a:rPr lang="en-US" sz="4000" dirty="0" err="1" smtClean="0">
                <a:latin typeface="DevLys 010" pitchFamily="2" charset="0"/>
                <a:cs typeface="Arial" pitchFamily="34" charset="0"/>
              </a:rPr>
              <a:t>eq</a:t>
            </a:r>
            <a:r>
              <a:rPr lang="en-US" sz="4000" dirty="0" smtClean="0">
                <a:latin typeface="DevLys 010" pitchFamily="2" charset="0"/>
                <a:cs typeface="Arial" pitchFamily="34" charset="0"/>
              </a:rPr>
              <a:t>[; </a:t>
            </a:r>
            <a:r>
              <a:rPr lang="en-US" sz="4000" dirty="0" err="1" smtClean="0">
                <a:latin typeface="DevLys 010" pitchFamily="2" charset="0"/>
                <a:cs typeface="Arial" pitchFamily="34" charset="0"/>
              </a:rPr>
              <a:t>fuokZpu</a:t>
            </a:r>
            <a:r>
              <a:rPr lang="en-US" sz="4000" dirty="0" smtClean="0">
                <a:latin typeface="DevLys 010" pitchFamily="2" charset="0"/>
                <a:cs typeface="Arial" pitchFamily="34" charset="0"/>
              </a:rPr>
              <a:t> </a:t>
            </a:r>
            <a:r>
              <a:rPr lang="en-US" sz="4000" dirty="0" err="1" smtClean="0">
                <a:latin typeface="DevLys 010" pitchFamily="2" charset="0"/>
                <a:cs typeface="Arial" pitchFamily="34" charset="0"/>
              </a:rPr>
              <a:t>vf</a:t>
            </a:r>
            <a:r>
              <a:rPr lang="en-US" sz="4000" dirty="0" smtClean="0">
                <a:latin typeface="DevLys 010" pitchFamily="2" charset="0"/>
                <a:cs typeface="Arial" pitchFamily="34" charset="0"/>
              </a:rPr>
              <a:t>/</a:t>
            </a:r>
            <a:r>
              <a:rPr lang="en-US" sz="4000" dirty="0" err="1" smtClean="0">
                <a:latin typeface="DevLys 010" pitchFamily="2" charset="0"/>
                <a:cs typeface="Arial" pitchFamily="34" charset="0"/>
              </a:rPr>
              <a:t>kdkjh</a:t>
            </a:r>
            <a:r>
              <a:rPr lang="en-US" sz="4000" dirty="0" smtClean="0">
                <a:latin typeface="DevLys 010" pitchFamily="2" charset="0"/>
                <a:cs typeface="Arial" pitchFamily="34" charset="0"/>
              </a:rPr>
              <a:t> }</a:t>
            </a:r>
            <a:r>
              <a:rPr lang="en-US" sz="4000" dirty="0" err="1" smtClean="0">
                <a:latin typeface="DevLys 010" pitchFamily="2" charset="0"/>
                <a:cs typeface="Arial" pitchFamily="34" charset="0"/>
              </a:rPr>
              <a:t>kjk</a:t>
            </a:r>
            <a:r>
              <a:rPr lang="en-US" sz="4000" dirty="0" smtClean="0">
                <a:latin typeface="DevLys 010" pitchFamily="2" charset="0"/>
                <a:cs typeface="Arial" pitchFamily="34" charset="0"/>
              </a:rPr>
              <a:t> </a:t>
            </a:r>
          </a:p>
          <a:p>
            <a:r>
              <a:rPr lang="en-US" sz="4000" dirty="0" smtClean="0">
                <a:latin typeface="DevLys 010" pitchFamily="2" charset="0"/>
                <a:cs typeface="Arial" pitchFamily="34" charset="0"/>
              </a:rPr>
              <a:t>    </a:t>
            </a:r>
            <a:r>
              <a:rPr lang="en-US" sz="4000" dirty="0" err="1" smtClean="0">
                <a:latin typeface="DevLys 010" pitchFamily="2" charset="0"/>
                <a:cs typeface="Arial" pitchFamily="34" charset="0"/>
              </a:rPr>
              <a:t>fu;qDr</a:t>
            </a:r>
            <a:r>
              <a:rPr lang="en-US" sz="4000" dirty="0" smtClean="0">
                <a:latin typeface="DevLys 010" pitchFamily="2" charset="0"/>
                <a:cs typeface="Arial" pitchFamily="34" charset="0"/>
              </a:rPr>
              <a:t> ,d </a:t>
            </a:r>
            <a:r>
              <a:rPr lang="en-US" sz="4000" dirty="0" err="1" smtClean="0">
                <a:latin typeface="DevLys 010" pitchFamily="2" charset="0"/>
                <a:cs typeface="Arial" pitchFamily="34" charset="0"/>
              </a:rPr>
              <a:t>fo'ks"kK</a:t>
            </a:r>
            <a:r>
              <a:rPr lang="en-US" sz="4000" dirty="0" smtClean="0">
                <a:latin typeface="DevLys 010" pitchFamily="2" charset="0"/>
                <a:cs typeface="Arial" pitchFamily="34" charset="0"/>
              </a:rPr>
              <a:t> 		&amp; 		</a:t>
            </a:r>
            <a:r>
              <a:rPr lang="en-US" sz="4000" dirty="0" err="1" smtClean="0">
                <a:latin typeface="DevLys 010" pitchFamily="2" charset="0"/>
                <a:cs typeface="Arial" pitchFamily="34" charset="0"/>
              </a:rPr>
              <a:t>lnL</a:t>
            </a:r>
            <a:r>
              <a:rPr lang="en-US" sz="4000" dirty="0" smtClean="0">
                <a:latin typeface="DevLys 010" pitchFamily="2" charset="0"/>
                <a:cs typeface="Arial" pitchFamily="34" charset="0"/>
              </a:rPr>
              <a:t>;</a:t>
            </a:r>
            <a:endParaRPr lang="en-US" sz="2400"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476672"/>
            <a:ext cx="8640960" cy="5904656"/>
          </a:xfrm>
        </p:spPr>
        <p:txBody>
          <a:bodyPr>
            <a:normAutofit/>
          </a:bodyPr>
          <a:lstStyle/>
          <a:p>
            <a:pPr algn="ctr">
              <a:buNone/>
            </a:pPr>
            <a:r>
              <a:rPr lang="en-US" sz="5200" b="1" dirty="0" err="1" smtClean="0">
                <a:latin typeface="DevLys 010" pitchFamily="2" charset="0"/>
                <a:cs typeface="Arial" pitchFamily="34" charset="0"/>
              </a:rPr>
              <a:t>vihy@f'kdk;r</a:t>
            </a:r>
            <a:r>
              <a:rPr lang="en-US" sz="5200" b="1" dirty="0" smtClean="0">
                <a:latin typeface="DevLys 010" pitchFamily="2" charset="0"/>
                <a:cs typeface="Arial" pitchFamily="34" charset="0"/>
              </a:rPr>
              <a:t> </a:t>
            </a:r>
            <a:r>
              <a:rPr lang="en-US" sz="5200" b="1" dirty="0" err="1" smtClean="0">
                <a:latin typeface="DevLys 010" pitchFamily="2" charset="0"/>
                <a:cs typeface="Arial" pitchFamily="34" charset="0"/>
              </a:rPr>
              <a:t>lfefr</a:t>
            </a:r>
            <a:r>
              <a:rPr lang="en-US" sz="5200" b="1" dirty="0" smtClean="0">
                <a:latin typeface="DevLys 010" pitchFamily="2" charset="0"/>
                <a:cs typeface="Arial" pitchFamily="34" charset="0"/>
              </a:rPr>
              <a:t> </a:t>
            </a:r>
            <a:r>
              <a:rPr lang="en-US" sz="5200" b="1" dirty="0" err="1" smtClean="0">
                <a:latin typeface="DevLys 010" pitchFamily="2" charset="0"/>
                <a:cs typeface="Arial" pitchFamily="34" charset="0"/>
              </a:rPr>
              <a:t>ds</a:t>
            </a:r>
            <a:r>
              <a:rPr lang="en-US" sz="5200" b="1" dirty="0" smtClean="0">
                <a:latin typeface="DevLys 010" pitchFamily="2" charset="0"/>
                <a:cs typeface="Arial" pitchFamily="34" charset="0"/>
              </a:rPr>
              <a:t> </a:t>
            </a:r>
            <a:r>
              <a:rPr lang="en-US" sz="5200" b="1" dirty="0" err="1" smtClean="0">
                <a:latin typeface="DevLys 010" pitchFamily="2" charset="0"/>
                <a:cs typeface="Arial" pitchFamily="34" charset="0"/>
              </a:rPr>
              <a:t>dk;Z</a:t>
            </a:r>
            <a:r>
              <a:rPr lang="en-US" sz="5200" b="1" dirty="0" smtClean="0">
                <a:latin typeface="DevLys 010" pitchFamily="2" charset="0"/>
                <a:cs typeface="Arial" pitchFamily="34" charset="0"/>
              </a:rPr>
              <a:t> </a:t>
            </a:r>
          </a:p>
          <a:p>
            <a:pPr algn="just"/>
            <a:r>
              <a:rPr lang="en-US" sz="5200" dirty="0" smtClean="0">
                <a:latin typeface="DevLys 010" pitchFamily="2" charset="0"/>
                <a:cs typeface="Arial" pitchFamily="34" charset="0"/>
              </a:rPr>
              <a:t> </a:t>
            </a:r>
            <a:r>
              <a:rPr lang="en-US" sz="4000" dirty="0" err="1" smtClean="0">
                <a:latin typeface="DevLys 010" pitchFamily="2" charset="0"/>
                <a:cs typeface="Arial" pitchFamily="34" charset="0"/>
              </a:rPr>
              <a:t>vihy@f'kdk;r</a:t>
            </a:r>
            <a:r>
              <a:rPr lang="en-US" sz="4000" dirty="0" smtClean="0">
                <a:latin typeface="DevLys 010" pitchFamily="2" charset="0"/>
                <a:cs typeface="Arial" pitchFamily="34" charset="0"/>
              </a:rPr>
              <a:t> </a:t>
            </a:r>
            <a:r>
              <a:rPr lang="en-US" sz="4000" dirty="0" err="1" smtClean="0">
                <a:latin typeface="DevLys 010" pitchFamily="2" charset="0"/>
                <a:cs typeface="Arial" pitchFamily="34" charset="0"/>
              </a:rPr>
              <a:t>Lohdkj</a:t>
            </a:r>
            <a:r>
              <a:rPr lang="en-US" sz="4000" dirty="0" smtClean="0">
                <a:latin typeface="DevLys 010" pitchFamily="2" charset="0"/>
                <a:cs typeface="Arial" pitchFamily="34" charset="0"/>
              </a:rPr>
              <a:t> </a:t>
            </a:r>
            <a:r>
              <a:rPr lang="en-US" sz="4000" dirty="0" err="1" smtClean="0">
                <a:latin typeface="DevLys 010" pitchFamily="2" charset="0"/>
                <a:cs typeface="Arial" pitchFamily="34" charset="0"/>
              </a:rPr>
              <a:t>dj</a:t>
            </a:r>
            <a:r>
              <a:rPr lang="en-US" sz="4000" dirty="0" smtClean="0">
                <a:latin typeface="DevLys 010" pitchFamily="2" charset="0"/>
                <a:cs typeface="Arial" pitchFamily="34" charset="0"/>
              </a:rPr>
              <a:t> </a:t>
            </a:r>
            <a:r>
              <a:rPr lang="en-US" sz="4000" dirty="0" err="1" smtClean="0">
                <a:latin typeface="DevLys 010" pitchFamily="2" charset="0"/>
                <a:cs typeface="Arial" pitchFamily="34" charset="0"/>
              </a:rPr>
              <a:t>ldrh</a:t>
            </a:r>
            <a:r>
              <a:rPr lang="en-US" sz="4000" dirty="0" smtClean="0">
                <a:latin typeface="DevLys 010" pitchFamily="2" charset="0"/>
                <a:cs typeface="Arial" pitchFamily="34" charset="0"/>
              </a:rPr>
              <a:t> </a:t>
            </a:r>
            <a:r>
              <a:rPr lang="en-US" sz="4000" dirty="0" err="1" smtClean="0">
                <a:latin typeface="DevLys 010" pitchFamily="2" charset="0"/>
                <a:cs typeface="Arial" pitchFamily="34" charset="0"/>
              </a:rPr>
              <a:t>gSA</a:t>
            </a:r>
            <a:endParaRPr lang="en-US" sz="4000" dirty="0" smtClean="0">
              <a:latin typeface="DevLys 010" pitchFamily="2" charset="0"/>
              <a:cs typeface="Arial" pitchFamily="34" charset="0"/>
            </a:endParaRPr>
          </a:p>
          <a:p>
            <a:pPr marL="504825" indent="-504825" algn="just"/>
            <a:r>
              <a:rPr lang="en-US" sz="4000" dirty="0" err="1" smtClean="0">
                <a:latin typeface="DevLys 010" pitchFamily="2" charset="0"/>
                <a:cs typeface="Arial" pitchFamily="34" charset="0"/>
              </a:rPr>
              <a:t>vihy@f'kdk;r</a:t>
            </a:r>
            <a:r>
              <a:rPr lang="en-US" sz="4000" dirty="0" smtClean="0">
                <a:latin typeface="DevLys 010" pitchFamily="2" charset="0"/>
                <a:cs typeface="Arial" pitchFamily="34" charset="0"/>
              </a:rPr>
              <a:t> </a:t>
            </a:r>
            <a:r>
              <a:rPr lang="en-US" sz="4000" dirty="0" err="1" smtClean="0">
                <a:latin typeface="DevLys 010" pitchFamily="2" charset="0"/>
                <a:cs typeface="Arial" pitchFamily="34" charset="0"/>
              </a:rPr>
              <a:t>vLohdkj</a:t>
            </a:r>
            <a:r>
              <a:rPr lang="en-US" sz="4000" dirty="0" smtClean="0">
                <a:latin typeface="DevLys 010" pitchFamily="2" charset="0"/>
                <a:cs typeface="Arial" pitchFamily="34" charset="0"/>
              </a:rPr>
              <a:t> </a:t>
            </a:r>
            <a:r>
              <a:rPr lang="en-US" sz="4000" dirty="0" err="1" smtClean="0">
                <a:latin typeface="DevLys 010" pitchFamily="2" charset="0"/>
                <a:cs typeface="Arial" pitchFamily="34" charset="0"/>
              </a:rPr>
              <a:t>dj</a:t>
            </a:r>
            <a:r>
              <a:rPr lang="en-US" sz="4000" dirty="0" smtClean="0">
                <a:latin typeface="DevLys 010" pitchFamily="2" charset="0"/>
                <a:cs typeface="Arial" pitchFamily="34" charset="0"/>
              </a:rPr>
              <a:t> </a:t>
            </a:r>
            <a:r>
              <a:rPr lang="en-US" sz="4000" dirty="0" err="1" smtClean="0">
                <a:latin typeface="DevLys 010" pitchFamily="2" charset="0"/>
                <a:cs typeface="Arial" pitchFamily="34" charset="0"/>
              </a:rPr>
              <a:t>ldrh</a:t>
            </a:r>
            <a:r>
              <a:rPr lang="en-US" sz="4000" dirty="0" smtClean="0">
                <a:latin typeface="DevLys 010" pitchFamily="2" charset="0"/>
                <a:cs typeface="Arial" pitchFamily="34" charset="0"/>
              </a:rPr>
              <a:t> </a:t>
            </a:r>
            <a:r>
              <a:rPr lang="en-US" sz="4000" dirty="0" err="1" smtClean="0">
                <a:latin typeface="DevLys 010" pitchFamily="2" charset="0"/>
                <a:cs typeface="Arial" pitchFamily="34" charset="0"/>
              </a:rPr>
              <a:t>gSA</a:t>
            </a:r>
            <a:endParaRPr lang="en-US" sz="4000" dirty="0" smtClean="0">
              <a:latin typeface="DevLys 010" pitchFamily="2" charset="0"/>
              <a:cs typeface="Arial" pitchFamily="34" charset="0"/>
            </a:endParaRPr>
          </a:p>
          <a:p>
            <a:pPr marL="508000" indent="-508000" algn="just"/>
            <a:r>
              <a:rPr lang="en-US" sz="4000" dirty="0" err="1" smtClean="0">
                <a:latin typeface="DevLys 010" pitchFamily="2" charset="0"/>
                <a:cs typeface="Arial" pitchFamily="34" charset="0"/>
              </a:rPr>
              <a:t>foKkiu</a:t>
            </a:r>
            <a:r>
              <a:rPr lang="en-US" sz="4000" dirty="0" smtClean="0">
                <a:latin typeface="DevLys 010" pitchFamily="2" charset="0"/>
                <a:cs typeface="Arial" pitchFamily="34" charset="0"/>
              </a:rPr>
              <a:t> </a:t>
            </a:r>
            <a:r>
              <a:rPr lang="en-US" sz="4000" dirty="0" err="1" smtClean="0">
                <a:latin typeface="DevLys 010" pitchFamily="2" charset="0"/>
                <a:cs typeface="Arial" pitchFamily="34" charset="0"/>
              </a:rPr>
              <a:t>esa</a:t>
            </a:r>
            <a:r>
              <a:rPr lang="en-US" sz="4000" dirty="0" smtClean="0">
                <a:latin typeface="DevLys 010" pitchFamily="2" charset="0"/>
                <a:cs typeface="Arial" pitchFamily="34" charset="0"/>
              </a:rPr>
              <a:t> </a:t>
            </a:r>
            <a:r>
              <a:rPr lang="en-US" sz="4000" dirty="0" err="1" smtClean="0">
                <a:latin typeface="DevLys 010" pitchFamily="2" charset="0"/>
                <a:cs typeface="Arial" pitchFamily="34" charset="0"/>
              </a:rPr>
              <a:t>la'kks</a:t>
            </a:r>
            <a:r>
              <a:rPr lang="en-US" sz="4000" dirty="0" smtClean="0">
                <a:latin typeface="DevLys 010" pitchFamily="2" charset="0"/>
                <a:cs typeface="Arial" pitchFamily="34" charset="0"/>
              </a:rPr>
              <a:t>/</a:t>
            </a:r>
            <a:r>
              <a:rPr lang="en-US" sz="4000" dirty="0" err="1" smtClean="0">
                <a:latin typeface="DevLys 010" pitchFamily="2" charset="0"/>
                <a:cs typeface="Arial" pitchFamily="34" charset="0"/>
              </a:rPr>
              <a:t>ku</a:t>
            </a:r>
            <a:r>
              <a:rPr lang="en-US" sz="4000" dirty="0" smtClean="0">
                <a:latin typeface="DevLys 010" pitchFamily="2" charset="0"/>
                <a:cs typeface="Arial" pitchFamily="34" charset="0"/>
              </a:rPr>
              <a:t> </a:t>
            </a:r>
            <a:r>
              <a:rPr lang="en-US" sz="4000" dirty="0" err="1" smtClean="0">
                <a:latin typeface="DevLys 010" pitchFamily="2" charset="0"/>
                <a:cs typeface="Arial" pitchFamily="34" charset="0"/>
              </a:rPr>
              <a:t>dj</a:t>
            </a:r>
            <a:r>
              <a:rPr lang="en-US" sz="4000" dirty="0" smtClean="0">
                <a:latin typeface="DevLys 010" pitchFamily="2" charset="0"/>
                <a:cs typeface="Arial" pitchFamily="34" charset="0"/>
              </a:rPr>
              <a:t> </a:t>
            </a:r>
            <a:r>
              <a:rPr lang="en-US" sz="4000" dirty="0" err="1" smtClean="0">
                <a:latin typeface="DevLys 010" pitchFamily="2" charset="0"/>
                <a:cs typeface="Arial" pitchFamily="34" charset="0"/>
              </a:rPr>
              <a:t>vf</a:t>
            </a:r>
            <a:r>
              <a:rPr lang="en-US" sz="4000" dirty="0" smtClean="0">
                <a:latin typeface="DevLys 010" pitchFamily="2" charset="0"/>
                <a:cs typeface="Arial" pitchFamily="34" charset="0"/>
              </a:rPr>
              <a:t>/kizekf.kr </a:t>
            </a:r>
            <a:r>
              <a:rPr lang="en-US" sz="4000" dirty="0" err="1" smtClean="0">
                <a:latin typeface="DevLys 010" pitchFamily="2" charset="0"/>
                <a:cs typeface="Arial" pitchFamily="34" charset="0"/>
              </a:rPr>
              <a:t>dj</a:t>
            </a:r>
            <a:r>
              <a:rPr lang="en-US" sz="4000" dirty="0" smtClean="0">
                <a:latin typeface="DevLys 010" pitchFamily="2" charset="0"/>
                <a:cs typeface="Arial" pitchFamily="34" charset="0"/>
              </a:rPr>
              <a:t> </a:t>
            </a:r>
            <a:r>
              <a:rPr lang="en-US" sz="4000" dirty="0" err="1" smtClean="0">
                <a:latin typeface="DevLys 010" pitchFamily="2" charset="0"/>
                <a:cs typeface="Arial" pitchFamily="34" charset="0"/>
              </a:rPr>
              <a:t>ldrh</a:t>
            </a:r>
            <a:r>
              <a:rPr lang="en-US" sz="4000" dirty="0" smtClean="0">
                <a:latin typeface="DevLys 010" pitchFamily="2" charset="0"/>
                <a:cs typeface="Arial" pitchFamily="34" charset="0"/>
              </a:rPr>
              <a:t> </a:t>
            </a:r>
            <a:r>
              <a:rPr lang="en-US" sz="4000" dirty="0" err="1" smtClean="0">
                <a:latin typeface="DevLys 010" pitchFamily="2" charset="0"/>
                <a:cs typeface="Arial" pitchFamily="34" charset="0"/>
              </a:rPr>
              <a:t>gSA</a:t>
            </a:r>
            <a:endParaRPr lang="en-US" sz="4000" dirty="0" smtClean="0">
              <a:latin typeface="DevLys 010" pitchFamily="2" charset="0"/>
              <a:cs typeface="Arial" pitchFamily="34" charset="0"/>
            </a:endParaRPr>
          </a:p>
          <a:p>
            <a:pPr algn="just">
              <a:buNone/>
            </a:pPr>
            <a:r>
              <a:rPr lang="en-US" sz="4000" dirty="0" smtClean="0">
                <a:latin typeface="DevLys 010" pitchFamily="2" charset="0"/>
                <a:cs typeface="Arial" pitchFamily="34" charset="0"/>
              </a:rPr>
              <a:t>		</a:t>
            </a:r>
            <a:r>
              <a:rPr lang="en-US" sz="4000" dirty="0" err="1" smtClean="0">
                <a:latin typeface="DevLys 010" pitchFamily="2" charset="0"/>
                <a:cs typeface="Arial" pitchFamily="34" charset="0"/>
              </a:rPr>
              <a:t>vihy</a:t>
            </a:r>
            <a:r>
              <a:rPr lang="en-US" sz="4000" dirty="0" smtClean="0">
                <a:latin typeface="DevLys 010" pitchFamily="2" charset="0"/>
                <a:cs typeface="Arial" pitchFamily="34" charset="0"/>
              </a:rPr>
              <a:t> </a:t>
            </a:r>
            <a:r>
              <a:rPr lang="en-US" sz="4000" dirty="0" err="1" smtClean="0">
                <a:latin typeface="DevLys 010" pitchFamily="2" charset="0"/>
                <a:cs typeface="Arial" pitchFamily="34" charset="0"/>
              </a:rPr>
              <a:t>lfefr</a:t>
            </a:r>
            <a:r>
              <a:rPr lang="en-US" sz="4000" dirty="0" smtClean="0">
                <a:latin typeface="DevLys 010" pitchFamily="2" charset="0"/>
                <a:cs typeface="Arial" pitchFamily="34" charset="0"/>
              </a:rPr>
              <a:t> </a:t>
            </a:r>
            <a:r>
              <a:rPr lang="en-US" sz="4000" dirty="0" err="1" smtClean="0">
                <a:latin typeface="DevLys 010" pitchFamily="2" charset="0"/>
                <a:cs typeface="Arial" pitchFamily="34" charset="0"/>
              </a:rPr>
              <a:t>dk</a:t>
            </a:r>
            <a:r>
              <a:rPr lang="en-US" sz="4000" dirty="0" smtClean="0">
                <a:latin typeface="DevLys 010" pitchFamily="2" charset="0"/>
                <a:cs typeface="Arial" pitchFamily="34" charset="0"/>
              </a:rPr>
              <a:t> </a:t>
            </a:r>
            <a:r>
              <a:rPr lang="en-US" sz="4000" dirty="0" err="1" smtClean="0">
                <a:latin typeface="DevLys 010" pitchFamily="2" charset="0"/>
                <a:cs typeface="Arial" pitchFamily="34" charset="0"/>
              </a:rPr>
              <a:t>fu.kZ</a:t>
            </a:r>
            <a:r>
              <a:rPr lang="en-US" sz="4000" dirty="0" smtClean="0">
                <a:latin typeface="DevLys 010" pitchFamily="2" charset="0"/>
                <a:cs typeface="Arial" pitchFamily="34" charset="0"/>
              </a:rPr>
              <a:t>; </a:t>
            </a:r>
            <a:r>
              <a:rPr lang="en-US" sz="4000" dirty="0" err="1" smtClean="0">
                <a:latin typeface="DevLys 010" pitchFamily="2" charset="0"/>
                <a:cs typeface="Arial" pitchFamily="34" charset="0"/>
              </a:rPr>
              <a:t>vafre</a:t>
            </a:r>
            <a:r>
              <a:rPr lang="en-US" sz="4000" dirty="0" smtClean="0">
                <a:latin typeface="DevLys 010" pitchFamily="2" charset="0"/>
                <a:cs typeface="Arial" pitchFamily="34" charset="0"/>
              </a:rPr>
              <a:t> </a:t>
            </a:r>
            <a:r>
              <a:rPr lang="en-US" sz="4000" dirty="0" err="1" smtClean="0">
                <a:latin typeface="DevLys 010" pitchFamily="2" charset="0"/>
                <a:cs typeface="Arial" pitchFamily="34" charset="0"/>
              </a:rPr>
              <a:t>gSA</a:t>
            </a:r>
            <a:r>
              <a:rPr lang="en-US" sz="4000" dirty="0" smtClean="0">
                <a:latin typeface="DevLys 010" pitchFamily="2" charset="0"/>
                <a:cs typeface="Arial" pitchFamily="34" charset="0"/>
              </a:rPr>
              <a:t> </a:t>
            </a:r>
            <a:r>
              <a:rPr lang="en-US" sz="4000" dirty="0" err="1" smtClean="0">
                <a:latin typeface="DevLys 010" pitchFamily="2" charset="0"/>
                <a:cs typeface="Arial" pitchFamily="34" charset="0"/>
              </a:rPr>
              <a:t>blds</a:t>
            </a:r>
            <a:r>
              <a:rPr lang="en-US" sz="4000" dirty="0" smtClean="0">
                <a:latin typeface="DevLys 010" pitchFamily="2" charset="0"/>
                <a:cs typeface="Arial" pitchFamily="34" charset="0"/>
              </a:rPr>
              <a:t> </a:t>
            </a:r>
            <a:r>
              <a:rPr lang="en-US" sz="4000" dirty="0" err="1" smtClean="0">
                <a:latin typeface="DevLys 010" pitchFamily="2" charset="0"/>
                <a:cs typeface="Arial" pitchFamily="34" charset="0"/>
              </a:rPr>
              <a:t>fo</a:t>
            </a:r>
            <a:r>
              <a:rPr lang="en-US" sz="4000" dirty="0" smtClean="0">
                <a:latin typeface="DevLys 010" pitchFamily="2" charset="0"/>
                <a:cs typeface="Arial" pitchFamily="34" charset="0"/>
              </a:rPr>
              <a:t>:) </a:t>
            </a:r>
            <a:r>
              <a:rPr lang="en-US" sz="4000" dirty="0" err="1" smtClean="0">
                <a:latin typeface="DevLys 010" pitchFamily="2" charset="0"/>
                <a:cs typeface="Arial" pitchFamily="34" charset="0"/>
              </a:rPr>
              <a:t>dsoy</a:t>
            </a:r>
            <a:r>
              <a:rPr lang="en-US" sz="4000" dirty="0" smtClean="0">
                <a:latin typeface="DevLys 010" pitchFamily="2" charset="0"/>
                <a:cs typeface="Arial" pitchFamily="34" charset="0"/>
              </a:rPr>
              <a:t> </a:t>
            </a:r>
            <a:r>
              <a:rPr lang="en-US" sz="4000" dirty="0" err="1" smtClean="0">
                <a:latin typeface="DevLys 010" pitchFamily="2" charset="0"/>
                <a:cs typeface="Arial" pitchFamily="34" charset="0"/>
              </a:rPr>
              <a:t>eku~uh</a:t>
            </a:r>
            <a:r>
              <a:rPr lang="en-US" sz="4000" dirty="0" smtClean="0">
                <a:latin typeface="DevLys 010" pitchFamily="2" charset="0"/>
                <a:cs typeface="Arial" pitchFamily="34" charset="0"/>
              </a:rPr>
              <a:t>; </a:t>
            </a:r>
            <a:r>
              <a:rPr lang="en-US" sz="4000" dirty="0" err="1" smtClean="0">
                <a:latin typeface="DevLys 010" pitchFamily="2" charset="0"/>
                <a:cs typeface="Arial" pitchFamily="34" charset="0"/>
              </a:rPr>
              <a:t>mPpre</a:t>
            </a:r>
            <a:r>
              <a:rPr lang="en-US" sz="4000" dirty="0" smtClean="0">
                <a:latin typeface="DevLys 010" pitchFamily="2" charset="0"/>
                <a:cs typeface="Arial" pitchFamily="34" charset="0"/>
              </a:rPr>
              <a:t> </a:t>
            </a:r>
            <a:r>
              <a:rPr lang="en-US" sz="4000" dirty="0" err="1" smtClean="0">
                <a:latin typeface="DevLys 010" pitchFamily="2" charset="0"/>
                <a:cs typeface="Arial" pitchFamily="34" charset="0"/>
              </a:rPr>
              <a:t>U;k;ky</a:t>
            </a:r>
            <a:r>
              <a:rPr lang="en-US" sz="4000" dirty="0" smtClean="0">
                <a:latin typeface="DevLys 010" pitchFamily="2" charset="0"/>
                <a:cs typeface="Arial" pitchFamily="34" charset="0"/>
              </a:rPr>
              <a:t>; </a:t>
            </a:r>
            <a:r>
              <a:rPr lang="en-US" sz="4000" dirty="0" err="1" smtClean="0">
                <a:latin typeface="DevLys 010" pitchFamily="2" charset="0"/>
                <a:cs typeface="Arial" pitchFamily="34" charset="0"/>
              </a:rPr>
              <a:t>esa</a:t>
            </a:r>
            <a:r>
              <a:rPr lang="en-US" sz="4000" dirty="0" smtClean="0">
                <a:latin typeface="DevLys 010" pitchFamily="2" charset="0"/>
                <a:cs typeface="Arial" pitchFamily="34" charset="0"/>
              </a:rPr>
              <a:t> </a:t>
            </a:r>
            <a:r>
              <a:rPr lang="en-US" sz="4000" dirty="0" err="1" smtClean="0">
                <a:latin typeface="DevLys 010" pitchFamily="2" charset="0"/>
                <a:cs typeface="Arial" pitchFamily="34" charset="0"/>
              </a:rPr>
              <a:t>vihy</a:t>
            </a:r>
            <a:r>
              <a:rPr lang="en-US" sz="4000" dirty="0" smtClean="0">
                <a:latin typeface="DevLys 010" pitchFamily="2" charset="0"/>
                <a:cs typeface="Arial" pitchFamily="34" charset="0"/>
              </a:rPr>
              <a:t> dh </a:t>
            </a:r>
            <a:r>
              <a:rPr lang="en-US" sz="4000" dirty="0" err="1" smtClean="0">
                <a:latin typeface="DevLys 010" pitchFamily="2" charset="0"/>
                <a:cs typeface="Arial" pitchFamily="34" charset="0"/>
              </a:rPr>
              <a:t>tk</a:t>
            </a:r>
            <a:r>
              <a:rPr lang="en-US" sz="4000" dirty="0" smtClean="0">
                <a:latin typeface="DevLys 010" pitchFamily="2" charset="0"/>
                <a:cs typeface="Arial" pitchFamily="34" charset="0"/>
              </a:rPr>
              <a:t> </a:t>
            </a:r>
            <a:r>
              <a:rPr lang="en-US" sz="4000" dirty="0" err="1" smtClean="0">
                <a:latin typeface="DevLys 010" pitchFamily="2" charset="0"/>
                <a:cs typeface="Arial" pitchFamily="34" charset="0"/>
              </a:rPr>
              <a:t>ldrh</a:t>
            </a:r>
            <a:r>
              <a:rPr lang="en-US" sz="4000" dirty="0" smtClean="0">
                <a:latin typeface="DevLys 010" pitchFamily="2" charset="0"/>
                <a:cs typeface="Arial" pitchFamily="34" charset="0"/>
              </a:rPr>
              <a:t> </a:t>
            </a:r>
            <a:r>
              <a:rPr lang="en-US" sz="4000" dirty="0" err="1" smtClean="0">
                <a:latin typeface="DevLys 010" pitchFamily="2" charset="0"/>
                <a:cs typeface="Arial" pitchFamily="34" charset="0"/>
              </a:rPr>
              <a:t>gSA</a:t>
            </a:r>
            <a:endParaRPr lang="en-US" sz="40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24</a:t>
            </a:fld>
            <a:endParaRPr lang="en-US"/>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6F15528-21DE-4FAA-801E-634DDDAF4B2B}" type="slidenum">
              <a:rPr lang="en-US" smtClean="0"/>
              <a:pPr/>
              <a:t>25</a:t>
            </a:fld>
            <a:endParaRPr lang="en-US"/>
          </a:p>
        </p:txBody>
      </p:sp>
      <p:graphicFrame>
        <p:nvGraphicFramePr>
          <p:cNvPr id="3" name="Table 2"/>
          <p:cNvGraphicFramePr>
            <a:graphicFrameLocks noGrp="1"/>
          </p:cNvGraphicFramePr>
          <p:nvPr/>
        </p:nvGraphicFramePr>
        <p:xfrm>
          <a:off x="144015" y="3356992"/>
          <a:ext cx="8676457" cy="3108960"/>
        </p:xfrm>
        <a:graphic>
          <a:graphicData uri="http://schemas.openxmlformats.org/drawingml/2006/table">
            <a:tbl>
              <a:tblPr/>
              <a:tblGrid>
                <a:gridCol w="467545"/>
                <a:gridCol w="864096"/>
                <a:gridCol w="720080"/>
                <a:gridCol w="936104"/>
                <a:gridCol w="648072"/>
                <a:gridCol w="720080"/>
                <a:gridCol w="1288642"/>
                <a:gridCol w="2027313"/>
                <a:gridCol w="1004525"/>
              </a:tblGrid>
              <a:tr h="0">
                <a:tc>
                  <a:txBody>
                    <a:bodyPr/>
                    <a:lstStyle/>
                    <a:p>
                      <a:pPr algn="ctr">
                        <a:lnSpc>
                          <a:spcPct val="150000"/>
                        </a:lnSpc>
                        <a:spcAft>
                          <a:spcPts val="0"/>
                        </a:spcAft>
                      </a:pPr>
                      <a:r>
                        <a:rPr lang="en-US" sz="2000" b="1" smtClean="0">
                          <a:latin typeface="DevLys 010"/>
                        </a:rPr>
                        <a:t>Ø</a:t>
                      </a:r>
                    </a:p>
                    <a:p>
                      <a:pPr algn="ctr">
                        <a:lnSpc>
                          <a:spcPct val="150000"/>
                        </a:lnSpc>
                        <a:spcAft>
                          <a:spcPts val="0"/>
                        </a:spcAft>
                      </a:pPr>
                      <a:r>
                        <a:rPr lang="en-US" sz="2000" b="1" smtClean="0">
                          <a:latin typeface="DevLys 010"/>
                        </a:rPr>
                        <a:t>-</a:t>
                      </a:r>
                      <a:r>
                        <a:rPr lang="en-US" sz="2000" b="1">
                          <a:latin typeface="DevLys 010"/>
                        </a:rPr>
                        <a:t>la-</a:t>
                      </a:r>
                      <a:endParaRPr lang="en-US" sz="2800">
                        <a:latin typeface="Calibri"/>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US" sz="2000" b="1">
                          <a:latin typeface="DevLys 010"/>
                        </a:rPr>
                        <a:t>yksdlHkk {ks= dk uke</a:t>
                      </a:r>
                      <a:endParaRPr lang="en-US" sz="2800">
                        <a:latin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US" sz="2000" b="1">
                          <a:latin typeface="DevLys 010"/>
                        </a:rPr>
                        <a:t>vH;FkhZ dk uke</a:t>
                      </a:r>
                      <a:endParaRPr lang="en-US" sz="2800">
                        <a:latin typeface="Calibri"/>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US" sz="2000" b="1">
                          <a:latin typeface="DevLys 010"/>
                        </a:rPr>
                        <a:t>jktuSfrd ny dk uke</a:t>
                      </a:r>
                      <a:endParaRPr lang="en-US" sz="2800">
                        <a:latin typeface="Calibri"/>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US" sz="2000" b="1" err="1">
                          <a:latin typeface="DevLys 010"/>
                        </a:rPr>
                        <a:t>pSuy</a:t>
                      </a:r>
                      <a:r>
                        <a:rPr lang="en-US" sz="2000" b="1">
                          <a:latin typeface="DevLys 010"/>
                        </a:rPr>
                        <a:t> </a:t>
                      </a:r>
                      <a:r>
                        <a:rPr lang="en-US" sz="2000" b="1" err="1">
                          <a:latin typeface="DevLys 010"/>
                        </a:rPr>
                        <a:t>dk</a:t>
                      </a:r>
                      <a:r>
                        <a:rPr lang="en-US" sz="2000" b="1">
                          <a:latin typeface="DevLys 010"/>
                        </a:rPr>
                        <a:t> </a:t>
                      </a:r>
                      <a:r>
                        <a:rPr lang="en-US" sz="2000" b="1" err="1">
                          <a:latin typeface="DevLys 010"/>
                        </a:rPr>
                        <a:t>uke</a:t>
                      </a:r>
                      <a:endParaRPr lang="en-US" sz="2800">
                        <a:latin typeface="Calibri"/>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US" sz="2000" b="1" err="1">
                          <a:latin typeface="DevLys 010"/>
                        </a:rPr>
                        <a:t>fnukad</a:t>
                      </a:r>
                      <a:endParaRPr lang="en-US" sz="2800">
                        <a:latin typeface="Calibri"/>
                      </a:endParaRPr>
                    </a:p>
                    <a:p>
                      <a:pPr algn="ctr">
                        <a:lnSpc>
                          <a:spcPct val="150000"/>
                        </a:lnSpc>
                        <a:spcAft>
                          <a:spcPts val="0"/>
                        </a:spcAft>
                      </a:pPr>
                      <a:r>
                        <a:rPr lang="en-US" sz="2000" b="1">
                          <a:latin typeface="DevLys 010"/>
                        </a:rPr>
                        <a:t>o le;</a:t>
                      </a:r>
                      <a:endParaRPr lang="en-US" sz="2800">
                        <a:latin typeface="Calibri"/>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US" sz="2000" b="1" err="1">
                          <a:latin typeface="DevLys 010"/>
                        </a:rPr>
                        <a:t>foKkiu</a:t>
                      </a:r>
                      <a:r>
                        <a:rPr lang="en-US" sz="2000" b="1">
                          <a:latin typeface="DevLys 010"/>
                        </a:rPr>
                        <a:t> dh </a:t>
                      </a:r>
                      <a:r>
                        <a:rPr lang="en-US" sz="2000" b="1" err="1">
                          <a:latin typeface="DevLys 010"/>
                        </a:rPr>
                        <a:t>vof</a:t>
                      </a:r>
                      <a:r>
                        <a:rPr lang="en-US" sz="2000" b="1">
                          <a:latin typeface="DevLys 010"/>
                        </a:rPr>
                        <a:t>/k ¼feUkVksa</a:t>
                      </a:r>
                      <a:r>
                        <a:rPr lang="en-US" sz="2000" b="1" smtClean="0">
                          <a:latin typeface="DevLys 010"/>
                        </a:rPr>
                        <a:t>@</a:t>
                      </a:r>
                    </a:p>
                    <a:p>
                      <a:pPr algn="ctr">
                        <a:lnSpc>
                          <a:spcPct val="150000"/>
                        </a:lnSpc>
                        <a:spcAft>
                          <a:spcPts val="0"/>
                        </a:spcAft>
                      </a:pPr>
                      <a:r>
                        <a:rPr lang="en-US" sz="2000" b="1" err="1" smtClean="0">
                          <a:latin typeface="DevLys 010"/>
                        </a:rPr>
                        <a:t>lSd.Ml</a:t>
                      </a:r>
                      <a:r>
                        <a:rPr lang="en-US" sz="2000" b="1">
                          <a:latin typeface="DevLys 010"/>
                        </a:rPr>
                        <a:t>~ esa½</a:t>
                      </a:r>
                      <a:endParaRPr lang="en-US" sz="2800">
                        <a:latin typeface="Calibri"/>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US" sz="2000" b="1" err="1">
                          <a:latin typeface="DevLys 010"/>
                        </a:rPr>
                        <a:t>vuqekfur</a:t>
                      </a:r>
                      <a:r>
                        <a:rPr lang="en-US" sz="2000" b="1">
                          <a:latin typeface="DevLys 010"/>
                        </a:rPr>
                        <a:t> </a:t>
                      </a:r>
                      <a:r>
                        <a:rPr lang="en-US" sz="2000" b="1" err="1">
                          <a:latin typeface="DevLys 010"/>
                        </a:rPr>
                        <a:t>n'kZd</a:t>
                      </a:r>
                      <a:r>
                        <a:rPr lang="en-US" sz="2000" b="1">
                          <a:latin typeface="DevLys 010"/>
                        </a:rPr>
                        <a:t> </a:t>
                      </a:r>
                      <a:endParaRPr lang="en-US" sz="2000" b="1" smtClean="0">
                        <a:latin typeface="DevLys 010"/>
                      </a:endParaRPr>
                    </a:p>
                    <a:p>
                      <a:pPr algn="ctr">
                        <a:lnSpc>
                          <a:spcPct val="150000"/>
                        </a:lnSpc>
                        <a:spcAft>
                          <a:spcPts val="0"/>
                        </a:spcAft>
                      </a:pPr>
                      <a:r>
                        <a:rPr lang="en-US" sz="2000" b="1" smtClean="0">
                          <a:latin typeface="DevLys 010"/>
                        </a:rPr>
                        <a:t>¼Mh-ih-vkj- </a:t>
                      </a:r>
                      <a:r>
                        <a:rPr lang="en-US" sz="2000" b="1" err="1">
                          <a:latin typeface="DevLys 010"/>
                        </a:rPr>
                        <a:t>ls</a:t>
                      </a:r>
                      <a:r>
                        <a:rPr lang="en-US" sz="2000" b="1">
                          <a:latin typeface="DevLys 010"/>
                        </a:rPr>
                        <a:t> </a:t>
                      </a:r>
                      <a:r>
                        <a:rPr lang="en-US" sz="2000" b="1" err="1">
                          <a:latin typeface="DevLys 010"/>
                        </a:rPr>
                        <a:t>lwpuk</a:t>
                      </a:r>
                      <a:r>
                        <a:rPr lang="en-US" sz="2000" b="1">
                          <a:latin typeface="DevLys 010"/>
                        </a:rPr>
                        <a:t> </a:t>
                      </a:r>
                      <a:r>
                        <a:rPr lang="en-US" sz="2000" b="1" err="1">
                          <a:latin typeface="DevLys 010"/>
                        </a:rPr>
                        <a:t>izkIr</a:t>
                      </a:r>
                      <a:r>
                        <a:rPr lang="en-US" sz="2000" b="1">
                          <a:latin typeface="DevLys 010"/>
                        </a:rPr>
                        <a:t> dh tk,½</a:t>
                      </a:r>
                      <a:endParaRPr lang="en-US" sz="2800">
                        <a:latin typeface="Calibri"/>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US" sz="2000" b="1">
                          <a:latin typeface="DevLys 010"/>
                        </a:rPr>
                        <a:t>foKkiu dh dher</a:t>
                      </a:r>
                      <a:endParaRPr lang="en-US" sz="2800">
                        <a:latin typeface="Calibri"/>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ctr">
                        <a:lnSpc>
                          <a:spcPct val="150000"/>
                        </a:lnSpc>
                        <a:spcAft>
                          <a:spcPts val="0"/>
                        </a:spcAft>
                      </a:pPr>
                      <a:endParaRPr lang="en-US" sz="2800">
                        <a:latin typeface="Calibri"/>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endParaRPr lang="en-US" sz="2800">
                        <a:latin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endParaRPr lang="en-US" sz="2800">
                        <a:latin typeface="Calibri"/>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endParaRPr lang="en-US" sz="2800">
                        <a:latin typeface="Calibri"/>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endParaRPr lang="en-US" sz="2800">
                        <a:latin typeface="Calibri"/>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endParaRPr lang="en-US" sz="2800">
                        <a:latin typeface="Calibri"/>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endParaRPr lang="en-US" sz="2800">
                        <a:latin typeface="Calibri"/>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endParaRPr lang="en-US" sz="2800">
                        <a:latin typeface="Calibri"/>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endParaRPr lang="en-US" sz="2800">
                        <a:latin typeface="Calibri"/>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ctr">
                        <a:lnSpc>
                          <a:spcPct val="150000"/>
                        </a:lnSpc>
                        <a:spcAft>
                          <a:spcPts val="0"/>
                        </a:spcAft>
                      </a:pPr>
                      <a:endParaRPr lang="en-US" sz="2800">
                        <a:latin typeface="Calibri"/>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endParaRPr lang="en-US" sz="2800">
                        <a:latin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endParaRPr lang="en-US" sz="2800">
                        <a:latin typeface="Calibri"/>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endParaRPr lang="en-US" sz="2800">
                        <a:latin typeface="Calibri"/>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endParaRPr lang="en-US" sz="2800">
                        <a:latin typeface="Calibri"/>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endParaRPr lang="en-US" sz="2800">
                        <a:latin typeface="Calibri"/>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endParaRPr lang="en-US" sz="2800">
                        <a:latin typeface="Calibri"/>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endParaRPr lang="en-US" sz="2800">
                        <a:latin typeface="Calibri"/>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endParaRPr lang="en-US" sz="2800">
                        <a:latin typeface="Calibri"/>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64513" name="Rectangle 1"/>
          <p:cNvSpPr>
            <a:spLocks noChangeArrowheads="1"/>
          </p:cNvSpPr>
          <p:nvPr/>
        </p:nvSpPr>
        <p:spPr bwMode="auto">
          <a:xfrm>
            <a:off x="0" y="125338"/>
            <a:ext cx="9144000" cy="304698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strike="noStrike" cap="none" normalizeH="0" baseline="0" dirty="0" smtClean="0">
                <a:ln>
                  <a:noFill/>
                </a:ln>
                <a:solidFill>
                  <a:schemeClr val="tx1"/>
                </a:solidFill>
                <a:effectLst/>
                <a:latin typeface="DevLys 010" pitchFamily="2" charset="0"/>
                <a:cs typeface="Arial" pitchFamily="34" charset="0"/>
              </a:rPr>
              <a:t>								vuqyXud&amp;12</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3600" b="1" i="0" strike="noStrike" cap="none" normalizeH="0" baseline="0" dirty="0" err="1" smtClean="0">
                <a:ln>
                  <a:noFill/>
                </a:ln>
                <a:solidFill>
                  <a:schemeClr val="tx1"/>
                </a:solidFill>
                <a:effectLst/>
                <a:latin typeface="DevLys 010" pitchFamily="2" charset="0"/>
                <a:cs typeface="Arial" pitchFamily="34" charset="0"/>
              </a:rPr>
              <a:t>foKkiu</a:t>
            </a:r>
            <a:r>
              <a:rPr kumimoji="0" lang="en-US" sz="3600" b="1" i="0" strike="noStrike" cap="none" normalizeH="0" baseline="0" dirty="0" smtClean="0">
                <a:ln>
                  <a:noFill/>
                </a:ln>
                <a:solidFill>
                  <a:schemeClr val="tx1"/>
                </a:solidFill>
                <a:effectLst/>
                <a:latin typeface="DevLys 010" pitchFamily="2" charset="0"/>
                <a:cs typeface="Arial" pitchFamily="34" charset="0"/>
              </a:rPr>
              <a:t> </a:t>
            </a:r>
            <a:r>
              <a:rPr kumimoji="0" lang="en-US" sz="3600" b="1" i="0" strike="noStrike" cap="none" normalizeH="0" baseline="0" dirty="0" err="1" smtClean="0">
                <a:ln>
                  <a:noFill/>
                </a:ln>
                <a:solidFill>
                  <a:schemeClr val="tx1"/>
                </a:solidFill>
                <a:effectLst/>
                <a:latin typeface="DevLys 010" pitchFamily="2" charset="0"/>
                <a:cs typeface="Arial" pitchFamily="34" charset="0"/>
              </a:rPr>
              <a:t>vf</a:t>
            </a:r>
            <a:r>
              <a:rPr kumimoji="0" lang="en-US" sz="3600" b="1" i="0" strike="noStrike" cap="none" normalizeH="0" baseline="0" dirty="0" smtClean="0">
                <a:ln>
                  <a:noFill/>
                </a:ln>
                <a:solidFill>
                  <a:schemeClr val="tx1"/>
                </a:solidFill>
                <a:effectLst/>
                <a:latin typeface="DevLys 010" pitchFamily="2" charset="0"/>
                <a:cs typeface="Arial" pitchFamily="34" charset="0"/>
              </a:rPr>
              <a:t>/</a:t>
            </a:r>
            <a:r>
              <a:rPr kumimoji="0" lang="en-US" sz="3600" b="1" i="0" strike="noStrike" cap="none" normalizeH="0" baseline="0" dirty="0" err="1" smtClean="0">
                <a:ln>
                  <a:noFill/>
                </a:ln>
                <a:solidFill>
                  <a:schemeClr val="tx1"/>
                </a:solidFill>
                <a:effectLst/>
                <a:latin typeface="DevLys 010" pitchFamily="2" charset="0"/>
                <a:cs typeface="Arial" pitchFamily="34" charset="0"/>
              </a:rPr>
              <a:t>kizek.ku</a:t>
            </a:r>
            <a:r>
              <a:rPr kumimoji="0" lang="en-US" sz="3600" b="1" i="0" strike="noStrike" cap="none" normalizeH="0" baseline="0" dirty="0" smtClean="0">
                <a:ln>
                  <a:noFill/>
                </a:ln>
                <a:solidFill>
                  <a:schemeClr val="tx1"/>
                </a:solidFill>
                <a:effectLst/>
                <a:latin typeface="DevLys 010" pitchFamily="2" charset="0"/>
                <a:cs typeface="Arial" pitchFamily="34" charset="0"/>
              </a:rPr>
              <a:t> </a:t>
            </a:r>
            <a:r>
              <a:rPr kumimoji="0" lang="en-US" sz="3600" b="1" i="0" strike="noStrike" cap="none" normalizeH="0" baseline="0" dirty="0" err="1" smtClean="0">
                <a:ln>
                  <a:noFill/>
                </a:ln>
                <a:solidFill>
                  <a:schemeClr val="tx1"/>
                </a:solidFill>
                <a:effectLst/>
                <a:latin typeface="DevLys 010" pitchFamily="2" charset="0"/>
                <a:cs typeface="Arial" pitchFamily="34" charset="0"/>
              </a:rPr>
              <a:t>lfefr</a:t>
            </a:r>
            <a:r>
              <a:rPr kumimoji="0" lang="en-US" sz="3600" b="1" i="0" strike="noStrike" cap="none" normalizeH="0" baseline="0" dirty="0" smtClean="0">
                <a:ln>
                  <a:noFill/>
                </a:ln>
                <a:solidFill>
                  <a:schemeClr val="tx1"/>
                </a:solidFill>
                <a:effectLst/>
                <a:latin typeface="DevLys 010" pitchFamily="2" charset="0"/>
                <a:cs typeface="Arial" pitchFamily="34" charset="0"/>
              </a:rPr>
              <a:t> }</a:t>
            </a:r>
            <a:r>
              <a:rPr kumimoji="0" lang="en-US" sz="3600" b="1" i="0" strike="noStrike" cap="none" normalizeH="0" baseline="0" dirty="0" err="1" smtClean="0">
                <a:ln>
                  <a:noFill/>
                </a:ln>
                <a:solidFill>
                  <a:schemeClr val="tx1"/>
                </a:solidFill>
                <a:effectLst/>
                <a:latin typeface="DevLys 010" pitchFamily="2" charset="0"/>
                <a:cs typeface="Arial" pitchFamily="34" charset="0"/>
              </a:rPr>
              <a:t>kjk</a:t>
            </a:r>
            <a:r>
              <a:rPr kumimoji="0" lang="en-US" sz="3600" b="1" i="0" strike="noStrike" cap="none" normalizeH="0" baseline="0" dirty="0" smtClean="0">
                <a:ln>
                  <a:noFill/>
                </a:ln>
                <a:solidFill>
                  <a:schemeClr val="tx1"/>
                </a:solidFill>
                <a:effectLst/>
                <a:latin typeface="DevLys 010" pitchFamily="2" charset="0"/>
                <a:cs typeface="Arial" pitchFamily="34" charset="0"/>
              </a:rPr>
              <a:t> </a:t>
            </a:r>
            <a:r>
              <a:rPr kumimoji="0" lang="en-US" sz="3600" b="1" i="0" strike="noStrike" cap="none" normalizeH="0" baseline="0" dirty="0" err="1" smtClean="0">
                <a:ln>
                  <a:noFill/>
                </a:ln>
                <a:solidFill>
                  <a:schemeClr val="tx1"/>
                </a:solidFill>
                <a:effectLst/>
                <a:latin typeface="DevLys 010" pitchFamily="2" charset="0"/>
                <a:cs typeface="Arial" pitchFamily="34" charset="0"/>
              </a:rPr>
              <a:t>vf</a:t>
            </a:r>
            <a:r>
              <a:rPr kumimoji="0" lang="en-US" sz="3600" b="1" i="0" strike="noStrike" cap="none" normalizeH="0" baseline="0" dirty="0" smtClean="0">
                <a:ln>
                  <a:noFill/>
                </a:ln>
                <a:solidFill>
                  <a:schemeClr val="tx1"/>
                </a:solidFill>
                <a:effectLst/>
                <a:latin typeface="DevLys 010" pitchFamily="2" charset="0"/>
                <a:cs typeface="Arial" pitchFamily="34" charset="0"/>
              </a:rPr>
              <a:t>/kizekf.kr </a:t>
            </a:r>
            <a:r>
              <a:rPr kumimoji="0" lang="en-US" sz="3600" b="1" i="0" strike="noStrike" cap="none" normalizeH="0" baseline="0" dirty="0" err="1" smtClean="0">
                <a:ln>
                  <a:noFill/>
                </a:ln>
                <a:solidFill>
                  <a:schemeClr val="tx1"/>
                </a:solidFill>
                <a:effectLst/>
                <a:latin typeface="DevLys 010" pitchFamily="2" charset="0"/>
                <a:cs typeface="Arial" pitchFamily="34" charset="0"/>
              </a:rPr>
              <a:t>foKkiuksa</a:t>
            </a:r>
            <a:r>
              <a:rPr kumimoji="0" lang="en-US" sz="3600" b="1" i="0" strike="noStrike" cap="none" normalizeH="0" baseline="0" dirty="0" smtClean="0">
                <a:ln>
                  <a:noFill/>
                </a:ln>
                <a:solidFill>
                  <a:schemeClr val="tx1"/>
                </a:solidFill>
                <a:effectLst/>
                <a:latin typeface="DevLys 010" pitchFamily="2" charset="0"/>
                <a:cs typeface="Arial" pitchFamily="34" charset="0"/>
              </a:rPr>
              <a:t> dh </a:t>
            </a:r>
            <a:r>
              <a:rPr kumimoji="0" lang="en-US" sz="3600" b="1" i="0" u="sng" strike="noStrike" cap="none" normalizeH="0" baseline="0" dirty="0" err="1" smtClean="0">
                <a:ln>
                  <a:noFill/>
                </a:ln>
                <a:solidFill>
                  <a:schemeClr val="tx1"/>
                </a:solidFill>
                <a:effectLst/>
                <a:latin typeface="DevLys 010" pitchFamily="2" charset="0"/>
                <a:cs typeface="Arial" pitchFamily="34" charset="0"/>
              </a:rPr>
              <a:t>lwpuk</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3200" b="1" i="0" u="sng" strike="noStrike" cap="none" normalizeH="0" baseline="0" dirty="0" err="1" smtClean="0">
                <a:ln>
                  <a:noFill/>
                </a:ln>
                <a:solidFill>
                  <a:schemeClr val="tx1"/>
                </a:solidFill>
                <a:effectLst/>
                <a:latin typeface="DevLys 010" pitchFamily="2" charset="0"/>
                <a:cs typeface="Arial" pitchFamily="34" charset="0"/>
              </a:rPr>
              <a:t>ftys</a:t>
            </a:r>
            <a:r>
              <a:rPr kumimoji="0" lang="en-US" sz="3200" b="1" i="0" u="sng" strike="noStrike" cap="none" normalizeH="0" baseline="0" dirty="0" smtClean="0">
                <a:ln>
                  <a:noFill/>
                </a:ln>
                <a:solidFill>
                  <a:schemeClr val="tx1"/>
                </a:solidFill>
                <a:effectLst/>
                <a:latin typeface="DevLys 010" pitchFamily="2" charset="0"/>
                <a:cs typeface="Arial" pitchFamily="34" charset="0"/>
              </a:rPr>
              <a:t> </a:t>
            </a:r>
            <a:r>
              <a:rPr kumimoji="0" lang="en-US" sz="3200" b="1" i="0" u="sng" strike="noStrike" cap="none" normalizeH="0" baseline="0" dirty="0" err="1" smtClean="0">
                <a:ln>
                  <a:noFill/>
                </a:ln>
                <a:solidFill>
                  <a:schemeClr val="tx1"/>
                </a:solidFill>
                <a:effectLst/>
                <a:latin typeface="DevLys 010" pitchFamily="2" charset="0"/>
                <a:cs typeface="Arial" pitchFamily="34" charset="0"/>
              </a:rPr>
              <a:t>dk</a:t>
            </a:r>
            <a:r>
              <a:rPr kumimoji="0" lang="en-US" sz="3200" b="1" i="0" u="sng" strike="noStrike" cap="none" normalizeH="0" baseline="0" dirty="0" smtClean="0">
                <a:ln>
                  <a:noFill/>
                </a:ln>
                <a:solidFill>
                  <a:schemeClr val="tx1"/>
                </a:solidFill>
                <a:effectLst/>
                <a:latin typeface="DevLys 010" pitchFamily="2" charset="0"/>
                <a:cs typeface="Arial" pitchFamily="34" charset="0"/>
              </a:rPr>
              <a:t> </a:t>
            </a:r>
            <a:r>
              <a:rPr kumimoji="0" lang="en-US" sz="3200" b="1" i="0" u="sng" strike="noStrike" cap="none" normalizeH="0" baseline="0" dirty="0" err="1" smtClean="0">
                <a:ln>
                  <a:noFill/>
                </a:ln>
                <a:solidFill>
                  <a:schemeClr val="tx1"/>
                </a:solidFill>
                <a:effectLst/>
                <a:latin typeface="DevLys 010" pitchFamily="2" charset="0"/>
                <a:cs typeface="Arial" pitchFamily="34" charset="0"/>
              </a:rPr>
              <a:t>uke</a:t>
            </a:r>
            <a:r>
              <a:rPr kumimoji="0" lang="en-US" sz="3200" b="1" i="0" u="sng" strike="noStrike" cap="none" normalizeH="0" baseline="0" dirty="0" smtClean="0">
                <a:ln>
                  <a:noFill/>
                </a:ln>
                <a:solidFill>
                  <a:schemeClr val="tx1"/>
                </a:solidFill>
                <a:effectLst/>
                <a:latin typeface="DevLys 010" pitchFamily="2" charset="0"/>
                <a:cs typeface="Arial" pitchFamily="34" charset="0"/>
              </a:rPr>
              <a:t>%&amp;</a:t>
            </a:r>
            <a:endParaRPr kumimoji="0" lang="en-US" sz="3200" b="0" i="0" u="none" strike="noStrike" cap="none" normalizeH="0" baseline="0" dirty="0" smtClean="0">
              <a:ln>
                <a:noFill/>
              </a:ln>
              <a:solidFill>
                <a:schemeClr val="tx1"/>
              </a:solidFill>
              <a:effectLst/>
              <a:latin typeface="Arial" pitchFamily="34" charset="0"/>
              <a:cs typeface="Arial" pitchFamily="34" charset="0"/>
            </a:endParaRPr>
          </a:p>
          <a:p>
            <a:pPr marL="449263" marR="0" lvl="0" indent="-449263" algn="l" defTabSz="914400" rtl="0" eaLnBrk="0" fontAlgn="base" latinLnBrk="0" hangingPunct="0">
              <a:lnSpc>
                <a:spcPct val="100000"/>
              </a:lnSpc>
              <a:spcBef>
                <a:spcPct val="0"/>
              </a:spcBef>
              <a:spcAft>
                <a:spcPct val="0"/>
              </a:spcAft>
              <a:buClrTx/>
              <a:buSzTx/>
              <a:buFontTx/>
              <a:buNone/>
              <a:tabLst/>
            </a:pPr>
            <a:r>
              <a:rPr kumimoji="0" lang="en-US" sz="3200" b="1" i="0" u="none" strike="noStrike" cap="none" normalizeH="0" baseline="0" dirty="0" smtClean="0">
                <a:ln>
                  <a:noFill/>
                </a:ln>
                <a:solidFill>
                  <a:schemeClr val="tx1"/>
                </a:solidFill>
                <a:effectLst/>
                <a:latin typeface="DevLys 010" pitchFamily="2" charset="0"/>
                <a:cs typeface="Arial" pitchFamily="34" charset="0"/>
              </a:rPr>
              <a:t>1- </a:t>
            </a:r>
            <a:r>
              <a:rPr kumimoji="0" lang="en-US" sz="3200" b="1" i="0" u="none" strike="noStrike" cap="none" normalizeH="0" baseline="0" dirty="0" err="1" smtClean="0">
                <a:ln>
                  <a:noFill/>
                </a:ln>
                <a:solidFill>
                  <a:schemeClr val="tx1"/>
                </a:solidFill>
                <a:effectLst/>
                <a:latin typeface="DevLys 010" pitchFamily="2" charset="0"/>
                <a:cs typeface="Arial" pitchFamily="34" charset="0"/>
              </a:rPr>
              <a:t>dscy</a:t>
            </a:r>
            <a:r>
              <a:rPr kumimoji="0" lang="en-US" sz="3200" b="1" i="0" u="none" strike="noStrike" cap="none" normalizeH="0" baseline="0" dirty="0" smtClean="0">
                <a:ln>
                  <a:noFill/>
                </a:ln>
                <a:solidFill>
                  <a:schemeClr val="tx1"/>
                </a:solidFill>
                <a:effectLst/>
                <a:latin typeface="DevLys 010" pitchFamily="2" charset="0"/>
                <a:cs typeface="Arial" pitchFamily="34" charset="0"/>
              </a:rPr>
              <a:t> </a:t>
            </a:r>
            <a:r>
              <a:rPr kumimoji="0" lang="en-US" sz="3200" b="1" i="0" u="none" strike="noStrike" cap="none" normalizeH="0" baseline="0" dirty="0" err="1" smtClean="0">
                <a:ln>
                  <a:noFill/>
                </a:ln>
                <a:solidFill>
                  <a:schemeClr val="tx1"/>
                </a:solidFill>
                <a:effectLst/>
                <a:latin typeface="DevLys 010" pitchFamily="2" charset="0"/>
                <a:cs typeface="Arial" pitchFamily="34" charset="0"/>
              </a:rPr>
              <a:t>usVodZ</a:t>
            </a:r>
            <a:r>
              <a:rPr kumimoji="0" lang="en-US" sz="3200" b="1" i="0" u="none" strike="noStrike" cap="none" normalizeH="0" baseline="0" dirty="0" smtClean="0">
                <a:ln>
                  <a:noFill/>
                </a:ln>
                <a:solidFill>
                  <a:schemeClr val="tx1"/>
                </a:solidFill>
                <a:effectLst/>
                <a:latin typeface="DevLys 010" pitchFamily="2" charset="0"/>
                <a:cs typeface="Arial" pitchFamily="34" charset="0"/>
              </a:rPr>
              <a:t> </a:t>
            </a:r>
            <a:r>
              <a:rPr kumimoji="0" lang="en-US" sz="3200" b="1" i="0" u="none" strike="noStrike" cap="none" normalizeH="0" baseline="0" dirty="0" err="1" smtClean="0">
                <a:ln>
                  <a:noFill/>
                </a:ln>
                <a:solidFill>
                  <a:schemeClr val="tx1"/>
                </a:solidFill>
                <a:effectLst/>
                <a:latin typeface="DevLys 010" pitchFamily="2" charset="0"/>
                <a:cs typeface="Arial" pitchFamily="34" charset="0"/>
              </a:rPr>
              <a:t>lfgr</a:t>
            </a:r>
            <a:r>
              <a:rPr kumimoji="0" lang="en-US" sz="3200" b="1" i="0" u="none" strike="noStrike" cap="none" normalizeH="0" baseline="0" dirty="0" smtClean="0">
                <a:ln>
                  <a:noFill/>
                </a:ln>
                <a:solidFill>
                  <a:schemeClr val="tx1"/>
                </a:solidFill>
                <a:effectLst/>
                <a:latin typeface="DevLys 010" pitchFamily="2" charset="0"/>
                <a:cs typeface="Arial" pitchFamily="34" charset="0"/>
              </a:rPr>
              <a:t> </a:t>
            </a:r>
            <a:r>
              <a:rPr kumimoji="0" lang="en-US" sz="3200" b="1" i="0" u="none" strike="noStrike" cap="none" normalizeH="0" baseline="0" dirty="0" err="1" smtClean="0">
                <a:ln>
                  <a:noFill/>
                </a:ln>
                <a:solidFill>
                  <a:schemeClr val="tx1"/>
                </a:solidFill>
                <a:effectLst/>
                <a:latin typeface="DevLys 010" pitchFamily="2" charset="0"/>
                <a:cs typeface="Arial" pitchFamily="34" charset="0"/>
              </a:rPr>
              <a:t>Vsyhfotu</a:t>
            </a:r>
            <a:r>
              <a:rPr kumimoji="0" lang="en-US" sz="3200" b="1" i="0" u="none" strike="noStrike" cap="none" normalizeH="0" baseline="0" dirty="0" smtClean="0">
                <a:ln>
                  <a:noFill/>
                </a:ln>
                <a:solidFill>
                  <a:schemeClr val="tx1"/>
                </a:solidFill>
                <a:effectLst/>
                <a:latin typeface="DevLys 010" pitchFamily="2" charset="0"/>
                <a:cs typeface="Arial" pitchFamily="34" charset="0"/>
              </a:rPr>
              <a:t> </a:t>
            </a:r>
            <a:r>
              <a:rPr kumimoji="0" lang="en-US" sz="3200" b="1" i="0" u="none" strike="noStrike" cap="none" normalizeH="0" baseline="0" dirty="0" err="1" smtClean="0">
                <a:ln>
                  <a:noFill/>
                </a:ln>
                <a:solidFill>
                  <a:schemeClr val="tx1"/>
                </a:solidFill>
                <a:effectLst/>
                <a:latin typeface="DevLys 010" pitchFamily="2" charset="0"/>
                <a:cs typeface="Arial" pitchFamily="34" charset="0"/>
              </a:rPr>
              <a:t>esa</a:t>
            </a:r>
            <a:r>
              <a:rPr kumimoji="0" lang="en-US" sz="3200" b="1" i="0" u="none" strike="noStrike" cap="none" normalizeH="0" baseline="0" dirty="0" smtClean="0">
                <a:ln>
                  <a:noFill/>
                </a:ln>
                <a:solidFill>
                  <a:schemeClr val="tx1"/>
                </a:solidFill>
                <a:effectLst/>
                <a:latin typeface="DevLys 010" pitchFamily="2" charset="0"/>
                <a:cs typeface="Arial" pitchFamily="34" charset="0"/>
              </a:rPr>
              <a:t> </a:t>
            </a:r>
            <a:r>
              <a:rPr kumimoji="0" lang="en-US" sz="3200" b="1" i="0" u="none" strike="noStrike" cap="none" normalizeH="0" baseline="0" dirty="0" err="1" smtClean="0">
                <a:ln>
                  <a:noFill/>
                </a:ln>
                <a:solidFill>
                  <a:schemeClr val="tx1"/>
                </a:solidFill>
                <a:effectLst/>
                <a:latin typeface="DevLys 010" pitchFamily="2" charset="0"/>
                <a:cs typeface="Arial" pitchFamily="34" charset="0"/>
              </a:rPr>
              <a:t>izlkfjr</a:t>
            </a:r>
            <a:r>
              <a:rPr kumimoji="0" lang="en-US" sz="3200" b="1" i="0" u="none" strike="noStrike" cap="none" normalizeH="0" baseline="0" dirty="0" smtClean="0">
                <a:ln>
                  <a:noFill/>
                </a:ln>
                <a:solidFill>
                  <a:schemeClr val="tx1"/>
                </a:solidFill>
                <a:effectLst/>
                <a:latin typeface="DevLys 010" pitchFamily="2" charset="0"/>
                <a:cs typeface="Arial" pitchFamily="34" charset="0"/>
              </a:rPr>
              <a:t> </a:t>
            </a:r>
            <a:r>
              <a:rPr kumimoji="0" lang="en-US" sz="3200" b="1" i="0" u="none" strike="noStrike" cap="none" normalizeH="0" baseline="0" dirty="0" err="1" smtClean="0">
                <a:ln>
                  <a:noFill/>
                </a:ln>
                <a:solidFill>
                  <a:schemeClr val="tx1"/>
                </a:solidFill>
                <a:effectLst/>
                <a:latin typeface="DevLys 010" pitchFamily="2" charset="0"/>
                <a:cs typeface="Arial" pitchFamily="34" charset="0"/>
              </a:rPr>
              <a:t>vf</a:t>
            </a:r>
            <a:r>
              <a:rPr kumimoji="0" lang="en-US" sz="3200" b="1" i="0" u="none" strike="noStrike" cap="none" normalizeH="0" baseline="0" dirty="0" smtClean="0">
                <a:ln>
                  <a:noFill/>
                </a:ln>
                <a:solidFill>
                  <a:schemeClr val="tx1"/>
                </a:solidFill>
                <a:effectLst/>
                <a:latin typeface="DevLys 010" pitchFamily="2" charset="0"/>
                <a:cs typeface="Arial" pitchFamily="34" charset="0"/>
              </a:rPr>
              <a:t>/kizekf.kr </a:t>
            </a:r>
            <a:r>
              <a:rPr kumimoji="0" lang="en-US" sz="3200" b="1" i="0" u="none" strike="noStrike" cap="none" normalizeH="0" baseline="0" dirty="0" err="1" smtClean="0">
                <a:ln>
                  <a:noFill/>
                </a:ln>
                <a:solidFill>
                  <a:schemeClr val="tx1"/>
                </a:solidFill>
                <a:effectLst/>
                <a:latin typeface="DevLys 010" pitchFamily="2" charset="0"/>
                <a:cs typeface="Arial" pitchFamily="34" charset="0"/>
              </a:rPr>
              <a:t>foKkiuksa</a:t>
            </a:r>
            <a:r>
              <a:rPr kumimoji="0" lang="en-US" sz="3200" b="1" i="0" u="none" strike="noStrike" cap="none" normalizeH="0" baseline="0" dirty="0" smtClean="0">
                <a:ln>
                  <a:noFill/>
                </a:ln>
                <a:solidFill>
                  <a:schemeClr val="tx1"/>
                </a:solidFill>
                <a:effectLst/>
                <a:latin typeface="DevLys 010" pitchFamily="2" charset="0"/>
                <a:cs typeface="Arial" pitchFamily="34" charset="0"/>
              </a:rPr>
              <a:t> </a:t>
            </a:r>
            <a:r>
              <a:rPr kumimoji="0" lang="en-US" sz="3200" b="1" i="0" u="none" strike="noStrike" cap="none" normalizeH="0" baseline="0" dirty="0" err="1" smtClean="0">
                <a:ln>
                  <a:noFill/>
                </a:ln>
                <a:solidFill>
                  <a:schemeClr val="tx1"/>
                </a:solidFill>
                <a:effectLst/>
                <a:latin typeface="DevLys 010" pitchFamily="2" charset="0"/>
                <a:cs typeface="Arial" pitchFamily="34" charset="0"/>
              </a:rPr>
              <a:t>dk</a:t>
            </a:r>
            <a:r>
              <a:rPr kumimoji="0" lang="en-US" sz="3200" b="1" i="0" u="none" strike="noStrike" cap="none" normalizeH="0" baseline="0" dirty="0" smtClean="0">
                <a:ln>
                  <a:noFill/>
                </a:ln>
                <a:solidFill>
                  <a:schemeClr val="tx1"/>
                </a:solidFill>
                <a:effectLst/>
                <a:latin typeface="DevLys 010" pitchFamily="2" charset="0"/>
                <a:cs typeface="Arial" pitchFamily="34" charset="0"/>
              </a:rPr>
              <a:t> </a:t>
            </a:r>
            <a:r>
              <a:rPr kumimoji="0" lang="en-US" sz="3200" b="1" i="0" u="none" strike="noStrike" cap="none" normalizeH="0" baseline="0" dirty="0" err="1" smtClean="0">
                <a:ln>
                  <a:noFill/>
                </a:ln>
                <a:solidFill>
                  <a:schemeClr val="tx1"/>
                </a:solidFill>
                <a:effectLst/>
                <a:latin typeface="DevLys 010" pitchFamily="2" charset="0"/>
                <a:cs typeface="Arial" pitchFamily="34" charset="0"/>
              </a:rPr>
              <a:t>fooj.k</a:t>
            </a:r>
            <a:r>
              <a:rPr kumimoji="0" lang="en-US" sz="3200" b="1" i="0" u="none" strike="noStrike" cap="none" normalizeH="0" baseline="0" dirty="0" smtClean="0">
                <a:ln>
                  <a:noFill/>
                </a:ln>
                <a:solidFill>
                  <a:schemeClr val="tx1"/>
                </a:solidFill>
                <a:effectLst/>
                <a:latin typeface="DevLys 010" pitchFamily="2" charset="0"/>
                <a:cs typeface="Arial" pitchFamily="34" charset="0"/>
              </a:rPr>
              <a:t>%&amp;</a:t>
            </a:r>
            <a:endParaRPr kumimoji="0" lang="en-US" sz="4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6F15528-21DE-4FAA-801E-634DDDAF4B2B}" type="slidenum">
              <a:rPr lang="en-US" smtClean="0"/>
              <a:pPr/>
              <a:t>26</a:t>
            </a:fld>
            <a:endParaRPr lang="en-US"/>
          </a:p>
        </p:txBody>
      </p:sp>
      <p:graphicFrame>
        <p:nvGraphicFramePr>
          <p:cNvPr id="3" name="Table 2"/>
          <p:cNvGraphicFramePr>
            <a:graphicFrameLocks noGrp="1"/>
          </p:cNvGraphicFramePr>
          <p:nvPr/>
        </p:nvGraphicFramePr>
        <p:xfrm>
          <a:off x="144015" y="3356992"/>
          <a:ext cx="8676457" cy="3108960"/>
        </p:xfrm>
        <a:graphic>
          <a:graphicData uri="http://schemas.openxmlformats.org/drawingml/2006/table">
            <a:tbl>
              <a:tblPr/>
              <a:tblGrid>
                <a:gridCol w="467545"/>
                <a:gridCol w="864096"/>
                <a:gridCol w="720080"/>
                <a:gridCol w="936104"/>
                <a:gridCol w="648072"/>
                <a:gridCol w="720080"/>
                <a:gridCol w="1288642"/>
                <a:gridCol w="2027313"/>
                <a:gridCol w="1004525"/>
              </a:tblGrid>
              <a:tr h="0">
                <a:tc>
                  <a:txBody>
                    <a:bodyPr/>
                    <a:lstStyle/>
                    <a:p>
                      <a:pPr algn="ctr">
                        <a:lnSpc>
                          <a:spcPct val="150000"/>
                        </a:lnSpc>
                        <a:spcAft>
                          <a:spcPts val="0"/>
                        </a:spcAft>
                      </a:pPr>
                      <a:r>
                        <a:rPr lang="en-US" sz="2000" b="1" smtClean="0">
                          <a:latin typeface="DevLys 010"/>
                        </a:rPr>
                        <a:t>Ø</a:t>
                      </a:r>
                    </a:p>
                    <a:p>
                      <a:pPr algn="ctr">
                        <a:lnSpc>
                          <a:spcPct val="150000"/>
                        </a:lnSpc>
                        <a:spcAft>
                          <a:spcPts val="0"/>
                        </a:spcAft>
                      </a:pPr>
                      <a:r>
                        <a:rPr lang="en-US" sz="2000" b="1" smtClean="0">
                          <a:latin typeface="DevLys 010"/>
                        </a:rPr>
                        <a:t>-</a:t>
                      </a:r>
                      <a:r>
                        <a:rPr lang="en-US" sz="2000" b="1">
                          <a:latin typeface="DevLys 010"/>
                        </a:rPr>
                        <a:t>la-</a:t>
                      </a:r>
                      <a:endParaRPr lang="en-US" sz="2800">
                        <a:latin typeface="Calibri"/>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US" sz="2000" b="1">
                          <a:latin typeface="DevLys 010"/>
                        </a:rPr>
                        <a:t>yksdlHkk {ks= dk uke</a:t>
                      </a:r>
                      <a:endParaRPr lang="en-US" sz="2800">
                        <a:latin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US" sz="2000" b="1">
                          <a:latin typeface="DevLys 010"/>
                        </a:rPr>
                        <a:t>vH;FkhZ dk uke</a:t>
                      </a:r>
                      <a:endParaRPr lang="en-US" sz="2800">
                        <a:latin typeface="Calibri"/>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US" sz="2000" b="1">
                          <a:latin typeface="DevLys 010"/>
                        </a:rPr>
                        <a:t>jktuSfrd ny dk uke</a:t>
                      </a:r>
                      <a:endParaRPr lang="en-US" sz="2800">
                        <a:latin typeface="Calibri"/>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US" sz="2000" b="1" err="1">
                          <a:latin typeface="DevLys 010"/>
                        </a:rPr>
                        <a:t>pSuy</a:t>
                      </a:r>
                      <a:r>
                        <a:rPr lang="en-US" sz="2000" b="1">
                          <a:latin typeface="DevLys 010"/>
                        </a:rPr>
                        <a:t> </a:t>
                      </a:r>
                      <a:r>
                        <a:rPr lang="en-US" sz="2000" b="1" err="1">
                          <a:latin typeface="DevLys 010"/>
                        </a:rPr>
                        <a:t>dk</a:t>
                      </a:r>
                      <a:r>
                        <a:rPr lang="en-US" sz="2000" b="1">
                          <a:latin typeface="DevLys 010"/>
                        </a:rPr>
                        <a:t> </a:t>
                      </a:r>
                      <a:r>
                        <a:rPr lang="en-US" sz="2000" b="1" err="1">
                          <a:latin typeface="DevLys 010"/>
                        </a:rPr>
                        <a:t>uke</a:t>
                      </a:r>
                      <a:endParaRPr lang="en-US" sz="2800">
                        <a:latin typeface="Calibri"/>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US" sz="2000" b="1" err="1">
                          <a:latin typeface="DevLys 010"/>
                        </a:rPr>
                        <a:t>fnukad</a:t>
                      </a:r>
                      <a:endParaRPr lang="en-US" sz="2800">
                        <a:latin typeface="Calibri"/>
                      </a:endParaRPr>
                    </a:p>
                    <a:p>
                      <a:pPr algn="ctr">
                        <a:lnSpc>
                          <a:spcPct val="150000"/>
                        </a:lnSpc>
                        <a:spcAft>
                          <a:spcPts val="0"/>
                        </a:spcAft>
                      </a:pPr>
                      <a:r>
                        <a:rPr lang="en-US" sz="2000" b="1">
                          <a:latin typeface="DevLys 010"/>
                        </a:rPr>
                        <a:t>o le;</a:t>
                      </a:r>
                      <a:endParaRPr lang="en-US" sz="2800">
                        <a:latin typeface="Calibri"/>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US" sz="2000" b="1" err="1">
                          <a:latin typeface="DevLys 010"/>
                        </a:rPr>
                        <a:t>foKkiu</a:t>
                      </a:r>
                      <a:r>
                        <a:rPr lang="en-US" sz="2000" b="1">
                          <a:latin typeface="DevLys 010"/>
                        </a:rPr>
                        <a:t> dh </a:t>
                      </a:r>
                      <a:r>
                        <a:rPr lang="en-US" sz="2000" b="1" err="1">
                          <a:latin typeface="DevLys 010"/>
                        </a:rPr>
                        <a:t>vof</a:t>
                      </a:r>
                      <a:r>
                        <a:rPr lang="en-US" sz="2000" b="1">
                          <a:latin typeface="DevLys 010"/>
                        </a:rPr>
                        <a:t>/k ¼feUkVksa</a:t>
                      </a:r>
                      <a:r>
                        <a:rPr lang="en-US" sz="2000" b="1" smtClean="0">
                          <a:latin typeface="DevLys 010"/>
                        </a:rPr>
                        <a:t>@</a:t>
                      </a:r>
                    </a:p>
                    <a:p>
                      <a:pPr algn="ctr">
                        <a:lnSpc>
                          <a:spcPct val="150000"/>
                        </a:lnSpc>
                        <a:spcAft>
                          <a:spcPts val="0"/>
                        </a:spcAft>
                      </a:pPr>
                      <a:r>
                        <a:rPr lang="en-US" sz="2000" b="1" err="1" smtClean="0">
                          <a:latin typeface="DevLys 010"/>
                        </a:rPr>
                        <a:t>lSd.Ml</a:t>
                      </a:r>
                      <a:r>
                        <a:rPr lang="en-US" sz="2000" b="1">
                          <a:latin typeface="DevLys 010"/>
                        </a:rPr>
                        <a:t>~ esa½</a:t>
                      </a:r>
                      <a:endParaRPr lang="en-US" sz="2800">
                        <a:latin typeface="Calibri"/>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US" sz="2000" b="1" err="1">
                          <a:latin typeface="DevLys 010"/>
                        </a:rPr>
                        <a:t>vuqekfur</a:t>
                      </a:r>
                      <a:r>
                        <a:rPr lang="en-US" sz="2000" b="1">
                          <a:latin typeface="DevLys 010"/>
                        </a:rPr>
                        <a:t> </a:t>
                      </a:r>
                      <a:r>
                        <a:rPr lang="en-US" sz="2000" b="1" err="1">
                          <a:latin typeface="DevLys 010"/>
                        </a:rPr>
                        <a:t>n'kZd</a:t>
                      </a:r>
                      <a:r>
                        <a:rPr lang="en-US" sz="2000" b="1">
                          <a:latin typeface="DevLys 010"/>
                        </a:rPr>
                        <a:t> </a:t>
                      </a:r>
                      <a:endParaRPr lang="en-US" sz="2000" b="1" smtClean="0">
                        <a:latin typeface="DevLys 010"/>
                      </a:endParaRPr>
                    </a:p>
                    <a:p>
                      <a:pPr algn="ctr">
                        <a:lnSpc>
                          <a:spcPct val="150000"/>
                        </a:lnSpc>
                        <a:spcAft>
                          <a:spcPts val="0"/>
                        </a:spcAft>
                      </a:pPr>
                      <a:r>
                        <a:rPr lang="en-US" sz="2000" b="1" smtClean="0">
                          <a:latin typeface="DevLys 010"/>
                        </a:rPr>
                        <a:t>¼Mh-ih-vkj- </a:t>
                      </a:r>
                      <a:r>
                        <a:rPr lang="en-US" sz="2000" b="1" err="1">
                          <a:latin typeface="DevLys 010"/>
                        </a:rPr>
                        <a:t>ls</a:t>
                      </a:r>
                      <a:r>
                        <a:rPr lang="en-US" sz="2000" b="1">
                          <a:latin typeface="DevLys 010"/>
                        </a:rPr>
                        <a:t> </a:t>
                      </a:r>
                      <a:r>
                        <a:rPr lang="en-US" sz="2000" b="1" err="1">
                          <a:latin typeface="DevLys 010"/>
                        </a:rPr>
                        <a:t>lwpuk</a:t>
                      </a:r>
                      <a:r>
                        <a:rPr lang="en-US" sz="2000" b="1">
                          <a:latin typeface="DevLys 010"/>
                        </a:rPr>
                        <a:t> </a:t>
                      </a:r>
                      <a:r>
                        <a:rPr lang="en-US" sz="2000" b="1" err="1">
                          <a:latin typeface="DevLys 010"/>
                        </a:rPr>
                        <a:t>izkIr</a:t>
                      </a:r>
                      <a:r>
                        <a:rPr lang="en-US" sz="2000" b="1">
                          <a:latin typeface="DevLys 010"/>
                        </a:rPr>
                        <a:t> dh tk,½</a:t>
                      </a:r>
                      <a:endParaRPr lang="en-US" sz="2800">
                        <a:latin typeface="Calibri"/>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US" sz="2000" b="1">
                          <a:latin typeface="DevLys 010"/>
                        </a:rPr>
                        <a:t>foKkiu dh dher</a:t>
                      </a:r>
                      <a:endParaRPr lang="en-US" sz="2800">
                        <a:latin typeface="Calibri"/>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ctr">
                        <a:lnSpc>
                          <a:spcPct val="150000"/>
                        </a:lnSpc>
                        <a:spcAft>
                          <a:spcPts val="0"/>
                        </a:spcAft>
                      </a:pPr>
                      <a:endParaRPr lang="en-US" sz="2800">
                        <a:latin typeface="Calibri"/>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endParaRPr lang="en-US" sz="2800">
                        <a:latin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endParaRPr lang="en-US" sz="2800">
                        <a:latin typeface="Calibri"/>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endParaRPr lang="en-US" sz="2800">
                        <a:latin typeface="Calibri"/>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endParaRPr lang="en-US" sz="2800">
                        <a:latin typeface="Calibri"/>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endParaRPr lang="en-US" sz="2800">
                        <a:latin typeface="Calibri"/>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endParaRPr lang="en-US" sz="2800">
                        <a:latin typeface="Calibri"/>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endParaRPr lang="en-US" sz="2800">
                        <a:latin typeface="Calibri"/>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endParaRPr lang="en-US" sz="2800">
                        <a:latin typeface="Calibri"/>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ctr">
                        <a:lnSpc>
                          <a:spcPct val="150000"/>
                        </a:lnSpc>
                        <a:spcAft>
                          <a:spcPts val="0"/>
                        </a:spcAft>
                      </a:pPr>
                      <a:endParaRPr lang="en-US" sz="2800">
                        <a:latin typeface="Calibri"/>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endParaRPr lang="en-US" sz="2800">
                        <a:latin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endParaRPr lang="en-US" sz="2800">
                        <a:latin typeface="Calibri"/>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endParaRPr lang="en-US" sz="2800">
                        <a:latin typeface="Calibri"/>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endParaRPr lang="en-US" sz="2800">
                        <a:latin typeface="Calibri"/>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endParaRPr lang="en-US" sz="2800">
                        <a:latin typeface="Calibri"/>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endParaRPr lang="en-US" sz="2800">
                        <a:latin typeface="Calibri"/>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endParaRPr lang="en-US" sz="2800">
                        <a:latin typeface="Calibri"/>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endParaRPr lang="en-US" sz="2800">
                        <a:latin typeface="Calibri"/>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64513" name="Rectangle 1"/>
          <p:cNvSpPr>
            <a:spLocks noChangeArrowheads="1"/>
          </p:cNvSpPr>
          <p:nvPr/>
        </p:nvSpPr>
        <p:spPr bwMode="auto">
          <a:xfrm>
            <a:off x="0" y="116632"/>
            <a:ext cx="9144000" cy="304698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strike="noStrike" cap="none" normalizeH="0" baseline="0" dirty="0" smtClean="0">
                <a:ln>
                  <a:noFill/>
                </a:ln>
                <a:solidFill>
                  <a:schemeClr val="tx1"/>
                </a:solidFill>
                <a:effectLst/>
                <a:latin typeface="DevLys 010" pitchFamily="2" charset="0"/>
                <a:cs typeface="Arial" pitchFamily="34" charset="0"/>
              </a:rPr>
              <a:t>								vuqyXud&amp;12</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3600" b="1" i="0" strike="noStrike" cap="none" normalizeH="0" baseline="0" dirty="0" err="1" smtClean="0">
                <a:ln>
                  <a:noFill/>
                </a:ln>
                <a:solidFill>
                  <a:schemeClr val="tx1"/>
                </a:solidFill>
                <a:effectLst/>
                <a:latin typeface="DevLys 010" pitchFamily="2" charset="0"/>
                <a:cs typeface="Arial" pitchFamily="34" charset="0"/>
              </a:rPr>
              <a:t>foKkiu</a:t>
            </a:r>
            <a:r>
              <a:rPr kumimoji="0" lang="en-US" sz="3600" b="1" i="0" strike="noStrike" cap="none" normalizeH="0" baseline="0" dirty="0" smtClean="0">
                <a:ln>
                  <a:noFill/>
                </a:ln>
                <a:solidFill>
                  <a:schemeClr val="tx1"/>
                </a:solidFill>
                <a:effectLst/>
                <a:latin typeface="DevLys 010" pitchFamily="2" charset="0"/>
                <a:cs typeface="Arial" pitchFamily="34" charset="0"/>
              </a:rPr>
              <a:t> </a:t>
            </a:r>
            <a:r>
              <a:rPr kumimoji="0" lang="en-US" sz="3600" b="1" i="0" strike="noStrike" cap="none" normalizeH="0" baseline="0" dirty="0" err="1" smtClean="0">
                <a:ln>
                  <a:noFill/>
                </a:ln>
                <a:solidFill>
                  <a:schemeClr val="tx1"/>
                </a:solidFill>
                <a:effectLst/>
                <a:latin typeface="DevLys 010" pitchFamily="2" charset="0"/>
                <a:cs typeface="Arial" pitchFamily="34" charset="0"/>
              </a:rPr>
              <a:t>vf</a:t>
            </a:r>
            <a:r>
              <a:rPr kumimoji="0" lang="en-US" sz="3600" b="1" i="0" strike="noStrike" cap="none" normalizeH="0" baseline="0" dirty="0" smtClean="0">
                <a:ln>
                  <a:noFill/>
                </a:ln>
                <a:solidFill>
                  <a:schemeClr val="tx1"/>
                </a:solidFill>
                <a:effectLst/>
                <a:latin typeface="DevLys 010" pitchFamily="2" charset="0"/>
                <a:cs typeface="Arial" pitchFamily="34" charset="0"/>
              </a:rPr>
              <a:t>/</a:t>
            </a:r>
            <a:r>
              <a:rPr kumimoji="0" lang="en-US" sz="3600" b="1" i="0" strike="noStrike" cap="none" normalizeH="0" baseline="0" dirty="0" err="1" smtClean="0">
                <a:ln>
                  <a:noFill/>
                </a:ln>
                <a:solidFill>
                  <a:schemeClr val="tx1"/>
                </a:solidFill>
                <a:effectLst/>
                <a:latin typeface="DevLys 010" pitchFamily="2" charset="0"/>
                <a:cs typeface="Arial" pitchFamily="34" charset="0"/>
              </a:rPr>
              <a:t>kizek.ku</a:t>
            </a:r>
            <a:r>
              <a:rPr kumimoji="0" lang="en-US" sz="3600" b="1" i="0" strike="noStrike" cap="none" normalizeH="0" baseline="0" dirty="0" smtClean="0">
                <a:ln>
                  <a:noFill/>
                </a:ln>
                <a:solidFill>
                  <a:schemeClr val="tx1"/>
                </a:solidFill>
                <a:effectLst/>
                <a:latin typeface="DevLys 010" pitchFamily="2" charset="0"/>
                <a:cs typeface="Arial" pitchFamily="34" charset="0"/>
              </a:rPr>
              <a:t> </a:t>
            </a:r>
            <a:r>
              <a:rPr kumimoji="0" lang="en-US" sz="3600" b="1" i="0" strike="noStrike" cap="none" normalizeH="0" baseline="0" dirty="0" err="1" smtClean="0">
                <a:ln>
                  <a:noFill/>
                </a:ln>
                <a:solidFill>
                  <a:schemeClr val="tx1"/>
                </a:solidFill>
                <a:effectLst/>
                <a:latin typeface="DevLys 010" pitchFamily="2" charset="0"/>
                <a:cs typeface="Arial" pitchFamily="34" charset="0"/>
              </a:rPr>
              <a:t>lfefr</a:t>
            </a:r>
            <a:r>
              <a:rPr kumimoji="0" lang="en-US" sz="3600" b="1" i="0" strike="noStrike" cap="none" normalizeH="0" baseline="0" dirty="0" smtClean="0">
                <a:ln>
                  <a:noFill/>
                </a:ln>
                <a:solidFill>
                  <a:schemeClr val="tx1"/>
                </a:solidFill>
                <a:effectLst/>
                <a:latin typeface="DevLys 010" pitchFamily="2" charset="0"/>
                <a:cs typeface="Arial" pitchFamily="34" charset="0"/>
              </a:rPr>
              <a:t> }</a:t>
            </a:r>
            <a:r>
              <a:rPr kumimoji="0" lang="en-US" sz="3600" b="1" i="0" strike="noStrike" cap="none" normalizeH="0" baseline="0" dirty="0" err="1" smtClean="0">
                <a:ln>
                  <a:noFill/>
                </a:ln>
                <a:solidFill>
                  <a:schemeClr val="tx1"/>
                </a:solidFill>
                <a:effectLst/>
                <a:latin typeface="DevLys 010" pitchFamily="2" charset="0"/>
                <a:cs typeface="Arial" pitchFamily="34" charset="0"/>
              </a:rPr>
              <a:t>kjk</a:t>
            </a:r>
            <a:r>
              <a:rPr kumimoji="0" lang="en-US" sz="3600" b="1" i="0" strike="noStrike" cap="none" normalizeH="0" baseline="0" dirty="0" smtClean="0">
                <a:ln>
                  <a:noFill/>
                </a:ln>
                <a:solidFill>
                  <a:schemeClr val="tx1"/>
                </a:solidFill>
                <a:effectLst/>
                <a:latin typeface="DevLys 010" pitchFamily="2" charset="0"/>
                <a:cs typeface="Arial" pitchFamily="34" charset="0"/>
              </a:rPr>
              <a:t> </a:t>
            </a:r>
            <a:r>
              <a:rPr kumimoji="0" lang="en-US" sz="3600" b="1" i="0" strike="noStrike" cap="none" normalizeH="0" baseline="0" dirty="0" err="1" smtClean="0">
                <a:ln>
                  <a:noFill/>
                </a:ln>
                <a:solidFill>
                  <a:schemeClr val="tx1"/>
                </a:solidFill>
                <a:effectLst/>
                <a:latin typeface="DevLys 010" pitchFamily="2" charset="0"/>
                <a:cs typeface="Arial" pitchFamily="34" charset="0"/>
              </a:rPr>
              <a:t>vf</a:t>
            </a:r>
            <a:r>
              <a:rPr kumimoji="0" lang="en-US" sz="3600" b="1" i="0" strike="noStrike" cap="none" normalizeH="0" baseline="0" dirty="0" smtClean="0">
                <a:ln>
                  <a:noFill/>
                </a:ln>
                <a:solidFill>
                  <a:schemeClr val="tx1"/>
                </a:solidFill>
                <a:effectLst/>
                <a:latin typeface="DevLys 010" pitchFamily="2" charset="0"/>
                <a:cs typeface="Arial" pitchFamily="34" charset="0"/>
              </a:rPr>
              <a:t>/kizekf.kr </a:t>
            </a:r>
            <a:r>
              <a:rPr kumimoji="0" lang="en-US" sz="3600" b="1" i="0" strike="noStrike" cap="none" normalizeH="0" baseline="0" dirty="0" err="1" smtClean="0">
                <a:ln>
                  <a:noFill/>
                </a:ln>
                <a:solidFill>
                  <a:schemeClr val="tx1"/>
                </a:solidFill>
                <a:effectLst/>
                <a:latin typeface="DevLys 010" pitchFamily="2" charset="0"/>
                <a:cs typeface="Arial" pitchFamily="34" charset="0"/>
              </a:rPr>
              <a:t>foKkiuksa</a:t>
            </a:r>
            <a:r>
              <a:rPr kumimoji="0" lang="en-US" sz="3600" b="1" i="0" strike="noStrike" cap="none" normalizeH="0" baseline="0" dirty="0" smtClean="0">
                <a:ln>
                  <a:noFill/>
                </a:ln>
                <a:solidFill>
                  <a:schemeClr val="tx1"/>
                </a:solidFill>
                <a:effectLst/>
                <a:latin typeface="DevLys 010" pitchFamily="2" charset="0"/>
                <a:cs typeface="Arial" pitchFamily="34" charset="0"/>
              </a:rPr>
              <a:t> dh </a:t>
            </a:r>
            <a:r>
              <a:rPr kumimoji="0" lang="en-US" sz="3600" b="1" i="0" u="sng" strike="noStrike" cap="none" normalizeH="0" baseline="0" dirty="0" err="1" smtClean="0">
                <a:ln>
                  <a:noFill/>
                </a:ln>
                <a:solidFill>
                  <a:schemeClr val="tx1"/>
                </a:solidFill>
                <a:effectLst/>
                <a:latin typeface="DevLys 010" pitchFamily="2" charset="0"/>
                <a:cs typeface="Arial" pitchFamily="34" charset="0"/>
              </a:rPr>
              <a:t>lwpuk</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3200" b="1" i="0" u="sng" strike="noStrike" cap="none" normalizeH="0" baseline="0" dirty="0" err="1" smtClean="0">
                <a:ln>
                  <a:noFill/>
                </a:ln>
                <a:solidFill>
                  <a:schemeClr val="tx1"/>
                </a:solidFill>
                <a:effectLst/>
                <a:latin typeface="DevLys 010" pitchFamily="2" charset="0"/>
                <a:cs typeface="Arial" pitchFamily="34" charset="0"/>
              </a:rPr>
              <a:t>ftys</a:t>
            </a:r>
            <a:r>
              <a:rPr kumimoji="0" lang="en-US" sz="3200" b="1" i="0" u="sng" strike="noStrike" cap="none" normalizeH="0" baseline="0" dirty="0" smtClean="0">
                <a:ln>
                  <a:noFill/>
                </a:ln>
                <a:solidFill>
                  <a:schemeClr val="tx1"/>
                </a:solidFill>
                <a:effectLst/>
                <a:latin typeface="DevLys 010" pitchFamily="2" charset="0"/>
                <a:cs typeface="Arial" pitchFamily="34" charset="0"/>
              </a:rPr>
              <a:t> </a:t>
            </a:r>
            <a:r>
              <a:rPr kumimoji="0" lang="en-US" sz="3200" b="1" i="0" u="sng" strike="noStrike" cap="none" normalizeH="0" baseline="0" dirty="0" err="1" smtClean="0">
                <a:ln>
                  <a:noFill/>
                </a:ln>
                <a:solidFill>
                  <a:schemeClr val="tx1"/>
                </a:solidFill>
                <a:effectLst/>
                <a:latin typeface="DevLys 010" pitchFamily="2" charset="0"/>
                <a:cs typeface="Arial" pitchFamily="34" charset="0"/>
              </a:rPr>
              <a:t>dk</a:t>
            </a:r>
            <a:r>
              <a:rPr kumimoji="0" lang="en-US" sz="3200" b="1" i="0" u="sng" strike="noStrike" cap="none" normalizeH="0" baseline="0" dirty="0" smtClean="0">
                <a:ln>
                  <a:noFill/>
                </a:ln>
                <a:solidFill>
                  <a:schemeClr val="tx1"/>
                </a:solidFill>
                <a:effectLst/>
                <a:latin typeface="DevLys 010" pitchFamily="2" charset="0"/>
                <a:cs typeface="Arial" pitchFamily="34" charset="0"/>
              </a:rPr>
              <a:t> </a:t>
            </a:r>
            <a:r>
              <a:rPr kumimoji="0" lang="en-US" sz="3200" b="1" i="0" u="sng" strike="noStrike" cap="none" normalizeH="0" baseline="0" dirty="0" err="1" smtClean="0">
                <a:ln>
                  <a:noFill/>
                </a:ln>
                <a:solidFill>
                  <a:schemeClr val="tx1"/>
                </a:solidFill>
                <a:effectLst/>
                <a:latin typeface="DevLys 010" pitchFamily="2" charset="0"/>
                <a:cs typeface="Arial" pitchFamily="34" charset="0"/>
              </a:rPr>
              <a:t>uke</a:t>
            </a:r>
            <a:r>
              <a:rPr kumimoji="0" lang="en-US" sz="3200" b="1" i="0" u="sng" strike="noStrike" cap="none" normalizeH="0" baseline="0" dirty="0" smtClean="0">
                <a:ln>
                  <a:noFill/>
                </a:ln>
                <a:solidFill>
                  <a:schemeClr val="tx1"/>
                </a:solidFill>
                <a:effectLst/>
                <a:latin typeface="DevLys 010" pitchFamily="2" charset="0"/>
                <a:cs typeface="Arial" pitchFamily="34" charset="0"/>
              </a:rPr>
              <a:t>%&amp;</a:t>
            </a:r>
            <a:endParaRPr kumimoji="0" lang="en-US" sz="3200" b="0" i="0" u="none" strike="noStrike" cap="none" normalizeH="0" baseline="0" dirty="0" smtClean="0">
              <a:ln>
                <a:noFill/>
              </a:ln>
              <a:solidFill>
                <a:schemeClr val="tx1"/>
              </a:solidFill>
              <a:effectLst/>
              <a:latin typeface="Arial" pitchFamily="34" charset="0"/>
              <a:cs typeface="Arial" pitchFamily="34" charset="0"/>
            </a:endParaRPr>
          </a:p>
          <a:p>
            <a:pPr marL="392113" indent="-392113" eaLnBrk="0" fontAlgn="base" hangingPunct="0">
              <a:spcBef>
                <a:spcPct val="0"/>
              </a:spcBef>
              <a:spcAft>
                <a:spcPct val="0"/>
              </a:spcAft>
            </a:pPr>
            <a:r>
              <a:rPr lang="en-US" sz="3200" b="1" dirty="0" smtClean="0">
                <a:latin typeface="DevLys 010" pitchFamily="2" charset="0"/>
              </a:rPr>
              <a:t>2- </a:t>
            </a:r>
            <a:r>
              <a:rPr lang="en-US" sz="3200" b="1" dirty="0" err="1" smtClean="0">
                <a:latin typeface="DevLys 010" pitchFamily="2" charset="0"/>
              </a:rPr>
              <a:t>jsfM;ks@,Q-,e</a:t>
            </a:r>
            <a:r>
              <a:rPr lang="en-US" sz="3200" b="1" dirty="0" smtClean="0">
                <a:latin typeface="DevLys 010" pitchFamily="2" charset="0"/>
              </a:rPr>
              <a:t> </a:t>
            </a:r>
            <a:r>
              <a:rPr lang="en-US" sz="3200" b="1" dirty="0" err="1" smtClean="0">
                <a:latin typeface="DevLys 010" pitchFamily="2" charset="0"/>
              </a:rPr>
              <a:t>pSuy</a:t>
            </a:r>
            <a:r>
              <a:rPr lang="en-US" sz="3200" b="1" dirty="0" smtClean="0">
                <a:latin typeface="DevLys 010" pitchFamily="2" charset="0"/>
              </a:rPr>
              <a:t> </a:t>
            </a:r>
            <a:r>
              <a:rPr lang="en-US" sz="3200" b="1" dirty="0" err="1" smtClean="0">
                <a:latin typeface="DevLys 010" pitchFamily="2" charset="0"/>
              </a:rPr>
              <a:t>ij</a:t>
            </a:r>
            <a:r>
              <a:rPr lang="en-US" sz="3200" b="1" dirty="0" smtClean="0">
                <a:latin typeface="DevLys 010" pitchFamily="2" charset="0"/>
              </a:rPr>
              <a:t> </a:t>
            </a:r>
            <a:r>
              <a:rPr lang="en-US" sz="3200" b="1" dirty="0" err="1" smtClean="0">
                <a:latin typeface="DevLys 010" pitchFamily="2" charset="0"/>
              </a:rPr>
              <a:t>izlkfjr</a:t>
            </a:r>
            <a:r>
              <a:rPr lang="en-US" sz="3200" b="1" dirty="0" smtClean="0">
                <a:latin typeface="DevLys 010" pitchFamily="2" charset="0"/>
              </a:rPr>
              <a:t> </a:t>
            </a:r>
            <a:r>
              <a:rPr lang="en-US" sz="3200" b="1" dirty="0" err="1" smtClean="0">
                <a:latin typeface="DevLys 010" pitchFamily="2" charset="0"/>
              </a:rPr>
              <a:t>vf</a:t>
            </a:r>
            <a:r>
              <a:rPr lang="en-US" sz="3200" b="1" dirty="0" smtClean="0">
                <a:latin typeface="DevLys 010" pitchFamily="2" charset="0"/>
              </a:rPr>
              <a:t>/kizekf.kr </a:t>
            </a:r>
            <a:r>
              <a:rPr lang="en-US" sz="3200" b="1" dirty="0" err="1" smtClean="0">
                <a:latin typeface="DevLys 010" pitchFamily="2" charset="0"/>
              </a:rPr>
              <a:t>foKkiuksa</a:t>
            </a:r>
            <a:r>
              <a:rPr lang="en-US" sz="3200" b="1" dirty="0" smtClean="0">
                <a:latin typeface="DevLys 010" pitchFamily="2" charset="0"/>
              </a:rPr>
              <a:t> </a:t>
            </a:r>
            <a:r>
              <a:rPr lang="en-US" sz="3200" b="1" dirty="0" err="1" smtClean="0">
                <a:latin typeface="DevLys 010" pitchFamily="2" charset="0"/>
              </a:rPr>
              <a:t>dk</a:t>
            </a:r>
            <a:r>
              <a:rPr lang="en-US" sz="3200" b="1" dirty="0" smtClean="0">
                <a:latin typeface="DevLys 010" pitchFamily="2" charset="0"/>
              </a:rPr>
              <a:t> </a:t>
            </a:r>
            <a:r>
              <a:rPr lang="en-US" sz="3200" b="1" dirty="0" err="1" smtClean="0">
                <a:latin typeface="DevLys 010" pitchFamily="2" charset="0"/>
              </a:rPr>
              <a:t>fooj.k</a:t>
            </a:r>
            <a:r>
              <a:rPr lang="en-US" sz="3200" b="1" dirty="0" smtClean="0">
                <a:latin typeface="DevLys 010" pitchFamily="2" charset="0"/>
              </a:rPr>
              <a:t>%&amp;</a:t>
            </a:r>
            <a:endParaRPr kumimoji="0" lang="en-US" sz="4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6F15528-21DE-4FAA-801E-634DDDAF4B2B}" type="slidenum">
              <a:rPr lang="en-US" smtClean="0"/>
              <a:pPr/>
              <a:t>27</a:t>
            </a:fld>
            <a:endParaRPr lang="en-US"/>
          </a:p>
        </p:txBody>
      </p:sp>
      <p:graphicFrame>
        <p:nvGraphicFramePr>
          <p:cNvPr id="3" name="Table 2"/>
          <p:cNvGraphicFramePr>
            <a:graphicFrameLocks noGrp="1"/>
          </p:cNvGraphicFramePr>
          <p:nvPr/>
        </p:nvGraphicFramePr>
        <p:xfrm>
          <a:off x="144015" y="3356992"/>
          <a:ext cx="8676457" cy="3108960"/>
        </p:xfrm>
        <a:graphic>
          <a:graphicData uri="http://schemas.openxmlformats.org/drawingml/2006/table">
            <a:tbl>
              <a:tblPr/>
              <a:tblGrid>
                <a:gridCol w="467545"/>
                <a:gridCol w="864096"/>
                <a:gridCol w="720080"/>
                <a:gridCol w="936104"/>
                <a:gridCol w="648072"/>
                <a:gridCol w="720080"/>
                <a:gridCol w="1288642"/>
                <a:gridCol w="2027313"/>
                <a:gridCol w="1004525"/>
              </a:tblGrid>
              <a:tr h="0">
                <a:tc>
                  <a:txBody>
                    <a:bodyPr/>
                    <a:lstStyle/>
                    <a:p>
                      <a:pPr algn="ctr">
                        <a:lnSpc>
                          <a:spcPct val="150000"/>
                        </a:lnSpc>
                        <a:spcAft>
                          <a:spcPts val="0"/>
                        </a:spcAft>
                      </a:pPr>
                      <a:r>
                        <a:rPr lang="en-US" sz="2000" b="1" smtClean="0">
                          <a:latin typeface="DevLys 010"/>
                        </a:rPr>
                        <a:t>Ø</a:t>
                      </a:r>
                    </a:p>
                    <a:p>
                      <a:pPr algn="ctr">
                        <a:lnSpc>
                          <a:spcPct val="150000"/>
                        </a:lnSpc>
                        <a:spcAft>
                          <a:spcPts val="0"/>
                        </a:spcAft>
                      </a:pPr>
                      <a:r>
                        <a:rPr lang="en-US" sz="2000" b="1" smtClean="0">
                          <a:latin typeface="DevLys 010"/>
                        </a:rPr>
                        <a:t>-</a:t>
                      </a:r>
                      <a:r>
                        <a:rPr lang="en-US" sz="2000" b="1">
                          <a:latin typeface="DevLys 010"/>
                        </a:rPr>
                        <a:t>la-</a:t>
                      </a:r>
                      <a:endParaRPr lang="en-US" sz="2800">
                        <a:latin typeface="Calibri"/>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US" sz="2000" b="1" err="1">
                          <a:latin typeface="DevLys 010"/>
                        </a:rPr>
                        <a:t>yksdlHkk</a:t>
                      </a:r>
                      <a:r>
                        <a:rPr lang="en-US" sz="2000" b="1">
                          <a:latin typeface="DevLys 010"/>
                        </a:rPr>
                        <a:t> {</a:t>
                      </a:r>
                      <a:r>
                        <a:rPr lang="en-US" sz="2000" b="1" err="1">
                          <a:latin typeface="DevLys 010"/>
                        </a:rPr>
                        <a:t>ks</a:t>
                      </a:r>
                      <a:r>
                        <a:rPr lang="en-US" sz="2000" b="1">
                          <a:latin typeface="DevLys 010"/>
                        </a:rPr>
                        <a:t>= </a:t>
                      </a:r>
                      <a:r>
                        <a:rPr lang="en-US" sz="2000" b="1" err="1">
                          <a:latin typeface="DevLys 010"/>
                        </a:rPr>
                        <a:t>dk</a:t>
                      </a:r>
                      <a:r>
                        <a:rPr lang="en-US" sz="2000" b="1">
                          <a:latin typeface="DevLys 010"/>
                        </a:rPr>
                        <a:t> </a:t>
                      </a:r>
                      <a:r>
                        <a:rPr lang="en-US" sz="2000" b="1" err="1">
                          <a:latin typeface="DevLys 010"/>
                        </a:rPr>
                        <a:t>uke</a:t>
                      </a:r>
                      <a:endParaRPr lang="en-US" sz="2800">
                        <a:latin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US" sz="2000" b="1">
                          <a:latin typeface="DevLys 010"/>
                        </a:rPr>
                        <a:t>vH;FkhZ dk uke</a:t>
                      </a:r>
                      <a:endParaRPr lang="en-US" sz="2800">
                        <a:latin typeface="Calibri"/>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US" sz="2000" b="1">
                          <a:latin typeface="DevLys 010"/>
                        </a:rPr>
                        <a:t>jktuSfrd ny dk uke</a:t>
                      </a:r>
                      <a:endParaRPr lang="en-US" sz="2800">
                        <a:latin typeface="Calibri"/>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US" sz="2000" b="1" err="1" smtClean="0">
                          <a:latin typeface="DevLys 010"/>
                        </a:rPr>
                        <a:t>lks'ky</a:t>
                      </a:r>
                      <a:r>
                        <a:rPr lang="en-US" sz="2000" b="1" baseline="0" smtClean="0">
                          <a:latin typeface="DevLys 010"/>
                        </a:rPr>
                        <a:t> </a:t>
                      </a:r>
                      <a:r>
                        <a:rPr lang="en-US" sz="1800" b="1" baseline="0" err="1" smtClean="0">
                          <a:latin typeface="DevLys 010"/>
                        </a:rPr>
                        <a:t>ehfM;k</a:t>
                      </a:r>
                      <a:r>
                        <a:rPr lang="en-US" sz="1800" b="1" baseline="0" smtClean="0">
                          <a:latin typeface="DevLys 010"/>
                        </a:rPr>
                        <a:t> </a:t>
                      </a:r>
                      <a:r>
                        <a:rPr lang="en-US" sz="1800" b="1" err="1" smtClean="0">
                          <a:latin typeface="DevLys 010"/>
                        </a:rPr>
                        <a:t>dk</a:t>
                      </a:r>
                      <a:r>
                        <a:rPr lang="en-US" sz="2000" b="1" smtClean="0">
                          <a:latin typeface="DevLys 010"/>
                        </a:rPr>
                        <a:t> </a:t>
                      </a:r>
                      <a:r>
                        <a:rPr lang="en-US" sz="2000" b="1" err="1">
                          <a:latin typeface="DevLys 010"/>
                        </a:rPr>
                        <a:t>uke</a:t>
                      </a:r>
                      <a:endParaRPr lang="en-US" sz="2800">
                        <a:latin typeface="Calibri"/>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US" sz="2000" b="1" err="1">
                          <a:latin typeface="DevLys 010"/>
                        </a:rPr>
                        <a:t>fnukad</a:t>
                      </a:r>
                      <a:endParaRPr lang="en-US" sz="2800">
                        <a:latin typeface="Calibri"/>
                      </a:endParaRPr>
                    </a:p>
                    <a:p>
                      <a:pPr algn="ctr">
                        <a:lnSpc>
                          <a:spcPct val="150000"/>
                        </a:lnSpc>
                        <a:spcAft>
                          <a:spcPts val="0"/>
                        </a:spcAft>
                      </a:pPr>
                      <a:r>
                        <a:rPr lang="en-US" sz="2000" b="1">
                          <a:latin typeface="DevLys 010"/>
                        </a:rPr>
                        <a:t>o le;</a:t>
                      </a:r>
                      <a:endParaRPr lang="en-US" sz="2800">
                        <a:latin typeface="Calibri"/>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US" sz="2000" b="1" err="1">
                          <a:latin typeface="DevLys 010"/>
                        </a:rPr>
                        <a:t>foKkiu</a:t>
                      </a:r>
                      <a:r>
                        <a:rPr lang="en-US" sz="2000" b="1">
                          <a:latin typeface="DevLys 010"/>
                        </a:rPr>
                        <a:t> dh </a:t>
                      </a:r>
                      <a:r>
                        <a:rPr lang="en-US" sz="2000" b="1" err="1">
                          <a:latin typeface="DevLys 010"/>
                        </a:rPr>
                        <a:t>vof</a:t>
                      </a:r>
                      <a:r>
                        <a:rPr lang="en-US" sz="2000" b="1">
                          <a:latin typeface="DevLys 010"/>
                        </a:rPr>
                        <a:t>/k ¼feUkVksa</a:t>
                      </a:r>
                      <a:r>
                        <a:rPr lang="en-US" sz="2000" b="1" smtClean="0">
                          <a:latin typeface="DevLys 010"/>
                        </a:rPr>
                        <a:t>@</a:t>
                      </a:r>
                    </a:p>
                    <a:p>
                      <a:pPr algn="ctr">
                        <a:lnSpc>
                          <a:spcPct val="150000"/>
                        </a:lnSpc>
                        <a:spcAft>
                          <a:spcPts val="0"/>
                        </a:spcAft>
                      </a:pPr>
                      <a:r>
                        <a:rPr lang="en-US" sz="2000" b="1" err="1" smtClean="0">
                          <a:latin typeface="DevLys 010"/>
                        </a:rPr>
                        <a:t>lSd.Ml</a:t>
                      </a:r>
                      <a:r>
                        <a:rPr lang="en-US" sz="2000" b="1">
                          <a:latin typeface="DevLys 010"/>
                        </a:rPr>
                        <a:t>~ esa½</a:t>
                      </a:r>
                      <a:endParaRPr lang="en-US" sz="2800">
                        <a:latin typeface="Calibri"/>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US" sz="2000" b="1" err="1">
                          <a:latin typeface="DevLys 010"/>
                        </a:rPr>
                        <a:t>vuqekfur</a:t>
                      </a:r>
                      <a:r>
                        <a:rPr lang="en-US" sz="2000" b="1">
                          <a:latin typeface="DevLys 010"/>
                        </a:rPr>
                        <a:t> </a:t>
                      </a:r>
                      <a:r>
                        <a:rPr lang="en-US" sz="2000" b="1" err="1">
                          <a:latin typeface="DevLys 010"/>
                        </a:rPr>
                        <a:t>n'kZd</a:t>
                      </a:r>
                      <a:r>
                        <a:rPr lang="en-US" sz="2000" b="1">
                          <a:latin typeface="DevLys 010"/>
                        </a:rPr>
                        <a:t> </a:t>
                      </a:r>
                      <a:endParaRPr lang="en-US" sz="2000" b="1" smtClean="0">
                        <a:latin typeface="DevLys 010"/>
                      </a:endParaRPr>
                    </a:p>
                    <a:p>
                      <a:pPr algn="ctr">
                        <a:lnSpc>
                          <a:spcPct val="150000"/>
                        </a:lnSpc>
                        <a:spcAft>
                          <a:spcPts val="0"/>
                        </a:spcAft>
                      </a:pPr>
                      <a:r>
                        <a:rPr lang="en-US" sz="2000" b="1" smtClean="0">
                          <a:latin typeface="DevLys 010"/>
                        </a:rPr>
                        <a:t>¼Mh-ih-vkj- </a:t>
                      </a:r>
                      <a:r>
                        <a:rPr lang="en-US" sz="2000" b="1" err="1">
                          <a:latin typeface="DevLys 010"/>
                        </a:rPr>
                        <a:t>ls</a:t>
                      </a:r>
                      <a:r>
                        <a:rPr lang="en-US" sz="2000" b="1">
                          <a:latin typeface="DevLys 010"/>
                        </a:rPr>
                        <a:t> </a:t>
                      </a:r>
                      <a:r>
                        <a:rPr lang="en-US" sz="2000" b="1" err="1">
                          <a:latin typeface="DevLys 010"/>
                        </a:rPr>
                        <a:t>lwpuk</a:t>
                      </a:r>
                      <a:r>
                        <a:rPr lang="en-US" sz="2000" b="1">
                          <a:latin typeface="DevLys 010"/>
                        </a:rPr>
                        <a:t> </a:t>
                      </a:r>
                      <a:r>
                        <a:rPr lang="en-US" sz="2000" b="1" err="1">
                          <a:latin typeface="DevLys 010"/>
                        </a:rPr>
                        <a:t>izkIr</a:t>
                      </a:r>
                      <a:r>
                        <a:rPr lang="en-US" sz="2000" b="1">
                          <a:latin typeface="DevLys 010"/>
                        </a:rPr>
                        <a:t> dh tk,½</a:t>
                      </a:r>
                      <a:endParaRPr lang="en-US" sz="2800">
                        <a:latin typeface="Calibri"/>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US" sz="2000" b="1">
                          <a:latin typeface="DevLys 010"/>
                        </a:rPr>
                        <a:t>foKkiu dh dher</a:t>
                      </a:r>
                      <a:endParaRPr lang="en-US" sz="2800">
                        <a:latin typeface="Calibri"/>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ctr">
                        <a:lnSpc>
                          <a:spcPct val="150000"/>
                        </a:lnSpc>
                        <a:spcAft>
                          <a:spcPts val="0"/>
                        </a:spcAft>
                      </a:pPr>
                      <a:endParaRPr lang="en-US" sz="2800">
                        <a:latin typeface="Calibri"/>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endParaRPr lang="en-US" sz="2800">
                        <a:latin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endParaRPr lang="en-US" sz="2800">
                        <a:latin typeface="Calibri"/>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endParaRPr lang="en-US" sz="2800">
                        <a:latin typeface="Calibri"/>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endParaRPr lang="en-US" sz="2800">
                        <a:latin typeface="Calibri"/>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endParaRPr lang="en-US" sz="2800">
                        <a:latin typeface="Calibri"/>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endParaRPr lang="en-US" sz="2800">
                        <a:latin typeface="Calibri"/>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endParaRPr lang="en-US" sz="2800">
                        <a:latin typeface="Calibri"/>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endParaRPr lang="en-US" sz="2800">
                        <a:latin typeface="Calibri"/>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ctr">
                        <a:lnSpc>
                          <a:spcPct val="150000"/>
                        </a:lnSpc>
                        <a:spcAft>
                          <a:spcPts val="0"/>
                        </a:spcAft>
                      </a:pPr>
                      <a:endParaRPr lang="en-US" sz="2800">
                        <a:latin typeface="Calibri"/>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endParaRPr lang="en-US" sz="2800">
                        <a:latin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endParaRPr lang="en-US" sz="2800">
                        <a:latin typeface="Calibri"/>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endParaRPr lang="en-US" sz="2800">
                        <a:latin typeface="Calibri"/>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endParaRPr lang="en-US" sz="2800">
                        <a:latin typeface="Calibri"/>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endParaRPr lang="en-US" sz="2800">
                        <a:latin typeface="Calibri"/>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endParaRPr lang="en-US" sz="2800">
                        <a:latin typeface="Calibri"/>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endParaRPr lang="en-US" sz="2800">
                        <a:latin typeface="Calibri"/>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endParaRPr lang="en-US" sz="2800">
                        <a:latin typeface="Calibri"/>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64513" name="Rectangle 1"/>
          <p:cNvSpPr>
            <a:spLocks noChangeArrowheads="1"/>
          </p:cNvSpPr>
          <p:nvPr/>
        </p:nvSpPr>
        <p:spPr bwMode="auto">
          <a:xfrm>
            <a:off x="0" y="300713"/>
            <a:ext cx="9144000" cy="317009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strike="noStrike" cap="none" normalizeH="0" baseline="0" smtClean="0">
                <a:ln>
                  <a:noFill/>
                </a:ln>
                <a:solidFill>
                  <a:schemeClr val="tx1"/>
                </a:solidFill>
                <a:effectLst/>
                <a:latin typeface="DevLys 010" pitchFamily="2" charset="0"/>
                <a:cs typeface="Arial" pitchFamily="34" charset="0"/>
              </a:rPr>
              <a:t>								vuqyXud&amp;12</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3600" b="1" i="0" strike="noStrike" cap="none" normalizeH="0" baseline="0" err="1" smtClean="0">
                <a:ln>
                  <a:noFill/>
                </a:ln>
                <a:solidFill>
                  <a:schemeClr val="tx1"/>
                </a:solidFill>
                <a:effectLst/>
                <a:latin typeface="DevLys 010" pitchFamily="2" charset="0"/>
                <a:cs typeface="Arial" pitchFamily="34" charset="0"/>
              </a:rPr>
              <a:t>foKkiu</a:t>
            </a:r>
            <a:r>
              <a:rPr kumimoji="0" lang="en-US" sz="3600" b="1" i="0" strike="noStrike" cap="none" normalizeH="0" baseline="0" smtClean="0">
                <a:ln>
                  <a:noFill/>
                </a:ln>
                <a:solidFill>
                  <a:schemeClr val="tx1"/>
                </a:solidFill>
                <a:effectLst/>
                <a:latin typeface="DevLys 010" pitchFamily="2" charset="0"/>
                <a:cs typeface="Arial" pitchFamily="34" charset="0"/>
              </a:rPr>
              <a:t> </a:t>
            </a:r>
            <a:r>
              <a:rPr kumimoji="0" lang="en-US" sz="3600" b="1" i="0" strike="noStrike" cap="none" normalizeH="0" baseline="0" err="1" smtClean="0">
                <a:ln>
                  <a:noFill/>
                </a:ln>
                <a:solidFill>
                  <a:schemeClr val="tx1"/>
                </a:solidFill>
                <a:effectLst/>
                <a:latin typeface="DevLys 010" pitchFamily="2" charset="0"/>
                <a:cs typeface="Arial" pitchFamily="34" charset="0"/>
              </a:rPr>
              <a:t>vf</a:t>
            </a:r>
            <a:r>
              <a:rPr kumimoji="0" lang="en-US" sz="3600" b="1" i="0" strike="noStrike" cap="none" normalizeH="0" baseline="0" smtClean="0">
                <a:ln>
                  <a:noFill/>
                </a:ln>
                <a:solidFill>
                  <a:schemeClr val="tx1"/>
                </a:solidFill>
                <a:effectLst/>
                <a:latin typeface="DevLys 010" pitchFamily="2" charset="0"/>
                <a:cs typeface="Arial" pitchFamily="34" charset="0"/>
              </a:rPr>
              <a:t>/</a:t>
            </a:r>
            <a:r>
              <a:rPr kumimoji="0" lang="en-US" sz="3600" b="1" i="0" strike="noStrike" cap="none" normalizeH="0" baseline="0" err="1" smtClean="0">
                <a:ln>
                  <a:noFill/>
                </a:ln>
                <a:solidFill>
                  <a:schemeClr val="tx1"/>
                </a:solidFill>
                <a:effectLst/>
                <a:latin typeface="DevLys 010" pitchFamily="2" charset="0"/>
                <a:cs typeface="Arial" pitchFamily="34" charset="0"/>
              </a:rPr>
              <a:t>kizek.ku</a:t>
            </a:r>
            <a:r>
              <a:rPr kumimoji="0" lang="en-US" sz="3600" b="1" i="0" strike="noStrike" cap="none" normalizeH="0" baseline="0" smtClean="0">
                <a:ln>
                  <a:noFill/>
                </a:ln>
                <a:solidFill>
                  <a:schemeClr val="tx1"/>
                </a:solidFill>
                <a:effectLst/>
                <a:latin typeface="DevLys 010" pitchFamily="2" charset="0"/>
                <a:cs typeface="Arial" pitchFamily="34" charset="0"/>
              </a:rPr>
              <a:t> </a:t>
            </a:r>
            <a:r>
              <a:rPr kumimoji="0" lang="en-US" sz="3600" b="1" i="0" strike="noStrike" cap="none" normalizeH="0" baseline="0" err="1" smtClean="0">
                <a:ln>
                  <a:noFill/>
                </a:ln>
                <a:solidFill>
                  <a:schemeClr val="tx1"/>
                </a:solidFill>
                <a:effectLst/>
                <a:latin typeface="DevLys 010" pitchFamily="2" charset="0"/>
                <a:cs typeface="Arial" pitchFamily="34" charset="0"/>
              </a:rPr>
              <a:t>lfefr</a:t>
            </a:r>
            <a:r>
              <a:rPr kumimoji="0" lang="en-US" sz="3600" b="1" i="0" strike="noStrike" cap="none" normalizeH="0" baseline="0" smtClean="0">
                <a:ln>
                  <a:noFill/>
                </a:ln>
                <a:solidFill>
                  <a:schemeClr val="tx1"/>
                </a:solidFill>
                <a:effectLst/>
                <a:latin typeface="DevLys 010" pitchFamily="2" charset="0"/>
                <a:cs typeface="Arial" pitchFamily="34" charset="0"/>
              </a:rPr>
              <a:t> }</a:t>
            </a:r>
            <a:r>
              <a:rPr kumimoji="0" lang="en-US" sz="3600" b="1" i="0" strike="noStrike" cap="none" normalizeH="0" baseline="0" err="1" smtClean="0">
                <a:ln>
                  <a:noFill/>
                </a:ln>
                <a:solidFill>
                  <a:schemeClr val="tx1"/>
                </a:solidFill>
                <a:effectLst/>
                <a:latin typeface="DevLys 010" pitchFamily="2" charset="0"/>
                <a:cs typeface="Arial" pitchFamily="34" charset="0"/>
              </a:rPr>
              <a:t>kjk</a:t>
            </a:r>
            <a:r>
              <a:rPr kumimoji="0" lang="en-US" sz="3600" b="1" i="0" strike="noStrike" cap="none" normalizeH="0" baseline="0" smtClean="0">
                <a:ln>
                  <a:noFill/>
                </a:ln>
                <a:solidFill>
                  <a:schemeClr val="tx1"/>
                </a:solidFill>
                <a:effectLst/>
                <a:latin typeface="DevLys 010" pitchFamily="2" charset="0"/>
                <a:cs typeface="Arial" pitchFamily="34" charset="0"/>
              </a:rPr>
              <a:t> </a:t>
            </a:r>
            <a:r>
              <a:rPr kumimoji="0" lang="en-US" sz="3600" b="1" i="0" strike="noStrike" cap="none" normalizeH="0" baseline="0" err="1" smtClean="0">
                <a:ln>
                  <a:noFill/>
                </a:ln>
                <a:solidFill>
                  <a:schemeClr val="tx1"/>
                </a:solidFill>
                <a:effectLst/>
                <a:latin typeface="DevLys 010" pitchFamily="2" charset="0"/>
                <a:cs typeface="Arial" pitchFamily="34" charset="0"/>
              </a:rPr>
              <a:t>vf</a:t>
            </a:r>
            <a:r>
              <a:rPr kumimoji="0" lang="en-US" sz="3600" b="1" i="0" strike="noStrike" cap="none" normalizeH="0" baseline="0" smtClean="0">
                <a:ln>
                  <a:noFill/>
                </a:ln>
                <a:solidFill>
                  <a:schemeClr val="tx1"/>
                </a:solidFill>
                <a:effectLst/>
                <a:latin typeface="DevLys 010" pitchFamily="2" charset="0"/>
                <a:cs typeface="Arial" pitchFamily="34" charset="0"/>
              </a:rPr>
              <a:t>/kizekf.kr </a:t>
            </a:r>
            <a:r>
              <a:rPr kumimoji="0" lang="en-US" sz="3600" b="1" i="0" strike="noStrike" cap="none" normalizeH="0" baseline="0" err="1" smtClean="0">
                <a:ln>
                  <a:noFill/>
                </a:ln>
                <a:solidFill>
                  <a:schemeClr val="tx1"/>
                </a:solidFill>
                <a:effectLst/>
                <a:latin typeface="DevLys 010" pitchFamily="2" charset="0"/>
                <a:cs typeface="Arial" pitchFamily="34" charset="0"/>
              </a:rPr>
              <a:t>foKkiuksa</a:t>
            </a:r>
            <a:r>
              <a:rPr kumimoji="0" lang="en-US" sz="3600" b="1" i="0" strike="noStrike" cap="none" normalizeH="0" baseline="0" smtClean="0">
                <a:ln>
                  <a:noFill/>
                </a:ln>
                <a:solidFill>
                  <a:schemeClr val="tx1"/>
                </a:solidFill>
                <a:effectLst/>
                <a:latin typeface="DevLys 010" pitchFamily="2" charset="0"/>
                <a:cs typeface="Arial" pitchFamily="34" charset="0"/>
              </a:rPr>
              <a:t> dh </a:t>
            </a:r>
            <a:r>
              <a:rPr kumimoji="0" lang="en-US" sz="3600" b="1" i="0" u="sng" strike="noStrike" cap="none" normalizeH="0" baseline="0" err="1" smtClean="0">
                <a:ln>
                  <a:noFill/>
                </a:ln>
                <a:solidFill>
                  <a:schemeClr val="tx1"/>
                </a:solidFill>
                <a:effectLst/>
                <a:latin typeface="DevLys 010" pitchFamily="2" charset="0"/>
                <a:cs typeface="Arial" pitchFamily="34" charset="0"/>
              </a:rPr>
              <a:t>lwpuk</a:t>
            </a:r>
            <a:endParaRPr kumimoji="0" lang="en-US"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3200" b="1" i="0" u="sng" strike="noStrike" cap="none" normalizeH="0" baseline="0" err="1" smtClean="0">
                <a:ln>
                  <a:noFill/>
                </a:ln>
                <a:solidFill>
                  <a:schemeClr val="tx1"/>
                </a:solidFill>
                <a:effectLst/>
                <a:latin typeface="DevLys 010" pitchFamily="2" charset="0"/>
                <a:cs typeface="Arial" pitchFamily="34" charset="0"/>
              </a:rPr>
              <a:t>ftys</a:t>
            </a:r>
            <a:r>
              <a:rPr kumimoji="0" lang="en-US" sz="3200" b="1" i="0" u="sng" strike="noStrike" cap="none" normalizeH="0" baseline="0" smtClean="0">
                <a:ln>
                  <a:noFill/>
                </a:ln>
                <a:solidFill>
                  <a:schemeClr val="tx1"/>
                </a:solidFill>
                <a:effectLst/>
                <a:latin typeface="DevLys 010" pitchFamily="2" charset="0"/>
                <a:cs typeface="Arial" pitchFamily="34" charset="0"/>
              </a:rPr>
              <a:t> </a:t>
            </a:r>
            <a:r>
              <a:rPr kumimoji="0" lang="en-US" sz="3200" b="1" i="0" u="sng" strike="noStrike" cap="none" normalizeH="0" baseline="0" err="1" smtClean="0">
                <a:ln>
                  <a:noFill/>
                </a:ln>
                <a:solidFill>
                  <a:schemeClr val="tx1"/>
                </a:solidFill>
                <a:effectLst/>
                <a:latin typeface="DevLys 010" pitchFamily="2" charset="0"/>
                <a:cs typeface="Arial" pitchFamily="34" charset="0"/>
              </a:rPr>
              <a:t>dk</a:t>
            </a:r>
            <a:r>
              <a:rPr kumimoji="0" lang="en-US" sz="3200" b="1" i="0" u="sng" strike="noStrike" cap="none" normalizeH="0" baseline="0" smtClean="0">
                <a:ln>
                  <a:noFill/>
                </a:ln>
                <a:solidFill>
                  <a:schemeClr val="tx1"/>
                </a:solidFill>
                <a:effectLst/>
                <a:latin typeface="DevLys 010" pitchFamily="2" charset="0"/>
                <a:cs typeface="Arial" pitchFamily="34" charset="0"/>
              </a:rPr>
              <a:t> </a:t>
            </a:r>
            <a:r>
              <a:rPr kumimoji="0" lang="en-US" sz="3200" b="1" i="0" u="sng" strike="noStrike" cap="none" normalizeH="0" baseline="0" err="1" smtClean="0">
                <a:ln>
                  <a:noFill/>
                </a:ln>
                <a:solidFill>
                  <a:schemeClr val="tx1"/>
                </a:solidFill>
                <a:effectLst/>
                <a:latin typeface="DevLys 010" pitchFamily="2" charset="0"/>
                <a:cs typeface="Arial" pitchFamily="34" charset="0"/>
              </a:rPr>
              <a:t>uke</a:t>
            </a:r>
            <a:r>
              <a:rPr kumimoji="0" lang="en-US" sz="3200" b="1" i="0" u="sng" strike="noStrike" cap="none" normalizeH="0" baseline="0" smtClean="0">
                <a:ln>
                  <a:noFill/>
                </a:ln>
                <a:solidFill>
                  <a:schemeClr val="tx1"/>
                </a:solidFill>
                <a:effectLst/>
                <a:latin typeface="DevLys 010" pitchFamily="2" charset="0"/>
                <a:cs typeface="Arial" pitchFamily="34" charset="0"/>
              </a:rPr>
              <a:t>%&amp;</a:t>
            </a:r>
            <a:endParaRPr kumimoji="0" lang="en-US" sz="3200" b="0" i="0" u="none" strike="noStrike" cap="none" normalizeH="0" baseline="0" smtClean="0">
              <a:ln>
                <a:noFill/>
              </a:ln>
              <a:solidFill>
                <a:schemeClr val="tx1"/>
              </a:solidFill>
              <a:effectLst/>
              <a:latin typeface="Arial" pitchFamily="34" charset="0"/>
              <a:cs typeface="Arial" pitchFamily="34" charset="0"/>
            </a:endParaRPr>
          </a:p>
          <a:p>
            <a:pPr eaLnBrk="0" fontAlgn="base" hangingPunct="0">
              <a:spcBef>
                <a:spcPct val="0"/>
              </a:spcBef>
              <a:spcAft>
                <a:spcPct val="0"/>
              </a:spcAft>
            </a:pPr>
            <a:r>
              <a:rPr lang="en-US" sz="3200" b="1" smtClean="0">
                <a:latin typeface="DevLys 010" pitchFamily="2" charset="0"/>
              </a:rPr>
              <a:t>3- </a:t>
            </a:r>
            <a:r>
              <a:rPr lang="en-US" sz="3200" b="1" err="1" smtClean="0">
                <a:latin typeface="DevLys 010" pitchFamily="2" charset="0"/>
              </a:rPr>
              <a:t>lks'ky</a:t>
            </a:r>
            <a:r>
              <a:rPr lang="en-US" sz="3200" b="1" smtClean="0">
                <a:latin typeface="DevLys 010" pitchFamily="2" charset="0"/>
              </a:rPr>
              <a:t> </a:t>
            </a:r>
            <a:r>
              <a:rPr lang="en-US" sz="3200" b="1" err="1" smtClean="0">
                <a:latin typeface="DevLys 010" pitchFamily="2" charset="0"/>
              </a:rPr>
              <a:t>ehfM;k</a:t>
            </a:r>
            <a:r>
              <a:rPr lang="en-US" sz="3200" b="1" smtClean="0">
                <a:latin typeface="DevLys 010" pitchFamily="2" charset="0"/>
              </a:rPr>
              <a:t> </a:t>
            </a:r>
            <a:r>
              <a:rPr lang="en-US" sz="3200" b="1" err="1" smtClean="0">
                <a:latin typeface="DevLys 010" pitchFamily="2" charset="0"/>
              </a:rPr>
              <a:t>ij</a:t>
            </a:r>
            <a:r>
              <a:rPr lang="en-US" sz="3200" b="1" smtClean="0">
                <a:latin typeface="DevLys 010" pitchFamily="2" charset="0"/>
              </a:rPr>
              <a:t> </a:t>
            </a:r>
            <a:r>
              <a:rPr lang="en-US" sz="3200" b="1" err="1" smtClean="0">
                <a:latin typeface="DevLys 010" pitchFamily="2" charset="0"/>
              </a:rPr>
              <a:t>izlkfjr</a:t>
            </a:r>
            <a:r>
              <a:rPr lang="en-US" sz="3200" b="1" smtClean="0">
                <a:latin typeface="DevLys 010" pitchFamily="2" charset="0"/>
              </a:rPr>
              <a:t> </a:t>
            </a:r>
            <a:r>
              <a:rPr lang="en-US" sz="3200" b="1" err="1" smtClean="0">
                <a:latin typeface="DevLys 010" pitchFamily="2" charset="0"/>
              </a:rPr>
              <a:t>vf</a:t>
            </a:r>
            <a:r>
              <a:rPr lang="en-US" sz="3200" b="1" smtClean="0">
                <a:latin typeface="DevLys 010" pitchFamily="2" charset="0"/>
              </a:rPr>
              <a:t>/kizekf.kr </a:t>
            </a:r>
            <a:r>
              <a:rPr lang="en-US" sz="3200" b="1" err="1" smtClean="0">
                <a:latin typeface="DevLys 010" pitchFamily="2" charset="0"/>
              </a:rPr>
              <a:t>foKkiuksa</a:t>
            </a:r>
            <a:r>
              <a:rPr lang="en-US" sz="3200" b="1" smtClean="0">
                <a:latin typeface="DevLys 010" pitchFamily="2" charset="0"/>
              </a:rPr>
              <a:t> </a:t>
            </a:r>
            <a:r>
              <a:rPr lang="en-US" sz="3200" b="1" err="1" smtClean="0">
                <a:latin typeface="DevLys 010" pitchFamily="2" charset="0"/>
              </a:rPr>
              <a:t>dk</a:t>
            </a:r>
            <a:r>
              <a:rPr lang="en-US" sz="3200" b="1" smtClean="0">
                <a:latin typeface="DevLys 010" pitchFamily="2" charset="0"/>
              </a:rPr>
              <a:t> </a:t>
            </a:r>
            <a:r>
              <a:rPr lang="en-US" sz="3200" b="1" err="1" smtClean="0">
                <a:latin typeface="DevLys 010" pitchFamily="2" charset="0"/>
              </a:rPr>
              <a:t>fooj.k</a:t>
            </a:r>
            <a:r>
              <a:rPr lang="en-US" sz="3200" b="1" smtClean="0">
                <a:latin typeface="DevLys 010" pitchFamily="2" charset="0"/>
              </a:rPr>
              <a:t>%&amp;</a:t>
            </a:r>
            <a:endParaRPr lang="en-US" sz="3200" smtClean="0">
              <a:latin typeface="DevLys 010" pitchFamily="2"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40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Content Placeholder 2"/>
          <p:cNvSpPr>
            <a:spLocks noGrp="1"/>
          </p:cNvSpPr>
          <p:nvPr>
            <p:ph idx="1"/>
          </p:nvPr>
        </p:nvSpPr>
        <p:spPr>
          <a:xfrm>
            <a:off x="179513" y="548680"/>
            <a:ext cx="8496944" cy="5976664"/>
          </a:xfrm>
        </p:spPr>
        <p:txBody>
          <a:bodyPr>
            <a:normAutofit/>
          </a:bodyPr>
          <a:lstStyle/>
          <a:p>
            <a:pPr algn="ctr">
              <a:buFont typeface="Arial" charset="0"/>
              <a:buNone/>
            </a:pPr>
            <a:r>
              <a:rPr lang="en-US" sz="6000" b="1" dirty="0" err="1" smtClean="0">
                <a:latin typeface="DevLys 010" pitchFamily="2" charset="0"/>
              </a:rPr>
              <a:t>isM</a:t>
            </a:r>
            <a:r>
              <a:rPr lang="en-US" sz="6000" b="1" dirty="0" smtClean="0">
                <a:latin typeface="DevLys 010" pitchFamily="2" charset="0"/>
              </a:rPr>
              <a:t> </a:t>
            </a:r>
            <a:r>
              <a:rPr lang="en-US" sz="6000" b="1" dirty="0" err="1" smtClean="0">
                <a:latin typeface="DevLys 010" pitchFamily="2" charset="0"/>
              </a:rPr>
              <a:t>U;wt</a:t>
            </a:r>
            <a:r>
              <a:rPr lang="en-US" sz="7200" b="1" dirty="0" smtClean="0">
                <a:latin typeface="DevLys 010" pitchFamily="2" charset="0"/>
              </a:rPr>
              <a:t> </a:t>
            </a:r>
            <a:r>
              <a:rPr lang="en-US" sz="4000" b="1" dirty="0" smtClean="0">
                <a:latin typeface="Arial Narrow" pitchFamily="34" charset="0"/>
              </a:rPr>
              <a:t>(Paid News)</a:t>
            </a:r>
            <a:endParaRPr lang="en-US" sz="7200" b="1" dirty="0" smtClean="0">
              <a:latin typeface="DevLys 010" pitchFamily="2" charset="0"/>
            </a:endParaRPr>
          </a:p>
          <a:p>
            <a:pPr marL="1206500" indent="-1206500" algn="just">
              <a:buFont typeface="Arial" charset="0"/>
              <a:buNone/>
            </a:pPr>
            <a:r>
              <a:rPr lang="en-US" sz="4000" b="1" dirty="0" err="1" smtClean="0">
                <a:latin typeface="DevLys 010" pitchFamily="2" charset="0"/>
              </a:rPr>
              <a:t>ifjHkk"kk</a:t>
            </a:r>
            <a:r>
              <a:rPr lang="en-US" sz="4000" dirty="0" smtClean="0">
                <a:latin typeface="DevLys 010" pitchFamily="2" charset="0"/>
              </a:rPr>
              <a:t> % </a:t>
            </a:r>
            <a:r>
              <a:rPr lang="en-US" sz="4000" dirty="0" err="1" smtClean="0">
                <a:latin typeface="DevLys 010" pitchFamily="2" charset="0"/>
              </a:rPr>
              <a:t>Hkkjrh</a:t>
            </a:r>
            <a:r>
              <a:rPr lang="en-US" sz="4000" dirty="0" smtClean="0">
                <a:latin typeface="DevLys 010" pitchFamily="2" charset="0"/>
              </a:rPr>
              <a:t>; </a:t>
            </a:r>
            <a:r>
              <a:rPr lang="en-US" sz="4000" dirty="0" err="1" smtClean="0">
                <a:latin typeface="DevLys 010" pitchFamily="2" charset="0"/>
              </a:rPr>
              <a:t>izsl</a:t>
            </a:r>
            <a:r>
              <a:rPr lang="en-US" sz="4000" dirty="0" smtClean="0">
                <a:latin typeface="DevLys 010" pitchFamily="2" charset="0"/>
              </a:rPr>
              <a:t> </a:t>
            </a:r>
            <a:r>
              <a:rPr lang="en-US" sz="4000" dirty="0" err="1" smtClean="0">
                <a:latin typeface="DevLys 010" pitchFamily="2" charset="0"/>
              </a:rPr>
              <a:t>ifj"kn</a:t>
            </a:r>
            <a:r>
              <a:rPr lang="en-US" sz="4000" dirty="0" smtClean="0">
                <a:latin typeface="DevLys 010" pitchFamily="2" charset="0"/>
              </a:rPr>
              <a:t>~ }</a:t>
            </a:r>
            <a:r>
              <a:rPr lang="en-US" sz="4000" dirty="0" err="1" smtClean="0">
                <a:latin typeface="DevLys 010" pitchFamily="2" charset="0"/>
              </a:rPr>
              <a:t>kjk</a:t>
            </a:r>
            <a:r>
              <a:rPr lang="en-US" sz="4000" dirty="0" smtClean="0">
                <a:latin typeface="DevLys 010" pitchFamily="2" charset="0"/>
              </a:rPr>
              <a:t> </a:t>
            </a:r>
            <a:r>
              <a:rPr lang="en-US" sz="3600" dirty="0" smtClean="0">
                <a:latin typeface="Arial Narrow" pitchFamily="34" charset="0"/>
              </a:rPr>
              <a:t>"Any news or analysis appearing in any media (Print &amp; Electronic) for a price in cash or kind as consideration".</a:t>
            </a:r>
          </a:p>
          <a:p>
            <a:pPr marL="1200150" indent="19050" algn="just">
              <a:buFont typeface="Arial" charset="0"/>
              <a:buNone/>
            </a:pPr>
            <a:r>
              <a:rPr lang="en-US" sz="4000" dirty="0" smtClean="0">
                <a:latin typeface="Arial Narrow" pitchFamily="34" charset="0"/>
              </a:rPr>
              <a:t>"</a:t>
            </a:r>
            <a:r>
              <a:rPr lang="en-US" sz="4000" dirty="0" err="1" smtClean="0">
                <a:latin typeface="DevLys 010" pitchFamily="2" charset="0"/>
              </a:rPr>
              <a:t>dksbZ</a:t>
            </a:r>
            <a:r>
              <a:rPr lang="en-US" sz="4000" dirty="0" smtClean="0">
                <a:latin typeface="DevLys 010" pitchFamily="2" charset="0"/>
              </a:rPr>
              <a:t> </a:t>
            </a:r>
            <a:r>
              <a:rPr lang="en-US" sz="4000" dirty="0" err="1" smtClean="0">
                <a:latin typeface="DevLys 010" pitchFamily="2" charset="0"/>
              </a:rPr>
              <a:t>lekpkj</a:t>
            </a:r>
            <a:r>
              <a:rPr lang="en-US" sz="4000" dirty="0" smtClean="0">
                <a:latin typeface="DevLys 010" pitchFamily="2" charset="0"/>
              </a:rPr>
              <a:t> </a:t>
            </a:r>
            <a:r>
              <a:rPr lang="en-US" sz="4000" dirty="0" err="1" smtClean="0">
                <a:latin typeface="DevLys 010" pitchFamily="2" charset="0"/>
              </a:rPr>
              <a:t>vFkok</a:t>
            </a:r>
            <a:r>
              <a:rPr lang="en-US" sz="4000" dirty="0" smtClean="0">
                <a:latin typeface="DevLys 010" pitchFamily="2" charset="0"/>
              </a:rPr>
              <a:t> </a:t>
            </a:r>
            <a:r>
              <a:rPr lang="en-US" sz="4000" dirty="0" err="1" smtClean="0">
                <a:latin typeface="DevLys 010" pitchFamily="2" charset="0"/>
              </a:rPr>
              <a:t>fo'ys"k.k</a:t>
            </a:r>
            <a:r>
              <a:rPr lang="en-US" sz="4000" dirty="0" smtClean="0">
                <a:latin typeface="DevLys 010" pitchFamily="2" charset="0"/>
              </a:rPr>
              <a:t> </a:t>
            </a:r>
            <a:r>
              <a:rPr lang="en-US" sz="4000" dirty="0" err="1" smtClean="0">
                <a:latin typeface="DevLys 010" pitchFamily="2" charset="0"/>
              </a:rPr>
              <a:t>udn</a:t>
            </a:r>
            <a:r>
              <a:rPr lang="en-US" sz="4000" dirty="0" smtClean="0">
                <a:latin typeface="DevLys 010" pitchFamily="2" charset="0"/>
              </a:rPr>
              <a:t> </a:t>
            </a:r>
            <a:r>
              <a:rPr lang="en-US" sz="4000" dirty="0" err="1" smtClean="0">
                <a:latin typeface="DevLys 010" pitchFamily="2" charset="0"/>
              </a:rPr>
              <a:t>vFkok</a:t>
            </a:r>
            <a:r>
              <a:rPr lang="en-US" sz="4000" dirty="0" smtClean="0">
                <a:latin typeface="DevLys 010" pitchFamily="2" charset="0"/>
              </a:rPr>
              <a:t> </a:t>
            </a:r>
            <a:r>
              <a:rPr lang="en-US" sz="4000" dirty="0" err="1" smtClean="0">
                <a:latin typeface="DevLys 010" pitchFamily="2" charset="0"/>
              </a:rPr>
              <a:t>oLrq</a:t>
            </a:r>
            <a:r>
              <a:rPr lang="en-US" sz="4000" dirty="0" smtClean="0">
                <a:latin typeface="DevLys 010" pitchFamily="2" charset="0"/>
              </a:rPr>
              <a:t> </a:t>
            </a:r>
            <a:r>
              <a:rPr lang="en-US" sz="4000" dirty="0" err="1" smtClean="0">
                <a:latin typeface="DevLys 010" pitchFamily="2" charset="0"/>
              </a:rPr>
              <a:t>ds</a:t>
            </a:r>
            <a:r>
              <a:rPr lang="en-US" sz="4000" dirty="0" smtClean="0">
                <a:latin typeface="DevLys 010" pitchFamily="2" charset="0"/>
              </a:rPr>
              <a:t> </a:t>
            </a:r>
            <a:r>
              <a:rPr lang="en-US" sz="4000" dirty="0" err="1" smtClean="0">
                <a:latin typeface="DevLys 010" pitchFamily="2" charset="0"/>
              </a:rPr>
              <a:t>izfrQyLo:i</a:t>
            </a:r>
            <a:r>
              <a:rPr lang="en-US" sz="4000" dirty="0" smtClean="0">
                <a:latin typeface="DevLys 010" pitchFamily="2" charset="0"/>
              </a:rPr>
              <a:t> </a:t>
            </a:r>
            <a:r>
              <a:rPr lang="en-US" sz="4000" dirty="0" err="1" smtClean="0">
                <a:latin typeface="DevLys 010" pitchFamily="2" charset="0"/>
              </a:rPr>
              <a:t>fdlh</a:t>
            </a:r>
            <a:r>
              <a:rPr lang="en-US" sz="4000" dirty="0" smtClean="0">
                <a:latin typeface="DevLys 010" pitchFamily="2" charset="0"/>
              </a:rPr>
              <a:t> </a:t>
            </a:r>
            <a:r>
              <a:rPr lang="en-US" sz="4000" dirty="0" err="1" smtClean="0">
                <a:latin typeface="DevLys 010" pitchFamily="2" charset="0"/>
              </a:rPr>
              <a:t>ehfM;k</a:t>
            </a:r>
            <a:r>
              <a:rPr lang="en-US" sz="4000" dirty="0" smtClean="0">
                <a:latin typeface="DevLys 010" pitchFamily="2" charset="0"/>
              </a:rPr>
              <a:t> ¼fiazV ,</a:t>
            </a:r>
            <a:r>
              <a:rPr lang="en-US" sz="4000" dirty="0" err="1" smtClean="0">
                <a:latin typeface="DevLys 010" pitchFamily="2" charset="0"/>
              </a:rPr>
              <a:t>oa</a:t>
            </a:r>
            <a:r>
              <a:rPr lang="en-US" sz="4000" dirty="0" smtClean="0">
                <a:latin typeface="DevLys 010" pitchFamily="2" charset="0"/>
              </a:rPr>
              <a:t> bySDVªkfud½ </a:t>
            </a:r>
            <a:r>
              <a:rPr lang="en-US" sz="4000" dirty="0" err="1" smtClean="0">
                <a:latin typeface="DevLys 010" pitchFamily="2" charset="0"/>
              </a:rPr>
              <a:t>esa</a:t>
            </a:r>
            <a:r>
              <a:rPr lang="en-US" sz="4000" dirty="0" smtClean="0">
                <a:latin typeface="DevLys 010" pitchFamily="2" charset="0"/>
              </a:rPr>
              <a:t> </a:t>
            </a:r>
            <a:r>
              <a:rPr lang="en-US" sz="4000" dirty="0" err="1" smtClean="0">
                <a:latin typeface="DevLys 010" pitchFamily="2" charset="0"/>
              </a:rPr>
              <a:t>izdkf'kr</a:t>
            </a:r>
            <a:r>
              <a:rPr lang="en-US" sz="4000" dirty="0" smtClean="0">
                <a:latin typeface="DevLys 010" pitchFamily="2" charset="0"/>
              </a:rPr>
              <a:t> </a:t>
            </a:r>
            <a:r>
              <a:rPr lang="en-US" sz="4000" dirty="0" err="1" smtClean="0">
                <a:latin typeface="DevLys 010" pitchFamily="2" charset="0"/>
              </a:rPr>
              <a:t>gksA</a:t>
            </a:r>
            <a:r>
              <a:rPr lang="en-US" sz="4000" dirty="0" smtClean="0">
                <a:latin typeface="DevLys 010" pitchFamily="2" charset="0"/>
              </a:rPr>
              <a:t> </a:t>
            </a:r>
            <a:r>
              <a:rPr lang="en-US" sz="4000" dirty="0" smtClean="0">
                <a:latin typeface="Arial Narrow" pitchFamily="34" charset="0"/>
              </a:rPr>
              <a:t>"</a:t>
            </a:r>
            <a:endParaRPr lang="en-US" sz="4000" dirty="0" smtClean="0">
              <a:latin typeface="DevLys 010" pitchFamily="2" charset="0"/>
            </a:endParaRPr>
          </a:p>
        </p:txBody>
      </p:sp>
      <p:sp>
        <p:nvSpPr>
          <p:cNvPr id="4" name="Slide Number Placeholder 3"/>
          <p:cNvSpPr>
            <a:spLocks noGrp="1"/>
          </p:cNvSpPr>
          <p:nvPr>
            <p:ph type="sldNum" sz="quarter" idx="12"/>
          </p:nvPr>
        </p:nvSpPr>
        <p:spPr/>
        <p:txBody>
          <a:bodyPr/>
          <a:lstStyle/>
          <a:p>
            <a:fld id="{B6F15528-21DE-4FAA-801E-634DDDAF4B2B}" type="slidenum">
              <a:rPr lang="en-US" sz="2000" b="1" smtClean="0"/>
              <a:pPr/>
              <a:t>28</a:t>
            </a:fld>
            <a:endParaRPr lang="en-US" sz="2000" b="1"/>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6F15528-21DE-4FAA-801E-634DDDAF4B2B}" type="slidenum">
              <a:rPr lang="en-US" smtClean="0"/>
              <a:pPr/>
              <a:t>29</a:t>
            </a:fld>
            <a:endParaRPr lang="en-US"/>
          </a:p>
        </p:txBody>
      </p:sp>
      <p:sp>
        <p:nvSpPr>
          <p:cNvPr id="2049" name="Rectangle 1"/>
          <p:cNvSpPr>
            <a:spLocks noChangeArrowheads="1"/>
          </p:cNvSpPr>
          <p:nvPr/>
        </p:nvSpPr>
        <p:spPr bwMode="auto">
          <a:xfrm>
            <a:off x="0" y="59140"/>
            <a:ext cx="9144000" cy="156966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4800" b="1" i="0" strike="noStrike" cap="none" normalizeH="0" baseline="0" dirty="0" err="1" smtClean="0">
                <a:ln>
                  <a:noFill/>
                </a:ln>
                <a:solidFill>
                  <a:schemeClr val="tx1"/>
                </a:solidFill>
                <a:effectLst/>
                <a:latin typeface="DevLys 010" pitchFamily="2" charset="0"/>
                <a:ea typeface="Times New Roman" pitchFamily="18" charset="0"/>
                <a:cs typeface="Times New Roman" pitchFamily="18" charset="0"/>
              </a:rPr>
              <a:t>fo</a:t>
            </a:r>
            <a:r>
              <a:rPr kumimoji="0" lang="en-US" sz="4800" b="1" i="0" strike="noStrike" cap="none" normalizeH="0" baseline="0" dirty="0" smtClean="0">
                <a:ln>
                  <a:noFill/>
                </a:ln>
                <a:solidFill>
                  <a:schemeClr val="tx1"/>
                </a:solidFill>
                <a:effectLst/>
                <a:latin typeface="DevLys 010" pitchFamily="2" charset="0"/>
                <a:ea typeface="Times New Roman" pitchFamily="18" charset="0"/>
                <a:cs typeface="Times New Roman" pitchFamily="18" charset="0"/>
              </a:rPr>
              <a:t>/</a:t>
            </a:r>
            <a:r>
              <a:rPr kumimoji="0" lang="en-US" sz="4800" b="1" i="0" strike="noStrike" cap="none" normalizeH="0" baseline="0" dirty="0" err="1" smtClean="0">
                <a:ln>
                  <a:noFill/>
                </a:ln>
                <a:solidFill>
                  <a:schemeClr val="tx1"/>
                </a:solidFill>
                <a:effectLst/>
                <a:latin typeface="DevLys 010" pitchFamily="2" charset="0"/>
                <a:ea typeface="Times New Roman" pitchFamily="18" charset="0"/>
                <a:cs typeface="Times New Roman" pitchFamily="18" charset="0"/>
              </a:rPr>
              <a:t>kkulHkk</a:t>
            </a:r>
            <a:r>
              <a:rPr kumimoji="0" lang="en-US" sz="4800" b="1" i="0" strike="noStrike" cap="none" normalizeH="0" baseline="0" dirty="0" smtClean="0">
                <a:ln>
                  <a:noFill/>
                </a:ln>
                <a:solidFill>
                  <a:schemeClr val="tx1"/>
                </a:solidFill>
                <a:effectLst/>
                <a:latin typeface="DevLys 010" pitchFamily="2" charset="0"/>
                <a:ea typeface="Times New Roman" pitchFamily="18" charset="0"/>
                <a:cs typeface="Times New Roman" pitchFamily="18" charset="0"/>
              </a:rPr>
              <a:t> </a:t>
            </a:r>
            <a:r>
              <a:rPr kumimoji="0" lang="en-US" sz="4800" b="1" i="0" strike="noStrike" cap="none" normalizeH="0" baseline="0" dirty="0" err="1" smtClean="0">
                <a:ln>
                  <a:noFill/>
                </a:ln>
                <a:solidFill>
                  <a:schemeClr val="tx1"/>
                </a:solidFill>
                <a:effectLst/>
                <a:latin typeface="DevLys 010" pitchFamily="2" charset="0"/>
                <a:ea typeface="Times New Roman" pitchFamily="18" charset="0"/>
                <a:cs typeface="Times New Roman" pitchFamily="18" charset="0"/>
              </a:rPr>
              <a:t>vke</a:t>
            </a:r>
            <a:r>
              <a:rPr kumimoji="0" lang="en-US" sz="4800" b="1" i="0" strike="noStrike" cap="none" normalizeH="0" baseline="0" dirty="0" smtClean="0">
                <a:ln>
                  <a:noFill/>
                </a:ln>
                <a:solidFill>
                  <a:schemeClr val="tx1"/>
                </a:solidFill>
                <a:effectLst/>
                <a:latin typeface="DevLys 010" pitchFamily="2" charset="0"/>
                <a:ea typeface="Times New Roman" pitchFamily="18" charset="0"/>
                <a:cs typeface="Times New Roman" pitchFamily="18" charset="0"/>
              </a:rPr>
              <a:t> pquko</a:t>
            </a:r>
            <a:r>
              <a:rPr lang="en-US" sz="4800" b="1" dirty="0" smtClean="0">
                <a:latin typeface="DevLys 010" pitchFamily="2" charset="0"/>
                <a:ea typeface="Times New Roman" pitchFamily="18" charset="0"/>
                <a:cs typeface="Times New Roman" pitchFamily="18" charset="0"/>
              </a:rPr>
              <a:t>&amp;2013 </a:t>
            </a:r>
            <a:r>
              <a:rPr lang="en-US" sz="4800" b="1" dirty="0" err="1" smtClean="0">
                <a:latin typeface="DevLys 010" pitchFamily="2" charset="0"/>
                <a:ea typeface="Times New Roman" pitchFamily="18" charset="0"/>
                <a:cs typeface="Times New Roman" pitchFamily="18" charset="0"/>
              </a:rPr>
              <a:t>esa</a:t>
            </a:r>
            <a:r>
              <a:rPr lang="en-US" sz="4800" b="1" dirty="0" smtClean="0">
                <a:latin typeface="DevLys 010" pitchFamily="2" charset="0"/>
                <a:ea typeface="Times New Roman" pitchFamily="18" charset="0"/>
                <a:cs typeface="Times New Roman" pitchFamily="18" charset="0"/>
              </a:rPr>
              <a:t> </a:t>
            </a:r>
            <a:r>
              <a:rPr lang="en-US" sz="4800" b="1" dirty="0" err="1" smtClean="0">
                <a:latin typeface="DevLys 010" pitchFamily="2" charset="0"/>
                <a:ea typeface="Times New Roman" pitchFamily="18" charset="0"/>
                <a:cs typeface="Times New Roman" pitchFamily="18" charset="0"/>
              </a:rPr>
              <a:t>fu.khZr</a:t>
            </a:r>
            <a:r>
              <a:rPr lang="en-US" sz="4800" b="1" dirty="0" smtClean="0">
                <a:latin typeface="DevLys 010" pitchFamily="2" charset="0"/>
                <a:ea typeface="Times New Roman" pitchFamily="18" charset="0"/>
                <a:cs typeface="Times New Roman" pitchFamily="18" charset="0"/>
              </a:rPr>
              <a:t> </a:t>
            </a:r>
          </a:p>
          <a:p>
            <a:pPr marL="0" marR="0" lvl="0" indent="0" algn="ctr" defTabSz="914400" rtl="0" eaLnBrk="1" fontAlgn="base" latinLnBrk="0" hangingPunct="1">
              <a:lnSpc>
                <a:spcPct val="100000"/>
              </a:lnSpc>
              <a:spcBef>
                <a:spcPct val="0"/>
              </a:spcBef>
              <a:spcAft>
                <a:spcPct val="0"/>
              </a:spcAft>
              <a:buClrTx/>
              <a:buSzTx/>
              <a:buFontTx/>
              <a:buNone/>
              <a:tabLst/>
            </a:pPr>
            <a:r>
              <a:rPr lang="en-US" sz="4800" b="1" dirty="0" err="1" smtClean="0">
                <a:latin typeface="DevLys 010" pitchFamily="2" charset="0"/>
                <a:ea typeface="Times New Roman" pitchFamily="18" charset="0"/>
                <a:cs typeface="Times New Roman" pitchFamily="18" charset="0"/>
              </a:rPr>
              <a:t>isM</a:t>
            </a:r>
            <a:r>
              <a:rPr lang="en-US" sz="4800" b="1" dirty="0" smtClean="0">
                <a:latin typeface="DevLys 010" pitchFamily="2" charset="0"/>
                <a:ea typeface="Times New Roman" pitchFamily="18" charset="0"/>
                <a:cs typeface="Times New Roman" pitchFamily="18" charset="0"/>
              </a:rPr>
              <a:t> </a:t>
            </a:r>
            <a:r>
              <a:rPr lang="en-US" sz="4800" b="1" dirty="0" err="1" smtClean="0">
                <a:latin typeface="DevLys 010" pitchFamily="2" charset="0"/>
                <a:ea typeface="Times New Roman" pitchFamily="18" charset="0"/>
                <a:cs typeface="Times New Roman" pitchFamily="18" charset="0"/>
              </a:rPr>
              <a:t>U;wt</a:t>
            </a:r>
            <a:r>
              <a:rPr lang="en-US" sz="4800" b="1" dirty="0" smtClean="0">
                <a:latin typeface="DevLys 010" pitchFamily="2" charset="0"/>
                <a:ea typeface="Times New Roman" pitchFamily="18" charset="0"/>
                <a:cs typeface="Times New Roman" pitchFamily="18" charset="0"/>
              </a:rPr>
              <a:t> </a:t>
            </a:r>
            <a:r>
              <a:rPr lang="en-US" sz="4800" b="1" dirty="0" err="1" smtClean="0">
                <a:latin typeface="DevLys 010" pitchFamily="2" charset="0"/>
                <a:ea typeface="Times New Roman" pitchFamily="18" charset="0"/>
                <a:cs typeface="Times New Roman" pitchFamily="18" charset="0"/>
              </a:rPr>
              <a:t>ds</a:t>
            </a:r>
            <a:r>
              <a:rPr lang="en-US" sz="4800" b="1" dirty="0" smtClean="0">
                <a:latin typeface="DevLys 010" pitchFamily="2" charset="0"/>
                <a:ea typeface="Times New Roman" pitchFamily="18" charset="0"/>
                <a:cs typeface="Times New Roman" pitchFamily="18" charset="0"/>
              </a:rPr>
              <a:t> </a:t>
            </a:r>
            <a:r>
              <a:rPr lang="en-US" sz="4800" b="1" dirty="0" err="1" smtClean="0">
                <a:latin typeface="DevLys 010" pitchFamily="2" charset="0"/>
                <a:ea typeface="Times New Roman" pitchFamily="18" charset="0"/>
                <a:cs typeface="Times New Roman" pitchFamily="18" charset="0"/>
              </a:rPr>
              <a:t>dqN</a:t>
            </a:r>
            <a:r>
              <a:rPr lang="en-US" sz="4800" b="1" dirty="0" smtClean="0">
                <a:latin typeface="DevLys 010" pitchFamily="2" charset="0"/>
                <a:ea typeface="Times New Roman" pitchFamily="18" charset="0"/>
                <a:cs typeface="Times New Roman" pitchFamily="18" charset="0"/>
              </a:rPr>
              <a:t> </a:t>
            </a:r>
            <a:r>
              <a:rPr lang="en-US" sz="4800" b="1" dirty="0" err="1" smtClean="0">
                <a:latin typeface="DevLys 010" pitchFamily="2" charset="0"/>
                <a:ea typeface="Times New Roman" pitchFamily="18" charset="0"/>
                <a:cs typeface="Times New Roman" pitchFamily="18" charset="0"/>
              </a:rPr>
              <a:t>mnkgj.k</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4" name="Table 3"/>
          <p:cNvGraphicFramePr>
            <a:graphicFrameLocks noGrp="1"/>
          </p:cNvGraphicFramePr>
          <p:nvPr/>
        </p:nvGraphicFramePr>
        <p:xfrm>
          <a:off x="323528" y="1582870"/>
          <a:ext cx="8568951" cy="4942474"/>
        </p:xfrm>
        <a:graphic>
          <a:graphicData uri="http://schemas.openxmlformats.org/drawingml/2006/table">
            <a:tbl>
              <a:tblPr/>
              <a:tblGrid>
                <a:gridCol w="432048"/>
                <a:gridCol w="1080120"/>
                <a:gridCol w="3789815"/>
                <a:gridCol w="1588206"/>
                <a:gridCol w="905556"/>
                <a:gridCol w="773206"/>
              </a:tblGrid>
              <a:tr h="708078">
                <a:tc>
                  <a:txBody>
                    <a:bodyPr/>
                    <a:lstStyle/>
                    <a:p>
                      <a:pPr marL="0" marR="0" algn="ctr">
                        <a:lnSpc>
                          <a:spcPct val="115000"/>
                        </a:lnSpc>
                        <a:spcBef>
                          <a:spcPts val="0"/>
                        </a:spcBef>
                        <a:spcAft>
                          <a:spcPts val="0"/>
                        </a:spcAft>
                      </a:pPr>
                      <a:r>
                        <a:rPr lang="en-US" sz="2000" b="1" smtClean="0">
                          <a:latin typeface="DevLys 010"/>
                          <a:ea typeface="Calibri"/>
                          <a:cs typeface="Mangal"/>
                        </a:rPr>
                        <a:t>Ø-</a:t>
                      </a:r>
                    </a:p>
                    <a:p>
                      <a:pPr marL="0" marR="0" algn="ctr">
                        <a:lnSpc>
                          <a:spcPct val="115000"/>
                        </a:lnSpc>
                        <a:spcBef>
                          <a:spcPts val="0"/>
                        </a:spcBef>
                        <a:spcAft>
                          <a:spcPts val="0"/>
                        </a:spcAft>
                      </a:pPr>
                      <a:r>
                        <a:rPr lang="en-US" sz="2000" b="1" smtClean="0">
                          <a:latin typeface="DevLys 010"/>
                          <a:ea typeface="Calibri"/>
                          <a:cs typeface="Mangal"/>
                        </a:rPr>
                        <a:t>la-</a:t>
                      </a:r>
                      <a:endParaRPr lang="en-US" sz="1800">
                        <a:latin typeface="Calibri"/>
                        <a:ea typeface="Calibri"/>
                        <a:cs typeface="Mang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b="1" err="1">
                          <a:latin typeface="DevLys 010"/>
                          <a:ea typeface="Calibri"/>
                          <a:cs typeface="Mangal"/>
                        </a:rPr>
                        <a:t>ftyk</a:t>
                      </a:r>
                      <a:endParaRPr lang="en-US" sz="1800">
                        <a:latin typeface="Calibri"/>
                        <a:ea typeface="Calibri"/>
                        <a:cs typeface="Mang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b="1">
                          <a:latin typeface="DevLys 010"/>
                          <a:ea typeface="Calibri"/>
                          <a:cs typeface="Mangal"/>
                        </a:rPr>
                        <a:t>isM U;wt dk 'kh"kZd</a:t>
                      </a:r>
                      <a:endParaRPr lang="en-US" sz="1800">
                        <a:latin typeface="Calibri"/>
                        <a:ea typeface="Calibri"/>
                        <a:cs typeface="Mang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b="1">
                          <a:latin typeface="DevLys 010"/>
                          <a:ea typeface="Calibri"/>
                          <a:cs typeface="Mangal"/>
                        </a:rPr>
                        <a:t>lekpkj i= dk uke</a:t>
                      </a:r>
                      <a:endParaRPr lang="en-US" sz="1800">
                        <a:latin typeface="Calibri"/>
                        <a:ea typeface="Calibri"/>
                        <a:cs typeface="Mang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b="1">
                          <a:latin typeface="DevLys 010"/>
                          <a:ea typeface="Calibri"/>
                          <a:cs typeface="Mangal"/>
                        </a:rPr>
                        <a:t>fnukad</a:t>
                      </a:r>
                      <a:endParaRPr lang="en-US" sz="1800">
                        <a:latin typeface="Calibri"/>
                        <a:ea typeface="Calibri"/>
                        <a:cs typeface="Mang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b="1">
                          <a:latin typeface="DevLys 010"/>
                          <a:ea typeface="Calibri"/>
                          <a:cs typeface="Mangal"/>
                        </a:rPr>
                        <a:t>ykxr</a:t>
                      </a:r>
                      <a:endParaRPr lang="en-US" sz="1800">
                        <a:latin typeface="Calibri"/>
                        <a:ea typeface="Calibri"/>
                        <a:cs typeface="Mangal"/>
                      </a:endParaRPr>
                    </a:p>
                    <a:p>
                      <a:pPr marL="0" marR="0" algn="ctr">
                        <a:lnSpc>
                          <a:spcPct val="115000"/>
                        </a:lnSpc>
                        <a:spcBef>
                          <a:spcPts val="0"/>
                        </a:spcBef>
                        <a:spcAft>
                          <a:spcPts val="0"/>
                        </a:spcAft>
                      </a:pPr>
                      <a:r>
                        <a:rPr lang="en-US" sz="2000" b="1">
                          <a:latin typeface="DevLys 010"/>
                          <a:ea typeface="Calibri"/>
                          <a:cs typeface="Mangal"/>
                        </a:rPr>
                        <a:t>¼#i;s½</a:t>
                      </a:r>
                      <a:endParaRPr lang="en-US" sz="1800">
                        <a:latin typeface="Calibri"/>
                        <a:ea typeface="Calibri"/>
                        <a:cs typeface="Mang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4040">
                <a:tc>
                  <a:txBody>
                    <a:bodyPr/>
                    <a:lstStyle/>
                    <a:p>
                      <a:pPr marL="0" marR="0" algn="ctr">
                        <a:lnSpc>
                          <a:spcPct val="115000"/>
                        </a:lnSpc>
                        <a:spcBef>
                          <a:spcPts val="0"/>
                        </a:spcBef>
                        <a:spcAft>
                          <a:spcPts val="0"/>
                        </a:spcAft>
                      </a:pPr>
                      <a:r>
                        <a:rPr lang="en-US" sz="2000">
                          <a:latin typeface="DevLys 010"/>
                          <a:ea typeface="Calibri"/>
                          <a:cs typeface="Mangal"/>
                        </a:rPr>
                        <a:t>1-</a:t>
                      </a:r>
                      <a:endParaRPr lang="en-US" sz="1800">
                        <a:latin typeface="Calibri"/>
                        <a:ea typeface="Calibri"/>
                        <a:cs typeface="Mang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err="1">
                          <a:latin typeface="DevLys 010"/>
                          <a:ea typeface="Calibri"/>
                          <a:cs typeface="Mangal"/>
                        </a:rPr>
                        <a:t>t;iqj</a:t>
                      </a:r>
                      <a:endParaRPr lang="en-US" sz="1800">
                        <a:latin typeface="Calibri"/>
                        <a:ea typeface="Calibri"/>
                        <a:cs typeface="Mang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err="1">
                          <a:latin typeface="DevLys 010"/>
                          <a:ea typeface="Calibri"/>
                          <a:cs typeface="Mangal"/>
                        </a:rPr>
                        <a:t>vkn'kZ</a:t>
                      </a:r>
                      <a:r>
                        <a:rPr lang="en-US" sz="2000">
                          <a:latin typeface="DevLys 010"/>
                          <a:ea typeface="Calibri"/>
                          <a:cs typeface="Mangal"/>
                        </a:rPr>
                        <a:t> </a:t>
                      </a:r>
                      <a:r>
                        <a:rPr lang="en-US" sz="2000" err="1">
                          <a:latin typeface="DevLys 010"/>
                          <a:ea typeface="Calibri"/>
                          <a:cs typeface="Mangal"/>
                        </a:rPr>
                        <a:t>uxj</a:t>
                      </a:r>
                      <a:r>
                        <a:rPr lang="en-US" sz="2000">
                          <a:latin typeface="DevLys 010"/>
                          <a:ea typeface="Calibri"/>
                          <a:cs typeface="Mangal"/>
                        </a:rPr>
                        <a:t> </a:t>
                      </a:r>
                      <a:r>
                        <a:rPr lang="en-US" sz="2000" err="1">
                          <a:latin typeface="DevLys 010"/>
                          <a:ea typeface="Calibri"/>
                          <a:cs typeface="Mangal"/>
                        </a:rPr>
                        <a:t>esa</a:t>
                      </a:r>
                      <a:r>
                        <a:rPr lang="en-US" sz="2000">
                          <a:latin typeface="DevLys 010"/>
                          <a:ea typeface="Calibri"/>
                          <a:cs typeface="Mangal"/>
                        </a:rPr>
                        <a:t> </a:t>
                      </a:r>
                      <a:r>
                        <a:rPr lang="en-US" sz="2000" err="1">
                          <a:latin typeface="DevLys 010"/>
                          <a:ea typeface="Calibri"/>
                          <a:cs typeface="Mangal"/>
                        </a:rPr>
                        <a:t>mHkjk</a:t>
                      </a:r>
                      <a:r>
                        <a:rPr lang="en-US" sz="2000">
                          <a:latin typeface="DevLys 010"/>
                          <a:ea typeface="Calibri"/>
                          <a:cs typeface="Mangal"/>
                        </a:rPr>
                        <a:t> </a:t>
                      </a:r>
                      <a:r>
                        <a:rPr lang="en-US" sz="2000" err="1">
                          <a:latin typeface="DevLys 010"/>
                          <a:ea typeface="Calibri"/>
                          <a:cs typeface="Mangal"/>
                        </a:rPr>
                        <a:t>u;k</a:t>
                      </a:r>
                      <a:r>
                        <a:rPr lang="en-US" sz="2000">
                          <a:latin typeface="DevLys 010"/>
                          <a:ea typeface="Calibri"/>
                          <a:cs typeface="Mangal"/>
                        </a:rPr>
                        <a:t> </a:t>
                      </a:r>
                      <a:r>
                        <a:rPr lang="en-US" sz="2000" err="1">
                          <a:latin typeface="DevLys 010"/>
                          <a:ea typeface="Calibri"/>
                          <a:cs typeface="Mangal"/>
                        </a:rPr>
                        <a:t>jktuSfrd</a:t>
                      </a:r>
                      <a:r>
                        <a:rPr lang="en-US" sz="2000">
                          <a:latin typeface="DevLys 010"/>
                          <a:ea typeface="Calibri"/>
                          <a:cs typeface="Mangal"/>
                        </a:rPr>
                        <a:t> </a:t>
                      </a:r>
                      <a:r>
                        <a:rPr lang="en-US" sz="2000" err="1">
                          <a:latin typeface="DevLys 010"/>
                          <a:ea typeface="Calibri"/>
                          <a:cs typeface="Mangal"/>
                        </a:rPr>
                        <a:t>lehdj.k</a:t>
                      </a:r>
                      <a:endParaRPr lang="en-US" sz="1800">
                        <a:latin typeface="Calibri"/>
                        <a:ea typeface="Calibri"/>
                        <a:cs typeface="Mang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a:latin typeface="DevLys 010"/>
                          <a:ea typeface="Calibri"/>
                          <a:cs typeface="Mangal"/>
                        </a:rPr>
                        <a:t>egdk Hkkjr</a:t>
                      </a:r>
                      <a:endParaRPr lang="en-US" sz="1800">
                        <a:latin typeface="Calibri"/>
                        <a:ea typeface="Calibri"/>
                        <a:cs typeface="Mang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a:latin typeface="DevLys 010"/>
                          <a:ea typeface="Calibri"/>
                          <a:cs typeface="Mangal"/>
                        </a:rPr>
                        <a:t>13-11-13</a:t>
                      </a:r>
                      <a:endParaRPr lang="en-US" sz="1800">
                        <a:latin typeface="Calibri"/>
                        <a:ea typeface="Calibri"/>
                        <a:cs typeface="Mang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2000">
                          <a:latin typeface="DevLys 010"/>
                          <a:ea typeface="Calibri"/>
                          <a:cs typeface="Mangal"/>
                        </a:rPr>
                        <a:t> 10639</a:t>
                      </a:r>
                      <a:endParaRPr lang="en-US" sz="1800">
                        <a:latin typeface="Calibri"/>
                        <a:ea typeface="Calibri"/>
                        <a:cs typeface="Mang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08078">
                <a:tc>
                  <a:txBody>
                    <a:bodyPr/>
                    <a:lstStyle/>
                    <a:p>
                      <a:pPr marL="0" marR="0" algn="ctr">
                        <a:lnSpc>
                          <a:spcPct val="115000"/>
                        </a:lnSpc>
                        <a:spcBef>
                          <a:spcPts val="0"/>
                        </a:spcBef>
                        <a:spcAft>
                          <a:spcPts val="0"/>
                        </a:spcAft>
                      </a:pPr>
                      <a:r>
                        <a:rPr lang="en-US" sz="2000">
                          <a:latin typeface="DevLys 010"/>
                          <a:ea typeface="Calibri"/>
                          <a:cs typeface="Mangal"/>
                        </a:rPr>
                        <a:t>2-</a:t>
                      </a:r>
                      <a:endParaRPr lang="en-US" sz="1800">
                        <a:latin typeface="Calibri"/>
                        <a:ea typeface="Calibri"/>
                        <a:cs typeface="Mang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err="1">
                          <a:latin typeface="DevLys 010"/>
                          <a:ea typeface="Calibri"/>
                          <a:cs typeface="Mangal"/>
                        </a:rPr>
                        <a:t>t;iqj</a:t>
                      </a:r>
                      <a:endParaRPr lang="en-US" sz="1800">
                        <a:latin typeface="Calibri"/>
                        <a:ea typeface="Calibri"/>
                        <a:cs typeface="Mang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err="1">
                          <a:latin typeface="DevLys 010"/>
                          <a:ea typeface="Calibri"/>
                          <a:cs typeface="Mangal"/>
                        </a:rPr>
                        <a:t>ukekadu</a:t>
                      </a:r>
                      <a:r>
                        <a:rPr lang="en-US" sz="1800">
                          <a:latin typeface="DevLys 010"/>
                          <a:ea typeface="Calibri"/>
                          <a:cs typeface="Mangal"/>
                        </a:rPr>
                        <a:t> </a:t>
                      </a:r>
                      <a:r>
                        <a:rPr lang="en-US" sz="1800" err="1">
                          <a:latin typeface="DevLys 010"/>
                          <a:ea typeface="Calibri"/>
                          <a:cs typeface="Mangal"/>
                        </a:rPr>
                        <a:t>ls</a:t>
                      </a:r>
                      <a:r>
                        <a:rPr lang="en-US" sz="1800">
                          <a:latin typeface="DevLys 010"/>
                          <a:ea typeface="Calibri"/>
                          <a:cs typeface="Mangal"/>
                        </a:rPr>
                        <a:t> </a:t>
                      </a:r>
                      <a:r>
                        <a:rPr lang="en-US" sz="1800" err="1">
                          <a:latin typeface="DevLys 010"/>
                          <a:ea typeface="Calibri"/>
                          <a:cs typeface="Mangal"/>
                        </a:rPr>
                        <a:t>igys</a:t>
                      </a:r>
                      <a:r>
                        <a:rPr lang="en-US" sz="1800">
                          <a:latin typeface="DevLys 010"/>
                          <a:ea typeface="Calibri"/>
                          <a:cs typeface="Mangal"/>
                        </a:rPr>
                        <a:t> </a:t>
                      </a:r>
                      <a:r>
                        <a:rPr lang="en-US" sz="1800" err="1">
                          <a:latin typeface="DevLys 010"/>
                          <a:ea typeface="Calibri"/>
                          <a:cs typeface="Mangal"/>
                        </a:rPr>
                        <a:t>fo'kky</a:t>
                      </a:r>
                      <a:r>
                        <a:rPr lang="en-US" sz="1800">
                          <a:latin typeface="DevLys 010"/>
                          <a:ea typeface="Calibri"/>
                          <a:cs typeface="Mangal"/>
                        </a:rPr>
                        <a:t> </a:t>
                      </a:r>
                      <a:r>
                        <a:rPr lang="en-US" sz="1800" err="1">
                          <a:latin typeface="DevLys 010"/>
                          <a:ea typeface="Calibri"/>
                          <a:cs typeface="Mangal"/>
                        </a:rPr>
                        <a:t>dkfQys</a:t>
                      </a:r>
                      <a:r>
                        <a:rPr lang="en-US" sz="1800">
                          <a:latin typeface="DevLys 010"/>
                          <a:ea typeface="Calibri"/>
                          <a:cs typeface="Mangal"/>
                        </a:rPr>
                        <a:t> </a:t>
                      </a:r>
                      <a:r>
                        <a:rPr lang="en-US" sz="1800" err="1">
                          <a:latin typeface="DevLys 010"/>
                          <a:ea typeface="Calibri"/>
                          <a:cs typeface="Mangal"/>
                        </a:rPr>
                        <a:t>ds</a:t>
                      </a:r>
                      <a:r>
                        <a:rPr lang="en-US" sz="1800">
                          <a:latin typeface="DevLys 010"/>
                          <a:ea typeface="Calibri"/>
                          <a:cs typeface="Mangal"/>
                        </a:rPr>
                        <a:t> </a:t>
                      </a:r>
                      <a:r>
                        <a:rPr lang="en-US" sz="1800" err="1">
                          <a:latin typeface="DevLys 010"/>
                          <a:ea typeface="Calibri"/>
                          <a:cs typeface="Mangal"/>
                        </a:rPr>
                        <a:t>lkFk</a:t>
                      </a:r>
                      <a:r>
                        <a:rPr lang="en-US" sz="1800">
                          <a:latin typeface="DevLys 010"/>
                          <a:ea typeface="Calibri"/>
                          <a:cs typeface="Mangal"/>
                        </a:rPr>
                        <a:t> </a:t>
                      </a:r>
                      <a:r>
                        <a:rPr lang="en-US" sz="1800" err="1">
                          <a:latin typeface="DevLys 010"/>
                          <a:ea typeface="Calibri"/>
                          <a:cs typeface="Mangal"/>
                        </a:rPr>
                        <a:t>ukekadu</a:t>
                      </a:r>
                      <a:r>
                        <a:rPr lang="en-US" sz="1800">
                          <a:latin typeface="DevLys 010"/>
                          <a:ea typeface="Calibri"/>
                          <a:cs typeface="Mangal"/>
                        </a:rPr>
                        <a:t> </a:t>
                      </a:r>
                      <a:r>
                        <a:rPr lang="en-US" sz="1800" err="1">
                          <a:latin typeface="DevLys 010"/>
                          <a:ea typeface="Calibri"/>
                          <a:cs typeface="Mangal"/>
                        </a:rPr>
                        <a:t>nkf</a:t>
                      </a:r>
                      <a:r>
                        <a:rPr lang="en-US" sz="1800">
                          <a:latin typeface="DevLys 010"/>
                          <a:ea typeface="Calibri"/>
                          <a:cs typeface="Mangal"/>
                        </a:rPr>
                        <a:t>[</a:t>
                      </a:r>
                      <a:r>
                        <a:rPr lang="en-US" sz="1800" err="1">
                          <a:latin typeface="DevLys 010"/>
                          <a:ea typeface="Calibri"/>
                          <a:cs typeface="Mangal"/>
                        </a:rPr>
                        <a:t>ky</a:t>
                      </a:r>
                      <a:r>
                        <a:rPr lang="en-US" sz="1800">
                          <a:latin typeface="DevLys 010"/>
                          <a:ea typeface="Calibri"/>
                          <a:cs typeface="Mangal"/>
                        </a:rPr>
                        <a:t> </a:t>
                      </a:r>
                      <a:r>
                        <a:rPr lang="en-US" sz="1800" err="1" smtClean="0">
                          <a:latin typeface="DevLys 010"/>
                          <a:ea typeface="Calibri"/>
                          <a:cs typeface="Mangal"/>
                        </a:rPr>
                        <a:t>djus</a:t>
                      </a:r>
                      <a:r>
                        <a:rPr lang="en-US" sz="1800" smtClean="0">
                          <a:latin typeface="DevLys 010"/>
                          <a:ea typeface="Calibri"/>
                          <a:cs typeface="Mangal"/>
                        </a:rPr>
                        <a:t> </a:t>
                      </a:r>
                      <a:r>
                        <a:rPr lang="en-US" sz="1800" err="1" smtClean="0">
                          <a:latin typeface="DevLys 010"/>
                          <a:ea typeface="Calibri"/>
                          <a:cs typeface="Mangal"/>
                        </a:rPr>
                        <a:t>tkrs</a:t>
                      </a:r>
                      <a:r>
                        <a:rPr lang="en-US" sz="1800" smtClean="0">
                          <a:latin typeface="DevLys 010"/>
                          <a:ea typeface="Calibri"/>
                          <a:cs typeface="Mangal"/>
                        </a:rPr>
                        <a:t> </a:t>
                      </a:r>
                      <a:r>
                        <a:rPr lang="en-US" sz="1800" err="1">
                          <a:latin typeface="DevLys 010"/>
                          <a:ea typeface="Calibri"/>
                          <a:cs typeface="Mangal"/>
                        </a:rPr>
                        <a:t>gq;s</a:t>
                      </a:r>
                      <a:r>
                        <a:rPr lang="en-US" sz="1800">
                          <a:latin typeface="DevLys 010"/>
                          <a:ea typeface="Calibri"/>
                          <a:cs typeface="Mangal"/>
                        </a:rPr>
                        <a:t> </a:t>
                      </a:r>
                      <a:r>
                        <a:rPr lang="en-US" sz="1800" err="1">
                          <a:latin typeface="DevLys 010"/>
                          <a:ea typeface="Calibri"/>
                          <a:cs typeface="Mangal"/>
                        </a:rPr>
                        <a:t>ykbo</a:t>
                      </a:r>
                      <a:r>
                        <a:rPr lang="en-US" sz="1800">
                          <a:latin typeface="DevLys 010"/>
                          <a:ea typeface="Calibri"/>
                          <a:cs typeface="Mangal"/>
                        </a:rPr>
                        <a:t> </a:t>
                      </a:r>
                      <a:r>
                        <a:rPr lang="en-US" sz="1800" err="1">
                          <a:latin typeface="DevLys 010"/>
                          <a:ea typeface="Calibri"/>
                          <a:cs typeface="Mangal"/>
                        </a:rPr>
                        <a:t>VsyhdkLV</a:t>
                      </a:r>
                      <a:endParaRPr lang="en-US" sz="1800">
                        <a:latin typeface="Calibri"/>
                        <a:ea typeface="Calibri"/>
                        <a:cs typeface="Mang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a:latin typeface="DevLys 010"/>
                          <a:ea typeface="Calibri"/>
                          <a:cs typeface="Mangal"/>
                        </a:rPr>
                        <a:t>bZ-Vh-oh- jktLFkku</a:t>
                      </a:r>
                      <a:endParaRPr lang="en-US" sz="1800">
                        <a:latin typeface="Calibri"/>
                        <a:ea typeface="Calibri"/>
                        <a:cs typeface="Mang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a:latin typeface="DevLys 010"/>
                          <a:ea typeface="Calibri"/>
                          <a:cs typeface="Mangal"/>
                        </a:rPr>
                        <a:t>09-11-13</a:t>
                      </a:r>
                      <a:endParaRPr lang="en-US" sz="1800">
                        <a:latin typeface="Calibri"/>
                        <a:ea typeface="Calibri"/>
                        <a:cs typeface="Mang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2000">
                          <a:latin typeface="DevLys 010"/>
                          <a:ea typeface="Calibri"/>
                          <a:cs typeface="Mangal"/>
                        </a:rPr>
                        <a:t>195200</a:t>
                      </a:r>
                      <a:endParaRPr lang="en-US" sz="1800">
                        <a:latin typeface="Calibri"/>
                        <a:ea typeface="Calibri"/>
                        <a:cs typeface="Mang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4040">
                <a:tc>
                  <a:txBody>
                    <a:bodyPr/>
                    <a:lstStyle/>
                    <a:p>
                      <a:pPr marL="0" marR="0" algn="ctr">
                        <a:lnSpc>
                          <a:spcPct val="115000"/>
                        </a:lnSpc>
                        <a:spcBef>
                          <a:spcPts val="0"/>
                        </a:spcBef>
                        <a:spcAft>
                          <a:spcPts val="0"/>
                        </a:spcAft>
                      </a:pPr>
                      <a:r>
                        <a:rPr lang="en-US" sz="2000">
                          <a:latin typeface="DevLys 010"/>
                          <a:ea typeface="Calibri"/>
                          <a:cs typeface="Mangal"/>
                        </a:rPr>
                        <a:t>3-</a:t>
                      </a:r>
                      <a:endParaRPr lang="en-US" sz="1800">
                        <a:latin typeface="Calibri"/>
                        <a:ea typeface="Calibri"/>
                        <a:cs typeface="Mang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a:latin typeface="DevLys 010"/>
                          <a:ea typeface="Calibri"/>
                          <a:cs typeface="Mangal"/>
                        </a:rPr>
                        <a:t>t;iqj</a:t>
                      </a:r>
                      <a:endParaRPr lang="en-US" sz="1800">
                        <a:latin typeface="Calibri"/>
                        <a:ea typeface="Calibri"/>
                        <a:cs typeface="Mang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err="1">
                          <a:latin typeface="DevLys 010"/>
                          <a:ea typeface="Calibri"/>
                          <a:cs typeface="Mangal"/>
                        </a:rPr>
                        <a:t>lqjiqjk</a:t>
                      </a:r>
                      <a:r>
                        <a:rPr lang="en-US" sz="2000">
                          <a:latin typeface="DevLys 010"/>
                          <a:ea typeface="Calibri"/>
                          <a:cs typeface="Mangal"/>
                        </a:rPr>
                        <a:t> dh </a:t>
                      </a:r>
                      <a:r>
                        <a:rPr lang="en-US" sz="2000" err="1">
                          <a:latin typeface="DevLys 010"/>
                          <a:ea typeface="Calibri"/>
                          <a:cs typeface="Mangal"/>
                        </a:rPr>
                        <a:t>jSyh</a:t>
                      </a:r>
                      <a:r>
                        <a:rPr lang="en-US" sz="2000">
                          <a:latin typeface="DevLys 010"/>
                          <a:ea typeface="Calibri"/>
                          <a:cs typeface="Mangal"/>
                        </a:rPr>
                        <a:t> </a:t>
                      </a:r>
                      <a:r>
                        <a:rPr lang="en-US" sz="2000" err="1">
                          <a:latin typeface="DevLys 010"/>
                          <a:ea typeface="Calibri"/>
                          <a:cs typeface="Mangal"/>
                        </a:rPr>
                        <a:t>esa</a:t>
                      </a:r>
                      <a:r>
                        <a:rPr lang="en-US" sz="2000">
                          <a:latin typeface="DevLys 010"/>
                          <a:ea typeface="Calibri"/>
                          <a:cs typeface="Mangal"/>
                        </a:rPr>
                        <a:t> </a:t>
                      </a:r>
                      <a:r>
                        <a:rPr lang="en-US" sz="2000" err="1">
                          <a:latin typeface="DevLys 010"/>
                          <a:ea typeface="Calibri"/>
                          <a:cs typeface="Mangal"/>
                        </a:rPr>
                        <a:t>meM+k</a:t>
                      </a:r>
                      <a:r>
                        <a:rPr lang="en-US" sz="2000">
                          <a:latin typeface="DevLys 010"/>
                          <a:ea typeface="Calibri"/>
                          <a:cs typeface="Mangal"/>
                        </a:rPr>
                        <a:t> </a:t>
                      </a:r>
                      <a:r>
                        <a:rPr lang="en-US" sz="2000" err="1">
                          <a:latin typeface="DevLys 010"/>
                          <a:ea typeface="Calibri"/>
                          <a:cs typeface="Mangal"/>
                        </a:rPr>
                        <a:t>tulSykc</a:t>
                      </a:r>
                      <a:endParaRPr lang="en-US" sz="1800">
                        <a:latin typeface="Calibri"/>
                        <a:ea typeface="Calibri"/>
                        <a:cs typeface="Mang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a:latin typeface="DevLys 010"/>
                          <a:ea typeface="Calibri"/>
                          <a:cs typeface="Mangal"/>
                        </a:rPr>
                        <a:t>ekWfuZax U;wt</a:t>
                      </a:r>
                      <a:endParaRPr lang="en-US" sz="1800">
                        <a:latin typeface="Calibri"/>
                        <a:ea typeface="Calibri"/>
                        <a:cs typeface="Mang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a:latin typeface="DevLys 010"/>
                          <a:ea typeface="Calibri"/>
                          <a:cs typeface="Mangal"/>
                        </a:rPr>
                        <a:t>27-11-13</a:t>
                      </a:r>
                      <a:endParaRPr lang="en-US" sz="1800">
                        <a:latin typeface="Calibri"/>
                        <a:ea typeface="Calibri"/>
                        <a:cs typeface="Mang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2000">
                          <a:latin typeface="DevLys 010"/>
                          <a:ea typeface="Calibri"/>
                          <a:cs typeface="Mangal"/>
                        </a:rPr>
                        <a:t>  2700</a:t>
                      </a:r>
                      <a:endParaRPr lang="en-US" sz="1800">
                        <a:latin typeface="Calibri"/>
                        <a:ea typeface="Calibri"/>
                        <a:cs typeface="Mang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4040">
                <a:tc>
                  <a:txBody>
                    <a:bodyPr/>
                    <a:lstStyle/>
                    <a:p>
                      <a:pPr marL="0" marR="0" algn="ctr">
                        <a:lnSpc>
                          <a:spcPct val="115000"/>
                        </a:lnSpc>
                        <a:spcBef>
                          <a:spcPts val="0"/>
                        </a:spcBef>
                        <a:spcAft>
                          <a:spcPts val="0"/>
                        </a:spcAft>
                      </a:pPr>
                      <a:r>
                        <a:rPr lang="en-US" sz="2000">
                          <a:latin typeface="DevLys 010"/>
                          <a:ea typeface="Calibri"/>
                          <a:cs typeface="Mangal"/>
                        </a:rPr>
                        <a:t>4-</a:t>
                      </a:r>
                      <a:endParaRPr lang="en-US" sz="1800">
                        <a:latin typeface="Calibri"/>
                        <a:ea typeface="Calibri"/>
                        <a:cs typeface="Mang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a:latin typeface="DevLys 010"/>
                          <a:ea typeface="Calibri"/>
                          <a:cs typeface="Mangal"/>
                        </a:rPr>
                        <a:t>&gt;</a:t>
                      </a:r>
                      <a:r>
                        <a:rPr lang="en-US" sz="2000" err="1">
                          <a:latin typeface="DevLys 010"/>
                          <a:ea typeface="Calibri"/>
                          <a:cs typeface="Mangal"/>
                        </a:rPr>
                        <a:t>kykokM</a:t>
                      </a:r>
                      <a:r>
                        <a:rPr lang="en-US" sz="2000">
                          <a:latin typeface="DevLys 010"/>
                          <a:ea typeface="Calibri"/>
                          <a:cs typeface="Mangal"/>
                        </a:rPr>
                        <a:t>++</a:t>
                      </a:r>
                      <a:endParaRPr lang="en-US" sz="1800">
                        <a:latin typeface="Calibri"/>
                        <a:ea typeface="Calibri"/>
                        <a:cs typeface="Mang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err="1">
                          <a:latin typeface="DevLys 010"/>
                          <a:ea typeface="Calibri"/>
                          <a:cs typeface="Mangal"/>
                        </a:rPr>
                        <a:t>funZyh</a:t>
                      </a:r>
                      <a:r>
                        <a:rPr lang="en-US" sz="2000">
                          <a:latin typeface="DevLys 010"/>
                          <a:ea typeface="Calibri"/>
                          <a:cs typeface="Mangal"/>
                        </a:rPr>
                        <a:t>; </a:t>
                      </a:r>
                      <a:r>
                        <a:rPr lang="en-US" sz="2000" err="1">
                          <a:latin typeface="DevLys 010"/>
                          <a:ea typeface="Calibri"/>
                          <a:cs typeface="Mangal"/>
                        </a:rPr>
                        <a:t>jkts'k</a:t>
                      </a:r>
                      <a:r>
                        <a:rPr lang="en-US" sz="2000">
                          <a:latin typeface="DevLys 010"/>
                          <a:ea typeface="Calibri"/>
                          <a:cs typeface="Mangal"/>
                        </a:rPr>
                        <a:t> </a:t>
                      </a:r>
                      <a:r>
                        <a:rPr lang="en-US" sz="2000" err="1">
                          <a:latin typeface="DevLys 010"/>
                          <a:ea typeface="Calibri"/>
                          <a:cs typeface="Mangal"/>
                        </a:rPr>
                        <a:t>fla?koh</a:t>
                      </a:r>
                      <a:r>
                        <a:rPr lang="en-US" sz="2000">
                          <a:latin typeface="DevLys 010"/>
                          <a:ea typeface="Calibri"/>
                          <a:cs typeface="Mangal"/>
                        </a:rPr>
                        <a:t> </a:t>
                      </a:r>
                      <a:r>
                        <a:rPr lang="en-US" sz="2000" err="1">
                          <a:latin typeface="DevLys 010"/>
                          <a:ea typeface="Calibri"/>
                          <a:cs typeface="Mangal"/>
                        </a:rPr>
                        <a:t>Hkh</a:t>
                      </a:r>
                      <a:r>
                        <a:rPr lang="en-US" sz="2000">
                          <a:latin typeface="DevLys 010"/>
                          <a:ea typeface="Calibri"/>
                          <a:cs typeface="Mangal"/>
                        </a:rPr>
                        <a:t> </a:t>
                      </a:r>
                      <a:r>
                        <a:rPr lang="en-US" sz="2000" err="1">
                          <a:latin typeface="DevLys 010"/>
                          <a:ea typeface="Calibri"/>
                          <a:cs typeface="Mangal"/>
                        </a:rPr>
                        <a:t>Hkkjh</a:t>
                      </a:r>
                      <a:r>
                        <a:rPr lang="en-US" sz="2000">
                          <a:latin typeface="DevLys 010"/>
                          <a:ea typeface="Calibri"/>
                          <a:cs typeface="Mangal"/>
                        </a:rPr>
                        <a:t> </a:t>
                      </a:r>
                      <a:r>
                        <a:rPr lang="en-US" sz="2000" err="1">
                          <a:latin typeface="DevLys 010"/>
                          <a:ea typeface="Calibri"/>
                          <a:cs typeface="Mangal"/>
                        </a:rPr>
                        <a:t>iM</a:t>
                      </a:r>
                      <a:r>
                        <a:rPr lang="en-US" sz="2000">
                          <a:latin typeface="DevLys 010"/>
                          <a:ea typeface="Calibri"/>
                          <a:cs typeface="Mangal"/>
                        </a:rPr>
                        <a:t> </a:t>
                      </a:r>
                      <a:r>
                        <a:rPr lang="en-US" sz="2000" err="1">
                          <a:latin typeface="DevLys 010"/>
                          <a:ea typeface="Calibri"/>
                          <a:cs typeface="Mangal"/>
                        </a:rPr>
                        <a:t>jgs</a:t>
                      </a:r>
                      <a:r>
                        <a:rPr lang="en-US" sz="2000">
                          <a:latin typeface="DevLys 010"/>
                          <a:ea typeface="Calibri"/>
                          <a:cs typeface="Mangal"/>
                        </a:rPr>
                        <a:t> </a:t>
                      </a:r>
                      <a:r>
                        <a:rPr lang="en-US" sz="2000" err="1">
                          <a:latin typeface="DevLys 010"/>
                          <a:ea typeface="Calibri"/>
                          <a:cs typeface="Mangal"/>
                        </a:rPr>
                        <a:t>gS</a:t>
                      </a:r>
                      <a:r>
                        <a:rPr lang="en-US" sz="2000">
                          <a:latin typeface="DevLys 010"/>
                          <a:ea typeface="Calibri"/>
                          <a:cs typeface="Mangal"/>
                        </a:rPr>
                        <a:t> </a:t>
                      </a:r>
                      <a:r>
                        <a:rPr lang="en-US" sz="2000" err="1">
                          <a:latin typeface="DevLys 010"/>
                          <a:ea typeface="Calibri"/>
                          <a:cs typeface="Mangal"/>
                        </a:rPr>
                        <a:t>vU</a:t>
                      </a:r>
                      <a:r>
                        <a:rPr lang="en-US" sz="2000">
                          <a:latin typeface="DevLys 010"/>
                          <a:ea typeface="Calibri"/>
                          <a:cs typeface="Mangal"/>
                        </a:rPr>
                        <a:t>; </a:t>
                      </a:r>
                      <a:r>
                        <a:rPr lang="en-US" sz="2000" err="1">
                          <a:latin typeface="DevLys 010"/>
                          <a:ea typeface="Calibri"/>
                          <a:cs typeface="Mangal"/>
                        </a:rPr>
                        <a:t>izR;kf'k;ksa</a:t>
                      </a:r>
                      <a:r>
                        <a:rPr lang="en-US" sz="2000">
                          <a:latin typeface="DevLys 010"/>
                          <a:ea typeface="Calibri"/>
                          <a:cs typeface="Mangal"/>
                        </a:rPr>
                        <a:t> </a:t>
                      </a:r>
                      <a:r>
                        <a:rPr lang="en-US" sz="2000" err="1">
                          <a:latin typeface="DevLys 010"/>
                          <a:ea typeface="Calibri"/>
                          <a:cs typeface="Mangal"/>
                        </a:rPr>
                        <a:t>ij</a:t>
                      </a:r>
                      <a:endParaRPr lang="en-US" sz="1800">
                        <a:latin typeface="Calibri"/>
                        <a:ea typeface="Calibri"/>
                        <a:cs typeface="Mang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a:latin typeface="DevLys 010"/>
                          <a:ea typeface="Calibri"/>
                          <a:cs typeface="Mangal"/>
                        </a:rPr>
                        <a:t>nSfud dksVk C;wjks</a:t>
                      </a:r>
                      <a:endParaRPr lang="en-US" sz="1800">
                        <a:latin typeface="Calibri"/>
                        <a:ea typeface="Calibri"/>
                        <a:cs typeface="Mang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a:latin typeface="DevLys 010"/>
                          <a:ea typeface="Calibri"/>
                          <a:cs typeface="Mangal"/>
                        </a:rPr>
                        <a:t>20-11-13</a:t>
                      </a:r>
                      <a:endParaRPr lang="en-US" sz="1800">
                        <a:latin typeface="Calibri"/>
                        <a:ea typeface="Calibri"/>
                        <a:cs typeface="Mang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2000">
                          <a:latin typeface="DevLys 010"/>
                          <a:ea typeface="Calibri"/>
                          <a:cs typeface="Mangal"/>
                        </a:rPr>
                        <a:t>  5760</a:t>
                      </a:r>
                      <a:endParaRPr lang="en-US" sz="1800">
                        <a:latin typeface="Calibri"/>
                        <a:ea typeface="Calibri"/>
                        <a:cs typeface="Mang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4040">
                <a:tc>
                  <a:txBody>
                    <a:bodyPr/>
                    <a:lstStyle/>
                    <a:p>
                      <a:pPr marL="0" marR="0" algn="ctr">
                        <a:lnSpc>
                          <a:spcPct val="115000"/>
                        </a:lnSpc>
                        <a:spcBef>
                          <a:spcPts val="0"/>
                        </a:spcBef>
                        <a:spcAft>
                          <a:spcPts val="0"/>
                        </a:spcAft>
                      </a:pPr>
                      <a:r>
                        <a:rPr lang="en-US" sz="2000">
                          <a:latin typeface="DevLys 010"/>
                          <a:ea typeface="Calibri"/>
                          <a:cs typeface="Mangal"/>
                        </a:rPr>
                        <a:t>5-</a:t>
                      </a:r>
                      <a:endParaRPr lang="en-US" sz="1800">
                        <a:latin typeface="Calibri"/>
                        <a:ea typeface="Calibri"/>
                        <a:cs typeface="Mang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err="1" smtClean="0">
                          <a:latin typeface="DevLys 010"/>
                          <a:ea typeface="Calibri"/>
                          <a:cs typeface="Mangal"/>
                        </a:rPr>
                        <a:t>ukxkSj</a:t>
                      </a:r>
                      <a:endParaRPr lang="en-US" sz="1800">
                        <a:latin typeface="Calibri"/>
                        <a:ea typeface="Calibri"/>
                        <a:cs typeface="Mang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a:latin typeface="DevLys 010"/>
                          <a:ea typeface="Calibri"/>
                          <a:cs typeface="Mangal"/>
                        </a:rPr>
                        <a:t>[</a:t>
                      </a:r>
                      <a:r>
                        <a:rPr lang="en-US" sz="2000" err="1">
                          <a:latin typeface="DevLys 010"/>
                          <a:ea typeface="Calibri"/>
                          <a:cs typeface="Mangal"/>
                        </a:rPr>
                        <a:t>khaolj</a:t>
                      </a:r>
                      <a:r>
                        <a:rPr lang="en-US" sz="2000">
                          <a:latin typeface="DevLys 010"/>
                          <a:ea typeface="Calibri"/>
                          <a:cs typeface="Mangal"/>
                        </a:rPr>
                        <a:t> </a:t>
                      </a:r>
                      <a:r>
                        <a:rPr lang="en-US" sz="2000" err="1">
                          <a:latin typeface="DevLys 010"/>
                          <a:ea typeface="Calibri"/>
                          <a:cs typeface="Mangal"/>
                        </a:rPr>
                        <a:t>esa</a:t>
                      </a:r>
                      <a:r>
                        <a:rPr lang="en-US" sz="2000">
                          <a:latin typeface="DevLys 010"/>
                          <a:ea typeface="Calibri"/>
                          <a:cs typeface="Mangal"/>
                        </a:rPr>
                        <a:t> </a:t>
                      </a:r>
                      <a:r>
                        <a:rPr lang="en-US" sz="2000" err="1">
                          <a:latin typeface="DevLys 010"/>
                          <a:ea typeface="Calibri"/>
                          <a:cs typeface="Mangal"/>
                        </a:rPr>
                        <a:t>chtsih</a:t>
                      </a:r>
                      <a:r>
                        <a:rPr lang="en-US" sz="2000">
                          <a:latin typeface="DevLys 010"/>
                          <a:ea typeface="Calibri"/>
                          <a:cs typeface="Mangal"/>
                        </a:rPr>
                        <a:t> </a:t>
                      </a:r>
                      <a:r>
                        <a:rPr lang="en-US" sz="2000" err="1">
                          <a:latin typeface="DevLys 010"/>
                          <a:ea typeface="Calibri"/>
                          <a:cs typeface="Mangal"/>
                        </a:rPr>
                        <a:t>dks</a:t>
                      </a:r>
                      <a:r>
                        <a:rPr lang="en-US" sz="2000">
                          <a:latin typeface="DevLys 010"/>
                          <a:ea typeface="Calibri"/>
                          <a:cs typeface="Mangal"/>
                        </a:rPr>
                        <a:t> </a:t>
                      </a:r>
                      <a:r>
                        <a:rPr lang="en-US" sz="2000" err="1">
                          <a:latin typeface="DevLys 010"/>
                          <a:ea typeface="Calibri"/>
                          <a:cs typeface="Mangal"/>
                        </a:rPr>
                        <a:t>vk</a:t>
                      </a:r>
                      <a:r>
                        <a:rPr lang="en-US" sz="2000">
                          <a:latin typeface="DevLys 010"/>
                          <a:ea typeface="Calibri"/>
                          <a:cs typeface="Mangal"/>
                        </a:rPr>
                        <a:t> </a:t>
                      </a:r>
                      <a:r>
                        <a:rPr lang="en-US" sz="2000" err="1">
                          <a:latin typeface="DevLys 010"/>
                          <a:ea typeface="Calibri"/>
                          <a:cs typeface="Mangal"/>
                        </a:rPr>
                        <a:t>jgk</a:t>
                      </a:r>
                      <a:r>
                        <a:rPr lang="en-US" sz="2000">
                          <a:latin typeface="DevLys 010"/>
                          <a:ea typeface="Calibri"/>
                          <a:cs typeface="Mangal"/>
                        </a:rPr>
                        <a:t> </a:t>
                      </a:r>
                      <a:r>
                        <a:rPr lang="en-US" sz="2000" err="1">
                          <a:latin typeface="DevLys 010"/>
                          <a:ea typeface="Calibri"/>
                          <a:cs typeface="Mangal"/>
                        </a:rPr>
                        <a:t>ilhuk</a:t>
                      </a:r>
                      <a:endParaRPr lang="en-US" sz="1800">
                        <a:latin typeface="Calibri"/>
                        <a:ea typeface="Calibri"/>
                        <a:cs typeface="Mang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err="1" smtClean="0">
                          <a:latin typeface="DevLys 010"/>
                          <a:ea typeface="Calibri"/>
                          <a:cs typeface="Mangal"/>
                        </a:rPr>
                        <a:t>ukxkSj</a:t>
                      </a:r>
                      <a:r>
                        <a:rPr lang="en-US" sz="2000" smtClean="0">
                          <a:latin typeface="DevLys 010"/>
                          <a:ea typeface="Calibri"/>
                          <a:cs typeface="Mangal"/>
                        </a:rPr>
                        <a:t> </a:t>
                      </a:r>
                      <a:r>
                        <a:rPr lang="en-US" sz="2000">
                          <a:latin typeface="DevLys 010"/>
                          <a:ea typeface="Calibri"/>
                          <a:cs typeface="Mangal"/>
                        </a:rPr>
                        <a:t>dh </a:t>
                      </a:r>
                      <a:r>
                        <a:rPr lang="en-US" sz="2000" err="1">
                          <a:latin typeface="DevLys 010"/>
                          <a:ea typeface="Calibri"/>
                          <a:cs typeface="Mangal"/>
                        </a:rPr>
                        <a:t>vkokt</a:t>
                      </a:r>
                      <a:endParaRPr lang="en-US" sz="1800">
                        <a:latin typeface="Calibri"/>
                        <a:ea typeface="Calibri"/>
                        <a:cs typeface="Mang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a:latin typeface="DevLys 010"/>
                          <a:ea typeface="Calibri"/>
                          <a:cs typeface="Mangal"/>
                        </a:rPr>
                        <a:t>15-11-13</a:t>
                      </a:r>
                      <a:endParaRPr lang="en-US" sz="1800">
                        <a:latin typeface="Calibri"/>
                        <a:ea typeface="Calibri"/>
                        <a:cs typeface="Mang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2000">
                          <a:latin typeface="DevLys 010"/>
                          <a:ea typeface="Calibri"/>
                          <a:cs typeface="Mangal"/>
                        </a:rPr>
                        <a:t>  3240</a:t>
                      </a:r>
                      <a:endParaRPr lang="en-US" sz="1800">
                        <a:latin typeface="Calibri"/>
                        <a:ea typeface="Calibri"/>
                        <a:cs typeface="Mang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4040">
                <a:tc>
                  <a:txBody>
                    <a:bodyPr/>
                    <a:lstStyle/>
                    <a:p>
                      <a:pPr marL="0" marR="0" algn="ctr">
                        <a:lnSpc>
                          <a:spcPct val="115000"/>
                        </a:lnSpc>
                        <a:spcBef>
                          <a:spcPts val="0"/>
                        </a:spcBef>
                        <a:spcAft>
                          <a:spcPts val="0"/>
                        </a:spcAft>
                      </a:pPr>
                      <a:r>
                        <a:rPr lang="en-US" sz="2000">
                          <a:latin typeface="DevLys 010"/>
                          <a:ea typeface="Calibri"/>
                          <a:cs typeface="Mangal"/>
                        </a:rPr>
                        <a:t>6-</a:t>
                      </a:r>
                      <a:endParaRPr lang="en-US" sz="1800">
                        <a:latin typeface="Calibri"/>
                        <a:ea typeface="Calibri"/>
                        <a:cs typeface="Mang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err="1" smtClean="0">
                          <a:latin typeface="DevLys 010"/>
                          <a:ea typeface="Calibri"/>
                          <a:cs typeface="Mangal"/>
                        </a:rPr>
                        <a:t>ukxkSj</a:t>
                      </a:r>
                      <a:endParaRPr lang="en-US" sz="1800">
                        <a:latin typeface="Calibri"/>
                        <a:ea typeface="Calibri"/>
                        <a:cs typeface="Mang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err="1" smtClean="0">
                          <a:latin typeface="DevLys 010"/>
                          <a:ea typeface="Calibri"/>
                          <a:cs typeface="Mangal"/>
                        </a:rPr>
                        <a:t>ykbo</a:t>
                      </a:r>
                      <a:r>
                        <a:rPr lang="en-US" sz="2000" smtClean="0">
                          <a:latin typeface="DevLys 010"/>
                          <a:ea typeface="Calibri"/>
                          <a:cs typeface="Mangal"/>
                        </a:rPr>
                        <a:t> </a:t>
                      </a:r>
                      <a:r>
                        <a:rPr lang="en-US" sz="2000" err="1">
                          <a:latin typeface="DevLys 010"/>
                          <a:ea typeface="Calibri"/>
                          <a:cs typeface="Mangal"/>
                        </a:rPr>
                        <a:t>VsyhdkLV</a:t>
                      </a:r>
                      <a:endParaRPr lang="en-US" sz="1800">
                        <a:latin typeface="Calibri"/>
                        <a:ea typeface="Calibri"/>
                        <a:cs typeface="Mang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err="1">
                          <a:latin typeface="DevLys 010"/>
                          <a:ea typeface="Calibri"/>
                          <a:cs typeface="Mangal"/>
                        </a:rPr>
                        <a:t>bZ</a:t>
                      </a:r>
                      <a:r>
                        <a:rPr lang="en-US" sz="2000">
                          <a:latin typeface="DevLys 010"/>
                          <a:ea typeface="Calibri"/>
                          <a:cs typeface="Mangal"/>
                        </a:rPr>
                        <a:t>-</a:t>
                      </a:r>
                      <a:r>
                        <a:rPr lang="en-US" sz="2000" err="1">
                          <a:latin typeface="DevLys 010"/>
                          <a:ea typeface="Calibri"/>
                          <a:cs typeface="Mangal"/>
                        </a:rPr>
                        <a:t>Vh</a:t>
                      </a:r>
                      <a:r>
                        <a:rPr lang="en-US" sz="2000">
                          <a:latin typeface="DevLys 010"/>
                          <a:ea typeface="Calibri"/>
                          <a:cs typeface="Mangal"/>
                        </a:rPr>
                        <a:t>-oh- </a:t>
                      </a:r>
                      <a:r>
                        <a:rPr lang="en-US" sz="2000" err="1">
                          <a:latin typeface="DevLys 010"/>
                          <a:ea typeface="Calibri"/>
                          <a:cs typeface="Mangal"/>
                        </a:rPr>
                        <a:t>jktLFkku</a:t>
                      </a:r>
                      <a:endParaRPr lang="en-US" sz="1800">
                        <a:latin typeface="Calibri"/>
                        <a:ea typeface="Calibri"/>
                        <a:cs typeface="Mang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a:latin typeface="DevLys 010"/>
                          <a:ea typeface="Calibri"/>
                          <a:cs typeface="Mangal"/>
                        </a:rPr>
                        <a:t>11-11-13</a:t>
                      </a:r>
                      <a:endParaRPr lang="en-US" sz="1800">
                        <a:latin typeface="Calibri"/>
                        <a:ea typeface="Calibri"/>
                        <a:cs typeface="Mang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2000">
                          <a:latin typeface="DevLys 010"/>
                          <a:ea typeface="Calibri"/>
                          <a:cs typeface="Mangal"/>
                        </a:rPr>
                        <a:t>428000</a:t>
                      </a:r>
                      <a:endParaRPr lang="en-US" sz="1800">
                        <a:latin typeface="Calibri"/>
                        <a:ea typeface="Calibri"/>
                        <a:cs typeface="Mang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4040">
                <a:tc>
                  <a:txBody>
                    <a:bodyPr/>
                    <a:lstStyle/>
                    <a:p>
                      <a:pPr marL="0" marR="0" algn="ctr">
                        <a:lnSpc>
                          <a:spcPct val="115000"/>
                        </a:lnSpc>
                        <a:spcBef>
                          <a:spcPts val="0"/>
                        </a:spcBef>
                        <a:spcAft>
                          <a:spcPts val="0"/>
                        </a:spcAft>
                      </a:pPr>
                      <a:r>
                        <a:rPr lang="en-US" sz="2000">
                          <a:latin typeface="DevLys 010"/>
                          <a:ea typeface="Calibri"/>
                          <a:cs typeface="Mangal"/>
                        </a:rPr>
                        <a:t>7-</a:t>
                      </a:r>
                      <a:endParaRPr lang="en-US" sz="1800">
                        <a:latin typeface="Calibri"/>
                        <a:ea typeface="Calibri"/>
                        <a:cs typeface="Mang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err="1">
                          <a:latin typeface="DevLys 010"/>
                          <a:ea typeface="Calibri"/>
                          <a:cs typeface="Mangal"/>
                        </a:rPr>
                        <a:t>lokbZek</a:t>
                      </a:r>
                      <a:r>
                        <a:rPr lang="en-US" sz="1800">
                          <a:latin typeface="DevLys 010"/>
                          <a:ea typeface="Calibri"/>
                          <a:cs typeface="Mangal"/>
                        </a:rPr>
                        <a:t>/</a:t>
                      </a:r>
                      <a:r>
                        <a:rPr lang="en-US" sz="1800" err="1">
                          <a:latin typeface="DevLys 010"/>
                          <a:ea typeface="Calibri"/>
                          <a:cs typeface="Mangal"/>
                        </a:rPr>
                        <a:t>kksiqj</a:t>
                      </a:r>
                      <a:endParaRPr lang="en-US" sz="1800">
                        <a:latin typeface="Calibri"/>
                        <a:ea typeface="Calibri"/>
                        <a:cs typeface="Mang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a:latin typeface="DevLys 010"/>
                          <a:ea typeface="Calibri"/>
                          <a:cs typeface="Mangal"/>
                        </a:rPr>
                        <a:t>egyks dh jktdqekjh&amp;&gt;ksiMs esa</a:t>
                      </a:r>
                      <a:endParaRPr lang="en-US" sz="1800">
                        <a:latin typeface="Calibri"/>
                        <a:ea typeface="Calibri"/>
                        <a:cs typeface="Mang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err="1">
                          <a:latin typeface="DevLys 010"/>
                          <a:ea typeface="Calibri"/>
                          <a:cs typeface="Mangal"/>
                        </a:rPr>
                        <a:t>nSfud</a:t>
                      </a:r>
                      <a:r>
                        <a:rPr lang="en-US" sz="2000">
                          <a:latin typeface="DevLys 010"/>
                          <a:ea typeface="Calibri"/>
                          <a:cs typeface="Mangal"/>
                        </a:rPr>
                        <a:t> </a:t>
                      </a:r>
                      <a:r>
                        <a:rPr lang="en-US" sz="2000" err="1">
                          <a:latin typeface="DevLys 010"/>
                          <a:ea typeface="Calibri"/>
                          <a:cs typeface="Mangal"/>
                        </a:rPr>
                        <a:t>HkkLdj</a:t>
                      </a:r>
                      <a:endParaRPr lang="en-US" sz="1800">
                        <a:latin typeface="Calibri"/>
                        <a:ea typeface="Calibri"/>
                        <a:cs typeface="Mang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a:latin typeface="DevLys 010"/>
                          <a:ea typeface="Calibri"/>
                          <a:cs typeface="Mangal"/>
                        </a:rPr>
                        <a:t>13-11-13</a:t>
                      </a:r>
                      <a:endParaRPr lang="en-US" sz="1800">
                        <a:latin typeface="Calibri"/>
                        <a:ea typeface="Calibri"/>
                        <a:cs typeface="Mang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2000">
                          <a:latin typeface="DevLys 010"/>
                          <a:ea typeface="Calibri"/>
                          <a:cs typeface="Mangal"/>
                        </a:rPr>
                        <a:t>  1080</a:t>
                      </a:r>
                      <a:endParaRPr lang="en-US" sz="1800">
                        <a:latin typeface="Calibri"/>
                        <a:ea typeface="Calibri"/>
                        <a:cs typeface="Mang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08078">
                <a:tc>
                  <a:txBody>
                    <a:bodyPr/>
                    <a:lstStyle/>
                    <a:p>
                      <a:pPr marL="0" marR="0" algn="ctr">
                        <a:lnSpc>
                          <a:spcPct val="115000"/>
                        </a:lnSpc>
                        <a:spcBef>
                          <a:spcPts val="0"/>
                        </a:spcBef>
                        <a:spcAft>
                          <a:spcPts val="0"/>
                        </a:spcAft>
                      </a:pPr>
                      <a:r>
                        <a:rPr lang="en-US" sz="2000">
                          <a:latin typeface="DevLys 010"/>
                          <a:ea typeface="Calibri"/>
                          <a:cs typeface="Mangal"/>
                        </a:rPr>
                        <a:t>8-</a:t>
                      </a:r>
                      <a:endParaRPr lang="en-US" sz="1800">
                        <a:latin typeface="Calibri"/>
                        <a:ea typeface="Calibri"/>
                        <a:cs typeface="Mang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err="1">
                          <a:latin typeface="DevLys 010"/>
                          <a:ea typeface="Calibri"/>
                          <a:cs typeface="Mangal"/>
                        </a:rPr>
                        <a:t>Vksad</a:t>
                      </a:r>
                      <a:endParaRPr lang="en-US" sz="1800">
                        <a:latin typeface="Calibri"/>
                        <a:ea typeface="Calibri"/>
                        <a:cs typeface="Mang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err="1">
                          <a:latin typeface="DevLys 010"/>
                          <a:ea typeface="Calibri"/>
                          <a:cs typeface="Mangal"/>
                        </a:rPr>
                        <a:t>oksV</a:t>
                      </a:r>
                      <a:r>
                        <a:rPr lang="en-US" sz="2000">
                          <a:latin typeface="DevLys 010"/>
                          <a:ea typeface="Calibri"/>
                          <a:cs typeface="Mangal"/>
                        </a:rPr>
                        <a:t> </a:t>
                      </a:r>
                      <a:r>
                        <a:rPr lang="en-US" sz="2000" err="1">
                          <a:latin typeface="DevLys 010"/>
                          <a:ea typeface="Calibri"/>
                          <a:cs typeface="Mangal"/>
                        </a:rPr>
                        <a:t>ds</a:t>
                      </a:r>
                      <a:r>
                        <a:rPr lang="en-US" sz="2000">
                          <a:latin typeface="DevLys 010"/>
                          <a:ea typeface="Calibri"/>
                          <a:cs typeface="Mangal"/>
                        </a:rPr>
                        <a:t> </a:t>
                      </a:r>
                      <a:r>
                        <a:rPr lang="en-US" sz="2000" err="1">
                          <a:latin typeface="DevLys 010"/>
                          <a:ea typeface="Calibri"/>
                          <a:cs typeface="Mangal"/>
                        </a:rPr>
                        <a:t>fy</a:t>
                      </a:r>
                      <a:r>
                        <a:rPr lang="en-US" sz="2000">
                          <a:latin typeface="DevLys 010"/>
                          <a:ea typeface="Calibri"/>
                          <a:cs typeface="Mangal"/>
                        </a:rPr>
                        <a:t>, </a:t>
                      </a:r>
                      <a:r>
                        <a:rPr lang="en-US" sz="2000" err="1">
                          <a:latin typeface="DevLys 010"/>
                          <a:ea typeface="Calibri"/>
                          <a:cs typeface="Mangal"/>
                        </a:rPr>
                        <a:t>ewyHkwr</a:t>
                      </a:r>
                      <a:r>
                        <a:rPr lang="en-US" sz="2000">
                          <a:latin typeface="DevLys 010"/>
                          <a:ea typeface="Calibri"/>
                          <a:cs typeface="Mangal"/>
                        </a:rPr>
                        <a:t> </a:t>
                      </a:r>
                      <a:r>
                        <a:rPr lang="en-US" sz="2000" err="1">
                          <a:latin typeface="DevLys 010"/>
                          <a:ea typeface="Calibri"/>
                          <a:cs typeface="Mangal"/>
                        </a:rPr>
                        <a:t>lqfo</a:t>
                      </a:r>
                      <a:r>
                        <a:rPr lang="en-US" sz="2000">
                          <a:latin typeface="DevLys 010"/>
                          <a:ea typeface="Calibri"/>
                          <a:cs typeface="Mangal"/>
                        </a:rPr>
                        <a:t>/</a:t>
                      </a:r>
                      <a:r>
                        <a:rPr lang="en-US" sz="2000" err="1">
                          <a:latin typeface="DevLys 010"/>
                          <a:ea typeface="Calibri"/>
                          <a:cs typeface="Mangal"/>
                        </a:rPr>
                        <a:t>kkvksa</a:t>
                      </a:r>
                      <a:r>
                        <a:rPr lang="en-US" sz="2000">
                          <a:latin typeface="DevLys 010"/>
                          <a:ea typeface="Calibri"/>
                          <a:cs typeface="Mangal"/>
                        </a:rPr>
                        <a:t> o </a:t>
                      </a:r>
                      <a:r>
                        <a:rPr lang="en-US" sz="2000" err="1">
                          <a:latin typeface="DevLys 010"/>
                          <a:ea typeface="Calibri"/>
                          <a:cs typeface="Mangal"/>
                        </a:rPr>
                        <a:t>fodkl</a:t>
                      </a:r>
                      <a:r>
                        <a:rPr lang="en-US" sz="2000">
                          <a:latin typeface="DevLys 010"/>
                          <a:ea typeface="Calibri"/>
                          <a:cs typeface="Mangal"/>
                        </a:rPr>
                        <a:t> </a:t>
                      </a:r>
                      <a:r>
                        <a:rPr lang="en-US" sz="2000" err="1">
                          <a:latin typeface="DevLys 010"/>
                          <a:ea typeface="Calibri"/>
                          <a:cs typeface="Mangal"/>
                        </a:rPr>
                        <a:t>dk</a:t>
                      </a:r>
                      <a:r>
                        <a:rPr lang="en-US" sz="2000">
                          <a:latin typeface="DevLys 010"/>
                          <a:ea typeface="Calibri"/>
                          <a:cs typeface="Mangal"/>
                        </a:rPr>
                        <a:t> </a:t>
                      </a:r>
                      <a:r>
                        <a:rPr lang="en-US" sz="2000" err="1">
                          <a:latin typeface="DevLys 010"/>
                          <a:ea typeface="Calibri"/>
                          <a:cs typeface="Mangal"/>
                        </a:rPr>
                        <a:t>dj</a:t>
                      </a:r>
                      <a:r>
                        <a:rPr lang="en-US" sz="2000">
                          <a:latin typeface="DevLys 010"/>
                          <a:ea typeface="Calibri"/>
                          <a:cs typeface="Mangal"/>
                        </a:rPr>
                        <a:t> </a:t>
                      </a:r>
                      <a:r>
                        <a:rPr lang="en-US" sz="2000" err="1">
                          <a:latin typeface="DevLys 010"/>
                          <a:ea typeface="Calibri"/>
                          <a:cs typeface="Mangal"/>
                        </a:rPr>
                        <a:t>jgs</a:t>
                      </a:r>
                      <a:r>
                        <a:rPr lang="en-US" sz="2000">
                          <a:latin typeface="DevLys 010"/>
                          <a:ea typeface="Calibri"/>
                          <a:cs typeface="Mangal"/>
                        </a:rPr>
                        <a:t> </a:t>
                      </a:r>
                      <a:r>
                        <a:rPr lang="en-US" sz="2000" err="1">
                          <a:latin typeface="DevLys 010"/>
                          <a:ea typeface="Calibri"/>
                          <a:cs typeface="Mangal"/>
                        </a:rPr>
                        <a:t>oknk&amp;QksVks</a:t>
                      </a:r>
                      <a:r>
                        <a:rPr lang="en-US" sz="2000">
                          <a:latin typeface="DevLys 010"/>
                          <a:ea typeface="Calibri"/>
                          <a:cs typeface="Mangal"/>
                        </a:rPr>
                        <a:t> </a:t>
                      </a:r>
                      <a:r>
                        <a:rPr lang="en-US" sz="2000" err="1">
                          <a:latin typeface="DevLys 010"/>
                          <a:ea typeface="Calibri"/>
                          <a:cs typeface="Mangal"/>
                        </a:rPr>
                        <a:t>vkSj</a:t>
                      </a:r>
                      <a:r>
                        <a:rPr lang="en-US" sz="2000">
                          <a:latin typeface="DevLys 010"/>
                          <a:ea typeface="Calibri"/>
                          <a:cs typeface="Mangal"/>
                        </a:rPr>
                        <a:t> </a:t>
                      </a:r>
                      <a:r>
                        <a:rPr lang="en-US" sz="2000" err="1">
                          <a:latin typeface="DevLys 010"/>
                          <a:ea typeface="Calibri"/>
                          <a:cs typeface="Mangal"/>
                        </a:rPr>
                        <a:t>lekpkj</a:t>
                      </a:r>
                      <a:endParaRPr lang="en-US" sz="1800">
                        <a:latin typeface="Calibri"/>
                        <a:ea typeface="Calibri"/>
                        <a:cs typeface="Mang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err="1">
                          <a:latin typeface="DevLys 010"/>
                          <a:ea typeface="Calibri"/>
                          <a:cs typeface="Mangal"/>
                        </a:rPr>
                        <a:t>jk"Vªnwr</a:t>
                      </a:r>
                      <a:endParaRPr lang="en-US" sz="1800">
                        <a:latin typeface="Calibri"/>
                        <a:ea typeface="Calibri"/>
                        <a:cs typeface="Mang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a:latin typeface="DevLys 010"/>
                          <a:ea typeface="Calibri"/>
                          <a:cs typeface="Mangal"/>
                        </a:rPr>
                        <a:t>21-11-13</a:t>
                      </a:r>
                      <a:endParaRPr lang="en-US" sz="1800">
                        <a:latin typeface="Calibri"/>
                        <a:ea typeface="Calibri"/>
                        <a:cs typeface="Mang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2000" dirty="0">
                          <a:latin typeface="DevLys 010"/>
                          <a:ea typeface="Calibri"/>
                          <a:cs typeface="Mangal"/>
                        </a:rPr>
                        <a:t>  1080</a:t>
                      </a:r>
                      <a:endParaRPr lang="en-US" sz="1800" dirty="0">
                        <a:latin typeface="Calibri"/>
                        <a:ea typeface="Calibri"/>
                        <a:cs typeface="Mang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a:xfrm>
            <a:off x="7924800" y="6376243"/>
            <a:ext cx="762000" cy="365125"/>
          </a:xfrm>
        </p:spPr>
        <p:txBody>
          <a:bodyPr/>
          <a:lstStyle/>
          <a:p>
            <a:fld id="{B6F15528-21DE-4FAA-801E-634DDDAF4B2B}" type="slidenum">
              <a:rPr lang="en-US" smtClean="0"/>
              <a:pPr/>
              <a:t>3</a:t>
            </a:fld>
            <a:endParaRPr lang="en-US"/>
          </a:p>
        </p:txBody>
      </p:sp>
      <p:sp>
        <p:nvSpPr>
          <p:cNvPr id="123905" name="Rectangle 1"/>
          <p:cNvSpPr>
            <a:spLocks noChangeArrowheads="1"/>
          </p:cNvSpPr>
          <p:nvPr/>
        </p:nvSpPr>
        <p:spPr bwMode="auto">
          <a:xfrm>
            <a:off x="179512" y="1061"/>
            <a:ext cx="8784976" cy="67403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6000" b="1" i="0" u="sng" strike="noStrike" cap="none" normalizeH="0" baseline="0" dirty="0" err="1" smtClean="0">
                <a:ln>
                  <a:noFill/>
                </a:ln>
                <a:solidFill>
                  <a:schemeClr val="tx1"/>
                </a:solidFill>
                <a:effectLst/>
                <a:latin typeface="DevLys 010" pitchFamily="2" charset="0"/>
                <a:ea typeface="Times New Roman" pitchFamily="18" charset="0"/>
                <a:cs typeface="Times New Roman" pitchFamily="18" charset="0"/>
              </a:rPr>
              <a:t>vf</a:t>
            </a:r>
            <a:r>
              <a:rPr kumimoji="0" lang="en-US" sz="6000" b="1" i="0" u="sng" strike="noStrike" cap="none" normalizeH="0" baseline="0" dirty="0" smtClean="0">
                <a:ln>
                  <a:noFill/>
                </a:ln>
                <a:solidFill>
                  <a:schemeClr val="tx1"/>
                </a:solidFill>
                <a:effectLst/>
                <a:latin typeface="DevLys 010" pitchFamily="2" charset="0"/>
                <a:ea typeface="Times New Roman" pitchFamily="18" charset="0"/>
                <a:cs typeface="Times New Roman" pitchFamily="18" charset="0"/>
              </a:rPr>
              <a:t>/</a:t>
            </a:r>
            <a:r>
              <a:rPr kumimoji="0" lang="en-US" sz="6000" b="1" i="0" u="sng" strike="noStrike" cap="none" normalizeH="0" baseline="0" dirty="0" err="1" smtClean="0">
                <a:ln>
                  <a:noFill/>
                </a:ln>
                <a:solidFill>
                  <a:schemeClr val="tx1"/>
                </a:solidFill>
                <a:effectLst/>
                <a:latin typeface="DevLys 010" pitchFamily="2" charset="0"/>
                <a:ea typeface="Times New Roman" pitchFamily="18" charset="0"/>
                <a:cs typeface="Times New Roman" pitchFamily="18" charset="0"/>
              </a:rPr>
              <a:t>kizek.ku</a:t>
            </a:r>
            <a:r>
              <a:rPr kumimoji="0" lang="en-US" sz="6000" b="1" i="0" u="sng" strike="noStrike" cap="none" normalizeH="0" baseline="0" dirty="0" smtClean="0">
                <a:ln>
                  <a:noFill/>
                </a:ln>
                <a:solidFill>
                  <a:schemeClr val="tx1"/>
                </a:solidFill>
                <a:effectLst/>
                <a:latin typeface="DevLys 010" pitchFamily="2" charset="0"/>
                <a:ea typeface="Times New Roman" pitchFamily="18" charset="0"/>
                <a:cs typeface="Times New Roman" pitchFamily="18" charset="0"/>
              </a:rPr>
              <a:t> </a:t>
            </a:r>
            <a:r>
              <a:rPr kumimoji="0" lang="en-US" sz="6000" b="1" i="0" u="sng" strike="noStrike" cap="none" normalizeH="0" baseline="0" dirty="0" err="1" smtClean="0">
                <a:ln>
                  <a:noFill/>
                </a:ln>
                <a:solidFill>
                  <a:schemeClr val="tx1"/>
                </a:solidFill>
                <a:effectLst/>
                <a:latin typeface="DevLys 010" pitchFamily="2" charset="0"/>
                <a:ea typeface="Times New Roman" pitchFamily="18" charset="0"/>
                <a:cs typeface="Times New Roman" pitchFamily="18" charset="0"/>
              </a:rPr>
              <a:t>D;ksa</a:t>
            </a:r>
            <a:r>
              <a:rPr kumimoji="0" lang="en-US" sz="6000" b="1" i="0" u="sng" strike="noStrike" cap="none" normalizeH="0" baseline="0" dirty="0" smtClean="0">
                <a:ln>
                  <a:noFill/>
                </a:ln>
                <a:solidFill>
                  <a:schemeClr val="tx1"/>
                </a:solidFill>
                <a:effectLst/>
                <a:latin typeface="DevLys 010" pitchFamily="2" charset="0"/>
                <a:ea typeface="Times New Roman" pitchFamily="18" charset="0"/>
                <a:cs typeface="Times New Roman" pitchFamily="18" charset="0"/>
              </a:rPr>
              <a:t> </a:t>
            </a:r>
            <a:r>
              <a:rPr kumimoji="0" lang="en-US" sz="6000" b="1" i="0" u="sng" strike="noStrike" cap="none" normalizeH="0" baseline="0" dirty="0" smtClean="0">
                <a:ln>
                  <a:noFill/>
                </a:ln>
                <a:solidFill>
                  <a:schemeClr val="tx1"/>
                </a:solidFill>
                <a:effectLst/>
                <a:latin typeface="DevLys 010"/>
                <a:ea typeface="Times New Roman" pitchFamily="18" charset="0"/>
                <a:cs typeface="Times New Roman" pitchFamily="18" charset="0"/>
              </a:rPr>
              <a:t>\</a:t>
            </a:r>
            <a:endParaRPr kumimoji="0" lang="en-US" sz="6000" b="1" i="0" u="sng" strike="noStrike" cap="none" normalizeH="0" baseline="0" dirty="0" smtClean="0">
              <a:ln>
                <a:noFill/>
              </a:ln>
              <a:solidFill>
                <a:schemeClr val="tx1"/>
              </a:solidFill>
              <a:effectLst/>
              <a:latin typeface="DevLys 010" pitchFamily="2" charset="0"/>
              <a:ea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200" b="1" i="0" u="sng" strike="noStrike" cap="none" normalizeH="0" baseline="0" dirty="0" smtClean="0">
              <a:ln>
                <a:noFill/>
              </a:ln>
              <a:solidFill>
                <a:schemeClr val="tx1"/>
              </a:solidFill>
              <a:effectLst/>
              <a:latin typeface="DevLys 010" pitchFamily="2" charset="0"/>
              <a:ea typeface="Times New Roman" pitchFamily="18" charset="0"/>
              <a:cs typeface="Times New Roman" pitchFamily="18" charset="0"/>
            </a:endParaRPr>
          </a:p>
          <a:p>
            <a:pPr marL="609600" lvl="0" indent="-609600" algn="just" fontAlgn="base">
              <a:spcBef>
                <a:spcPct val="0"/>
              </a:spcBef>
              <a:spcAft>
                <a:spcPct val="0"/>
              </a:spcAft>
            </a:pPr>
            <a:r>
              <a:rPr lang="en-US" sz="3600" dirty="0" smtClean="0">
                <a:latin typeface="DevLys 010" pitchFamily="2" charset="0"/>
                <a:ea typeface="Times New Roman" pitchFamily="18" charset="0"/>
                <a:cs typeface="Times New Roman" pitchFamily="18" charset="0"/>
              </a:rPr>
              <a:t>1-	</a:t>
            </a:r>
            <a:r>
              <a:rPr lang="en-US" sz="3600" dirty="0" err="1" smtClean="0">
                <a:latin typeface="DevLys 010" pitchFamily="2" charset="0"/>
                <a:ea typeface="Times New Roman" pitchFamily="18" charset="0"/>
                <a:cs typeface="Times New Roman" pitchFamily="18" charset="0"/>
              </a:rPr>
              <a:t>fizUV</a:t>
            </a:r>
            <a:r>
              <a:rPr lang="en-US" sz="3600" dirty="0" smtClean="0">
                <a:latin typeface="DevLys 010" pitchFamily="2" charset="0"/>
                <a:ea typeface="Times New Roman" pitchFamily="18" charset="0"/>
                <a:cs typeface="Times New Roman" pitchFamily="18" charset="0"/>
              </a:rPr>
              <a:t> </a:t>
            </a:r>
            <a:r>
              <a:rPr lang="en-US" sz="3600" dirty="0" err="1" smtClean="0">
                <a:latin typeface="DevLys 010" pitchFamily="2" charset="0"/>
                <a:ea typeface="Times New Roman" pitchFamily="18" charset="0"/>
                <a:cs typeface="Times New Roman" pitchFamily="18" charset="0"/>
              </a:rPr>
              <a:t>ehfM;k</a:t>
            </a:r>
            <a:r>
              <a:rPr lang="en-US" sz="3600" dirty="0" smtClean="0">
                <a:latin typeface="DevLys 010" pitchFamily="2" charset="0"/>
                <a:ea typeface="Times New Roman" pitchFamily="18" charset="0"/>
                <a:cs typeface="Times New Roman" pitchFamily="18" charset="0"/>
              </a:rPr>
              <a:t> </a:t>
            </a:r>
            <a:r>
              <a:rPr lang="en-US" sz="3600" dirty="0" err="1" smtClean="0">
                <a:latin typeface="DevLys 010" pitchFamily="2" charset="0"/>
                <a:ea typeface="Times New Roman" pitchFamily="18" charset="0"/>
                <a:cs typeface="Times New Roman" pitchFamily="18" charset="0"/>
              </a:rPr>
              <a:t>esa</a:t>
            </a:r>
            <a:r>
              <a:rPr lang="en-US" sz="3600" dirty="0" smtClean="0">
                <a:latin typeface="DevLys 010" pitchFamily="2" charset="0"/>
                <a:ea typeface="Times New Roman" pitchFamily="18" charset="0"/>
                <a:cs typeface="Times New Roman" pitchFamily="18" charset="0"/>
              </a:rPr>
              <a:t> </a:t>
            </a:r>
            <a:r>
              <a:rPr lang="en-US" sz="3600" dirty="0" err="1" smtClean="0">
                <a:latin typeface="DevLys 010" pitchFamily="2" charset="0"/>
                <a:ea typeface="Times New Roman" pitchFamily="18" charset="0"/>
                <a:cs typeface="Times New Roman" pitchFamily="18" charset="0"/>
              </a:rPr>
              <a:t>foKkiu</a:t>
            </a:r>
            <a:r>
              <a:rPr lang="en-US" sz="3600" dirty="0" smtClean="0">
                <a:latin typeface="DevLys 010" pitchFamily="2" charset="0"/>
                <a:ea typeface="Times New Roman" pitchFamily="18" charset="0"/>
                <a:cs typeface="Times New Roman" pitchFamily="18" charset="0"/>
              </a:rPr>
              <a:t> </a:t>
            </a:r>
            <a:r>
              <a:rPr lang="en-US" sz="3600" dirty="0" err="1" smtClean="0">
                <a:latin typeface="DevLys 010" pitchFamily="2" charset="0"/>
                <a:ea typeface="Times New Roman" pitchFamily="18" charset="0"/>
                <a:cs typeface="Times New Roman" pitchFamily="18" charset="0"/>
              </a:rPr>
              <a:t>ds</a:t>
            </a:r>
            <a:r>
              <a:rPr lang="en-US" sz="3600" dirty="0" smtClean="0">
                <a:latin typeface="DevLys 010" pitchFamily="2" charset="0"/>
                <a:ea typeface="Times New Roman" pitchFamily="18" charset="0"/>
                <a:cs typeface="Times New Roman" pitchFamily="18" charset="0"/>
              </a:rPr>
              <a:t> </a:t>
            </a:r>
            <a:r>
              <a:rPr lang="en-US" sz="3600" dirty="0" err="1" smtClean="0">
                <a:latin typeface="DevLys 010" pitchFamily="2" charset="0"/>
                <a:ea typeface="Times New Roman" pitchFamily="18" charset="0"/>
                <a:cs typeface="Times New Roman" pitchFamily="18" charset="0"/>
              </a:rPr>
              <a:t>vf</a:t>
            </a:r>
            <a:r>
              <a:rPr lang="en-US" sz="3600" dirty="0" smtClean="0">
                <a:latin typeface="DevLys 010" pitchFamily="2" charset="0"/>
                <a:ea typeface="Times New Roman" pitchFamily="18" charset="0"/>
                <a:cs typeface="Times New Roman" pitchFamily="18" charset="0"/>
              </a:rPr>
              <a:t>/</a:t>
            </a:r>
            <a:r>
              <a:rPr lang="en-US" sz="3600" dirty="0" err="1" smtClean="0">
                <a:latin typeface="DevLys 010" pitchFamily="2" charset="0"/>
                <a:ea typeface="Times New Roman" pitchFamily="18" charset="0"/>
                <a:cs typeface="Times New Roman" pitchFamily="18" charset="0"/>
              </a:rPr>
              <a:t>kizek.ku</a:t>
            </a:r>
            <a:r>
              <a:rPr lang="en-US" sz="3600" dirty="0" smtClean="0">
                <a:latin typeface="DevLys 010" pitchFamily="2" charset="0"/>
                <a:ea typeface="Times New Roman" pitchFamily="18" charset="0"/>
                <a:cs typeface="Times New Roman" pitchFamily="18" charset="0"/>
              </a:rPr>
              <a:t> dh </a:t>
            </a:r>
            <a:r>
              <a:rPr lang="en-US" sz="3600" dirty="0" err="1" smtClean="0">
                <a:latin typeface="DevLys 010" pitchFamily="2" charset="0"/>
                <a:ea typeface="Times New Roman" pitchFamily="18" charset="0"/>
                <a:cs typeface="Times New Roman" pitchFamily="18" charset="0"/>
              </a:rPr>
              <a:t>vko';drk</a:t>
            </a:r>
            <a:r>
              <a:rPr lang="en-US" sz="3600" dirty="0" smtClean="0">
                <a:latin typeface="DevLys 010" pitchFamily="2" charset="0"/>
                <a:ea typeface="Times New Roman" pitchFamily="18" charset="0"/>
                <a:cs typeface="Times New Roman" pitchFamily="18" charset="0"/>
              </a:rPr>
              <a:t> </a:t>
            </a:r>
            <a:r>
              <a:rPr lang="en-US" sz="3600" dirty="0" err="1" smtClean="0">
                <a:latin typeface="DevLys 010" pitchFamily="2" charset="0"/>
                <a:ea typeface="Times New Roman" pitchFamily="18" charset="0"/>
                <a:cs typeface="Times New Roman" pitchFamily="18" charset="0"/>
              </a:rPr>
              <a:t>ughaA</a:t>
            </a:r>
            <a:endParaRPr lang="en-US" sz="3600" dirty="0" smtClean="0">
              <a:latin typeface="DevLys 010" pitchFamily="2" charset="0"/>
              <a:ea typeface="Times New Roman" pitchFamily="18" charset="0"/>
              <a:cs typeface="Times New Roman" pitchFamily="18" charset="0"/>
            </a:endParaRPr>
          </a:p>
          <a:p>
            <a:pPr marL="609600" lvl="0" indent="-609600" algn="just" eaLnBrk="0" fontAlgn="base" hangingPunct="0">
              <a:spcBef>
                <a:spcPct val="0"/>
              </a:spcBef>
              <a:spcAft>
                <a:spcPct val="0"/>
              </a:spcAft>
            </a:pPr>
            <a:r>
              <a:rPr lang="en-US" sz="3600" dirty="0" smtClean="0">
                <a:latin typeface="DevLys 010" pitchFamily="2" charset="0"/>
                <a:ea typeface="Times New Roman" pitchFamily="18" charset="0"/>
                <a:cs typeface="Times New Roman" pitchFamily="18" charset="0"/>
              </a:rPr>
              <a:t>2-	</a:t>
            </a:r>
            <a:r>
              <a:rPr lang="en-US" sz="3600" dirty="0" err="1" smtClean="0">
                <a:latin typeface="DevLys 010" pitchFamily="2" charset="0"/>
                <a:ea typeface="Times New Roman" pitchFamily="18" charset="0"/>
                <a:cs typeface="Times New Roman" pitchFamily="18" charset="0"/>
              </a:rPr>
              <a:t>bysDVªkWfud</a:t>
            </a:r>
            <a:r>
              <a:rPr lang="en-US" sz="3600" dirty="0" smtClean="0">
                <a:latin typeface="DevLys 010" pitchFamily="2" charset="0"/>
                <a:ea typeface="Times New Roman" pitchFamily="18" charset="0"/>
                <a:cs typeface="Times New Roman" pitchFamily="18" charset="0"/>
              </a:rPr>
              <a:t> </a:t>
            </a:r>
            <a:r>
              <a:rPr lang="en-US" sz="3600" dirty="0" err="1" smtClean="0">
                <a:latin typeface="DevLys 010" pitchFamily="2" charset="0"/>
                <a:ea typeface="Times New Roman" pitchFamily="18" charset="0"/>
                <a:cs typeface="Times New Roman" pitchFamily="18" charset="0"/>
              </a:rPr>
              <a:t>ehfM;k</a:t>
            </a:r>
            <a:r>
              <a:rPr lang="en-US" sz="3600" dirty="0" smtClean="0">
                <a:latin typeface="DevLys 010" pitchFamily="2" charset="0"/>
                <a:ea typeface="Times New Roman" pitchFamily="18" charset="0"/>
                <a:cs typeface="Times New Roman" pitchFamily="18" charset="0"/>
              </a:rPr>
              <a:t> </a:t>
            </a:r>
            <a:r>
              <a:rPr lang="en-US" sz="3600" dirty="0" err="1" smtClean="0">
                <a:latin typeface="DevLys 010" pitchFamily="2" charset="0"/>
                <a:ea typeface="Times New Roman" pitchFamily="18" charset="0"/>
                <a:cs typeface="Times New Roman" pitchFamily="18" charset="0"/>
              </a:rPr>
              <a:t>eas</a:t>
            </a:r>
            <a:r>
              <a:rPr lang="en-US" sz="3600" dirty="0" smtClean="0">
                <a:latin typeface="DevLys 010" pitchFamily="2" charset="0"/>
                <a:ea typeface="Times New Roman" pitchFamily="18" charset="0"/>
                <a:cs typeface="Times New Roman" pitchFamily="18" charset="0"/>
              </a:rPr>
              <a:t> </a:t>
            </a:r>
            <a:r>
              <a:rPr lang="en-US" sz="3600" dirty="0" err="1" smtClean="0">
                <a:latin typeface="DevLys 010" pitchFamily="2" charset="0"/>
                <a:ea typeface="Times New Roman" pitchFamily="18" charset="0"/>
                <a:cs typeface="Times New Roman" pitchFamily="18" charset="0"/>
              </a:rPr>
              <a:t>foKkiuksa</a:t>
            </a:r>
            <a:r>
              <a:rPr lang="en-US" sz="3600" dirty="0" smtClean="0">
                <a:latin typeface="DevLys 010" pitchFamily="2" charset="0"/>
                <a:ea typeface="Times New Roman" pitchFamily="18" charset="0"/>
                <a:cs typeface="Times New Roman" pitchFamily="18" charset="0"/>
              </a:rPr>
              <a:t> </a:t>
            </a:r>
            <a:r>
              <a:rPr lang="en-US" sz="3600" dirty="0" err="1" smtClean="0">
                <a:latin typeface="DevLys 010" pitchFamily="2" charset="0"/>
                <a:ea typeface="Times New Roman" pitchFamily="18" charset="0"/>
                <a:cs typeface="Times New Roman" pitchFamily="18" charset="0"/>
              </a:rPr>
              <a:t>ds</a:t>
            </a:r>
            <a:r>
              <a:rPr lang="en-US" sz="3600" dirty="0" smtClean="0">
                <a:latin typeface="DevLys 010" pitchFamily="2" charset="0"/>
                <a:ea typeface="Times New Roman" pitchFamily="18" charset="0"/>
                <a:cs typeface="Times New Roman" pitchFamily="18" charset="0"/>
              </a:rPr>
              <a:t> </a:t>
            </a:r>
            <a:r>
              <a:rPr lang="en-US" sz="3600" dirty="0" err="1" smtClean="0">
                <a:latin typeface="DevLys 010" pitchFamily="2" charset="0"/>
                <a:ea typeface="Times New Roman" pitchFamily="18" charset="0"/>
                <a:cs typeface="Times New Roman" pitchFamily="18" charset="0"/>
              </a:rPr>
              <a:t>vf</a:t>
            </a:r>
            <a:r>
              <a:rPr lang="en-US" sz="3600" dirty="0" smtClean="0">
                <a:latin typeface="DevLys 010" pitchFamily="2" charset="0"/>
                <a:ea typeface="Times New Roman" pitchFamily="18" charset="0"/>
                <a:cs typeface="Times New Roman" pitchFamily="18" charset="0"/>
              </a:rPr>
              <a:t>/</a:t>
            </a:r>
            <a:r>
              <a:rPr lang="en-US" sz="3600" dirty="0" err="1" smtClean="0">
                <a:latin typeface="DevLys 010" pitchFamily="2" charset="0"/>
                <a:ea typeface="Times New Roman" pitchFamily="18" charset="0"/>
                <a:cs typeface="Times New Roman" pitchFamily="18" charset="0"/>
              </a:rPr>
              <a:t>kizek.ku</a:t>
            </a:r>
            <a:r>
              <a:rPr lang="en-US" sz="3600" dirty="0" smtClean="0">
                <a:latin typeface="DevLys 010" pitchFamily="2" charset="0"/>
                <a:ea typeface="Times New Roman" pitchFamily="18" charset="0"/>
                <a:cs typeface="Times New Roman" pitchFamily="18" charset="0"/>
              </a:rPr>
              <a:t> dh </a:t>
            </a:r>
            <a:r>
              <a:rPr lang="en-US" sz="3600" dirty="0" err="1" smtClean="0">
                <a:latin typeface="DevLys 010" pitchFamily="2" charset="0"/>
                <a:ea typeface="Times New Roman" pitchFamily="18" charset="0"/>
                <a:cs typeface="Times New Roman" pitchFamily="18" charset="0"/>
              </a:rPr>
              <a:t>vko';drk</a:t>
            </a:r>
            <a:r>
              <a:rPr lang="en-US" sz="3600" dirty="0" smtClean="0">
                <a:latin typeface="DevLys 010" pitchFamily="2" charset="0"/>
                <a:ea typeface="Times New Roman" pitchFamily="18" charset="0"/>
                <a:cs typeface="Times New Roman" pitchFamily="18" charset="0"/>
              </a:rPr>
              <a:t> </a:t>
            </a:r>
            <a:r>
              <a:rPr lang="en-US" sz="3600" dirty="0" err="1" smtClean="0">
                <a:latin typeface="DevLys 010" pitchFamily="2" charset="0"/>
                <a:ea typeface="Times New Roman" pitchFamily="18" charset="0"/>
                <a:cs typeface="Times New Roman" pitchFamily="18" charset="0"/>
              </a:rPr>
              <a:t>gSaA</a:t>
            </a:r>
            <a:endParaRPr lang="en-US" sz="3600" dirty="0" smtClean="0">
              <a:latin typeface="DevLys 010" pitchFamily="2" charset="0"/>
              <a:ea typeface="Times New Roman" pitchFamily="18" charset="0"/>
              <a:cs typeface="Times New Roman" pitchFamily="18" charset="0"/>
            </a:endParaRPr>
          </a:p>
          <a:p>
            <a:pPr marL="609600" lvl="0" indent="-609600" algn="just" eaLnBrk="0" fontAlgn="base" hangingPunct="0">
              <a:spcBef>
                <a:spcPct val="0"/>
              </a:spcBef>
              <a:spcAft>
                <a:spcPct val="0"/>
              </a:spcAft>
            </a:pPr>
            <a:r>
              <a:rPr lang="en-US" sz="3600" dirty="0" smtClean="0">
                <a:latin typeface="DevLys 010" pitchFamily="2" charset="0"/>
                <a:cs typeface="Times New Roman" pitchFamily="18" charset="0"/>
              </a:rPr>
              <a:t>3- 	l{</a:t>
            </a:r>
            <a:r>
              <a:rPr lang="en-US" sz="3600" dirty="0" err="1" smtClean="0">
                <a:latin typeface="DevLys 010" pitchFamily="2" charset="0"/>
                <a:cs typeface="Times New Roman" pitchFamily="18" charset="0"/>
              </a:rPr>
              <a:t>ke</a:t>
            </a:r>
            <a:r>
              <a:rPr lang="en-US" sz="3600" dirty="0" smtClean="0">
                <a:latin typeface="DevLys 010" pitchFamily="2" charset="0"/>
                <a:cs typeface="Times New Roman" pitchFamily="18" charset="0"/>
              </a:rPr>
              <a:t> </a:t>
            </a:r>
            <a:r>
              <a:rPr lang="en-US" sz="3600" dirty="0" err="1" smtClean="0">
                <a:latin typeface="DevLys 010" pitchFamily="2" charset="0"/>
                <a:cs typeface="Times New Roman" pitchFamily="18" charset="0"/>
              </a:rPr>
              <a:t>Lrj</a:t>
            </a:r>
            <a:r>
              <a:rPr lang="en-US" sz="3600" dirty="0" smtClean="0">
                <a:latin typeface="DevLys 010" pitchFamily="2" charset="0"/>
                <a:cs typeface="Times New Roman" pitchFamily="18" charset="0"/>
              </a:rPr>
              <a:t> </a:t>
            </a:r>
            <a:r>
              <a:rPr lang="en-US" sz="3600" dirty="0" err="1" smtClean="0">
                <a:latin typeface="DevLys 010" pitchFamily="2" charset="0"/>
                <a:cs typeface="Times New Roman" pitchFamily="18" charset="0"/>
              </a:rPr>
              <a:t>ij</a:t>
            </a:r>
            <a:r>
              <a:rPr lang="en-US" sz="3600" dirty="0" smtClean="0">
                <a:latin typeface="DevLys 010" pitchFamily="2" charset="0"/>
                <a:cs typeface="Times New Roman" pitchFamily="18" charset="0"/>
              </a:rPr>
              <a:t> </a:t>
            </a:r>
            <a:r>
              <a:rPr lang="en-US" sz="3600" dirty="0" err="1" smtClean="0">
                <a:latin typeface="DevLys 010" pitchFamily="2" charset="0"/>
                <a:cs typeface="Times New Roman" pitchFamily="18" charset="0"/>
              </a:rPr>
              <a:t>vf</a:t>
            </a:r>
            <a:r>
              <a:rPr lang="en-US" sz="3600" dirty="0" smtClean="0">
                <a:latin typeface="DevLys 010" pitchFamily="2" charset="0"/>
                <a:cs typeface="Times New Roman" pitchFamily="18" charset="0"/>
              </a:rPr>
              <a:t>/kizekf.kr </a:t>
            </a:r>
            <a:r>
              <a:rPr lang="en-US" sz="3600" dirty="0" err="1" smtClean="0">
                <a:latin typeface="DevLys 010" pitchFamily="2" charset="0"/>
                <a:cs typeface="Times New Roman" pitchFamily="18" charset="0"/>
              </a:rPr>
              <a:t>gksus</a:t>
            </a:r>
            <a:r>
              <a:rPr lang="en-US" sz="3600" dirty="0" smtClean="0">
                <a:latin typeface="DevLys 010" pitchFamily="2" charset="0"/>
                <a:cs typeface="Times New Roman" pitchFamily="18" charset="0"/>
              </a:rPr>
              <a:t> </a:t>
            </a:r>
            <a:r>
              <a:rPr lang="en-US" sz="3600" dirty="0" err="1" smtClean="0">
                <a:latin typeface="DevLys 010" pitchFamily="2" charset="0"/>
                <a:cs typeface="Times New Roman" pitchFamily="18" charset="0"/>
              </a:rPr>
              <a:t>ds</a:t>
            </a:r>
            <a:r>
              <a:rPr lang="en-US" sz="3600" dirty="0" smtClean="0">
                <a:latin typeface="DevLys 010" pitchFamily="2" charset="0"/>
                <a:cs typeface="Times New Roman" pitchFamily="18" charset="0"/>
              </a:rPr>
              <a:t> </a:t>
            </a:r>
            <a:r>
              <a:rPr lang="en-US" sz="3600" dirty="0" err="1" smtClean="0">
                <a:latin typeface="DevLys 010" pitchFamily="2" charset="0"/>
                <a:cs typeface="Times New Roman" pitchFamily="18" charset="0"/>
              </a:rPr>
              <a:t>mijkUr</a:t>
            </a:r>
            <a:r>
              <a:rPr lang="en-US" sz="3600" dirty="0" smtClean="0">
                <a:latin typeface="DevLys 010" pitchFamily="2" charset="0"/>
                <a:cs typeface="Times New Roman" pitchFamily="18" charset="0"/>
              </a:rPr>
              <a:t> </a:t>
            </a:r>
            <a:r>
              <a:rPr lang="en-US" sz="3600" dirty="0" err="1" smtClean="0">
                <a:latin typeface="DevLys 010" pitchFamily="2" charset="0"/>
                <a:cs typeface="Times New Roman" pitchFamily="18" charset="0"/>
              </a:rPr>
              <a:t>gh</a:t>
            </a:r>
            <a:r>
              <a:rPr lang="en-US" sz="3600" dirty="0" smtClean="0">
                <a:latin typeface="DevLys 010" pitchFamily="2" charset="0"/>
                <a:cs typeface="Times New Roman" pitchFamily="18" charset="0"/>
              </a:rPr>
              <a:t> </a:t>
            </a:r>
            <a:r>
              <a:rPr lang="en-US" sz="3600" dirty="0" err="1" smtClean="0">
                <a:latin typeface="DevLys 010" pitchFamily="2" charset="0"/>
                <a:cs typeface="Times New Roman" pitchFamily="18" charset="0"/>
              </a:rPr>
              <a:t>dksbZ</a:t>
            </a:r>
            <a:r>
              <a:rPr lang="en-US" sz="3600" dirty="0" smtClean="0">
                <a:latin typeface="DevLys 010" pitchFamily="2" charset="0"/>
                <a:cs typeface="Times New Roman" pitchFamily="18" charset="0"/>
              </a:rPr>
              <a:t> </a:t>
            </a:r>
            <a:r>
              <a:rPr lang="en-US" sz="3600" dirty="0" err="1" smtClean="0">
                <a:latin typeface="DevLys 010" pitchFamily="2" charset="0"/>
                <a:cs typeface="Times New Roman" pitchFamily="18" charset="0"/>
              </a:rPr>
              <a:t>Hkh</a:t>
            </a:r>
            <a:r>
              <a:rPr lang="en-US" sz="3600" dirty="0" smtClean="0">
                <a:latin typeface="DevLys 010" pitchFamily="2" charset="0"/>
                <a:cs typeface="Times New Roman" pitchFamily="18" charset="0"/>
              </a:rPr>
              <a:t> </a:t>
            </a:r>
            <a:r>
              <a:rPr lang="en-US" sz="3600" dirty="0" err="1" smtClean="0">
                <a:latin typeface="DevLys 010" pitchFamily="2" charset="0"/>
                <a:cs typeface="Times New Roman" pitchFamily="18" charset="0"/>
              </a:rPr>
              <a:t>foKkiu</a:t>
            </a:r>
            <a:r>
              <a:rPr lang="en-US" sz="3600" dirty="0" smtClean="0">
                <a:latin typeface="DevLys 010" pitchFamily="2" charset="0"/>
                <a:cs typeface="Times New Roman" pitchFamily="18" charset="0"/>
              </a:rPr>
              <a:t> </a:t>
            </a:r>
            <a:r>
              <a:rPr lang="en-US" sz="3600" dirty="0" err="1" smtClean="0">
                <a:latin typeface="DevLys 010" pitchFamily="2" charset="0"/>
                <a:cs typeface="Times New Roman" pitchFamily="18" charset="0"/>
              </a:rPr>
              <a:t>turk@dk;ZdÙkkZvksa</a:t>
            </a:r>
            <a:r>
              <a:rPr lang="en-US" sz="3600" dirty="0" smtClean="0">
                <a:latin typeface="DevLys 010" pitchFamily="2" charset="0"/>
                <a:cs typeface="Times New Roman" pitchFamily="18" charset="0"/>
              </a:rPr>
              <a:t> </a:t>
            </a:r>
            <a:r>
              <a:rPr lang="en-US" sz="3600" dirty="0" err="1" smtClean="0">
                <a:latin typeface="DevLys 010" pitchFamily="2" charset="0"/>
                <a:cs typeface="Times New Roman" pitchFamily="18" charset="0"/>
              </a:rPr>
              <a:t>dks</a:t>
            </a:r>
            <a:r>
              <a:rPr lang="en-US" sz="3600" dirty="0" smtClean="0">
                <a:latin typeface="DevLys 010" pitchFamily="2" charset="0"/>
                <a:cs typeface="Times New Roman" pitchFamily="18" charset="0"/>
              </a:rPr>
              <a:t> fn[</a:t>
            </a:r>
            <a:r>
              <a:rPr lang="en-US" sz="3600" dirty="0" err="1" smtClean="0">
                <a:latin typeface="DevLys 010" pitchFamily="2" charset="0"/>
                <a:cs typeface="Times New Roman" pitchFamily="18" charset="0"/>
              </a:rPr>
              <a:t>kk;k</a:t>
            </a:r>
            <a:r>
              <a:rPr lang="en-US" sz="3600" dirty="0" smtClean="0">
                <a:latin typeface="DevLys 010" pitchFamily="2" charset="0"/>
                <a:cs typeface="Times New Roman" pitchFamily="18" charset="0"/>
              </a:rPr>
              <a:t> </a:t>
            </a:r>
            <a:r>
              <a:rPr lang="en-US" sz="3600" dirty="0" err="1" smtClean="0">
                <a:latin typeface="DevLys 010" pitchFamily="2" charset="0"/>
                <a:cs typeface="Times New Roman" pitchFamily="18" charset="0"/>
              </a:rPr>
              <a:t>tk</a:t>
            </a:r>
            <a:r>
              <a:rPr lang="en-US" sz="3600" dirty="0" smtClean="0">
                <a:latin typeface="DevLys 010" pitchFamily="2" charset="0"/>
                <a:cs typeface="Times New Roman" pitchFamily="18" charset="0"/>
              </a:rPr>
              <a:t> </a:t>
            </a:r>
            <a:r>
              <a:rPr lang="en-US" sz="3600" dirty="0" err="1" smtClean="0">
                <a:latin typeface="DevLys 010" pitchFamily="2" charset="0"/>
                <a:cs typeface="Times New Roman" pitchFamily="18" charset="0"/>
              </a:rPr>
              <a:t>ldsxkA</a:t>
            </a:r>
            <a:endParaRPr lang="en-US" sz="3600" dirty="0" smtClean="0">
              <a:latin typeface="DevLys 010" pitchFamily="2" charset="0"/>
              <a:cs typeface="Times New Roman" pitchFamily="18" charset="0"/>
            </a:endParaRPr>
          </a:p>
          <a:p>
            <a:pPr marL="609600" lvl="0" indent="-609600" algn="just" eaLnBrk="0" fontAlgn="base" hangingPunct="0">
              <a:spcBef>
                <a:spcPct val="0"/>
              </a:spcBef>
              <a:spcAft>
                <a:spcPct val="0"/>
              </a:spcAft>
            </a:pPr>
            <a:r>
              <a:rPr kumimoji="0" lang="en-US" sz="3600" i="0" strike="noStrike" cap="none" normalizeH="0" baseline="0" dirty="0" smtClean="0">
                <a:ln>
                  <a:noFill/>
                </a:ln>
                <a:solidFill>
                  <a:schemeClr val="tx1"/>
                </a:solidFill>
                <a:effectLst/>
                <a:latin typeface="DevLys 010" pitchFamily="2" charset="0"/>
                <a:cs typeface="Times New Roman" pitchFamily="18" charset="0"/>
              </a:rPr>
              <a:t>4-	</a:t>
            </a:r>
            <a:r>
              <a:rPr kumimoji="0" lang="en-US" sz="3600" i="0" strike="noStrike" cap="none" normalizeH="0" baseline="0" dirty="0" err="1" smtClean="0">
                <a:ln>
                  <a:noFill/>
                </a:ln>
                <a:solidFill>
                  <a:schemeClr val="tx1"/>
                </a:solidFill>
                <a:effectLst/>
                <a:latin typeface="DevLys 010" pitchFamily="2" charset="0"/>
                <a:cs typeface="Times New Roman" pitchFamily="18" charset="0"/>
              </a:rPr>
              <a:t>vkn'kZ</a:t>
            </a:r>
            <a:r>
              <a:rPr kumimoji="0" lang="en-US" sz="3600" i="0" strike="noStrike" cap="none" normalizeH="0" baseline="0" dirty="0" smtClean="0">
                <a:ln>
                  <a:noFill/>
                </a:ln>
                <a:solidFill>
                  <a:schemeClr val="tx1"/>
                </a:solidFill>
                <a:effectLst/>
                <a:latin typeface="DevLys 010" pitchFamily="2" charset="0"/>
                <a:cs typeface="Times New Roman" pitchFamily="18" charset="0"/>
              </a:rPr>
              <a:t> </a:t>
            </a:r>
            <a:r>
              <a:rPr kumimoji="0" lang="en-US" sz="3600" i="0" strike="noStrike" cap="none" normalizeH="0" baseline="0" dirty="0" err="1" smtClean="0">
                <a:ln>
                  <a:noFill/>
                </a:ln>
                <a:solidFill>
                  <a:schemeClr val="tx1"/>
                </a:solidFill>
                <a:effectLst/>
                <a:latin typeface="DevLys 010" pitchFamily="2" charset="0"/>
                <a:cs typeface="Times New Roman" pitchFamily="18" charset="0"/>
              </a:rPr>
              <a:t>vkpkj</a:t>
            </a:r>
            <a:r>
              <a:rPr kumimoji="0" lang="en-US" sz="3600" i="0" strike="noStrike" cap="none" normalizeH="0" baseline="0" dirty="0" smtClean="0">
                <a:ln>
                  <a:noFill/>
                </a:ln>
                <a:solidFill>
                  <a:schemeClr val="tx1"/>
                </a:solidFill>
                <a:effectLst/>
                <a:latin typeface="DevLys 010" pitchFamily="2" charset="0"/>
                <a:cs typeface="Times New Roman" pitchFamily="18" charset="0"/>
              </a:rPr>
              <a:t> </a:t>
            </a:r>
            <a:r>
              <a:rPr kumimoji="0" lang="en-US" sz="3600" i="0" strike="noStrike" cap="none" normalizeH="0" baseline="0" dirty="0" err="1" smtClean="0">
                <a:ln>
                  <a:noFill/>
                </a:ln>
                <a:solidFill>
                  <a:schemeClr val="tx1"/>
                </a:solidFill>
                <a:effectLst/>
                <a:latin typeface="DevLys 010" pitchFamily="2" charset="0"/>
                <a:cs typeface="Times New Roman" pitchFamily="18" charset="0"/>
              </a:rPr>
              <a:t>lafgrk</a:t>
            </a:r>
            <a:r>
              <a:rPr kumimoji="0" lang="en-US" sz="3600" i="0" strike="noStrike" cap="none" normalizeH="0" baseline="0" dirty="0" smtClean="0">
                <a:ln>
                  <a:noFill/>
                </a:ln>
                <a:solidFill>
                  <a:schemeClr val="tx1"/>
                </a:solidFill>
                <a:effectLst/>
                <a:latin typeface="DevLys 010" pitchFamily="2" charset="0"/>
                <a:cs typeface="Times New Roman" pitchFamily="18" charset="0"/>
              </a:rPr>
              <a:t> </a:t>
            </a:r>
            <a:r>
              <a:rPr kumimoji="0" lang="en-US" sz="3600" i="0" strike="noStrike" cap="none" normalizeH="0" baseline="0" dirty="0" err="1" smtClean="0">
                <a:ln>
                  <a:noFill/>
                </a:ln>
                <a:solidFill>
                  <a:schemeClr val="tx1"/>
                </a:solidFill>
                <a:effectLst/>
                <a:latin typeface="DevLys 010" pitchFamily="2" charset="0"/>
                <a:cs typeface="Times New Roman" pitchFamily="18" charset="0"/>
              </a:rPr>
              <a:t>dk</a:t>
            </a:r>
            <a:r>
              <a:rPr kumimoji="0" lang="en-US" sz="3600" i="0" strike="noStrike" cap="none" normalizeH="0" baseline="0" dirty="0" smtClean="0">
                <a:ln>
                  <a:noFill/>
                </a:ln>
                <a:solidFill>
                  <a:schemeClr val="tx1"/>
                </a:solidFill>
                <a:effectLst/>
                <a:latin typeface="DevLys 010" pitchFamily="2" charset="0"/>
                <a:cs typeface="Times New Roman" pitchFamily="18" charset="0"/>
              </a:rPr>
              <a:t> </a:t>
            </a:r>
            <a:r>
              <a:rPr kumimoji="0" lang="en-US" sz="3600" i="0" strike="noStrike" cap="none" normalizeH="0" baseline="0" dirty="0" err="1" smtClean="0">
                <a:ln>
                  <a:noFill/>
                </a:ln>
                <a:solidFill>
                  <a:schemeClr val="tx1"/>
                </a:solidFill>
                <a:effectLst/>
                <a:latin typeface="DevLys 010" pitchFamily="2" charset="0"/>
                <a:cs typeface="Times New Roman" pitchFamily="18" charset="0"/>
              </a:rPr>
              <a:t>mYya?ku</a:t>
            </a:r>
            <a:r>
              <a:rPr kumimoji="0" lang="en-US" sz="3600" i="0" strike="noStrike" cap="none" normalizeH="0" baseline="0" dirty="0" smtClean="0">
                <a:ln>
                  <a:noFill/>
                </a:ln>
                <a:solidFill>
                  <a:schemeClr val="tx1"/>
                </a:solidFill>
                <a:effectLst/>
                <a:latin typeface="DevLys 010" pitchFamily="2" charset="0"/>
                <a:cs typeface="Times New Roman" pitchFamily="18" charset="0"/>
              </a:rPr>
              <a:t> </a:t>
            </a:r>
            <a:r>
              <a:rPr kumimoji="0" lang="en-US" sz="3600" i="0" strike="noStrike" cap="none" normalizeH="0" baseline="0" dirty="0" err="1" smtClean="0">
                <a:ln>
                  <a:noFill/>
                </a:ln>
                <a:solidFill>
                  <a:schemeClr val="tx1"/>
                </a:solidFill>
                <a:effectLst/>
                <a:latin typeface="DevLys 010" pitchFamily="2" charset="0"/>
                <a:cs typeface="Times New Roman" pitchFamily="18" charset="0"/>
              </a:rPr>
              <a:t>ugha</a:t>
            </a:r>
            <a:r>
              <a:rPr kumimoji="0" lang="en-US" sz="3600" i="0" strike="noStrike" cap="none" normalizeH="0" baseline="0" dirty="0" smtClean="0">
                <a:ln>
                  <a:noFill/>
                </a:ln>
                <a:solidFill>
                  <a:schemeClr val="tx1"/>
                </a:solidFill>
                <a:effectLst/>
                <a:latin typeface="DevLys 010" pitchFamily="2" charset="0"/>
                <a:cs typeface="Times New Roman" pitchFamily="18" charset="0"/>
              </a:rPr>
              <a:t> </a:t>
            </a:r>
            <a:r>
              <a:rPr kumimoji="0" lang="en-US" sz="3600" i="0" strike="noStrike" cap="none" normalizeH="0" baseline="0" dirty="0" err="1" smtClean="0">
                <a:ln>
                  <a:noFill/>
                </a:ln>
                <a:solidFill>
                  <a:schemeClr val="tx1"/>
                </a:solidFill>
                <a:effectLst/>
                <a:latin typeface="DevLys 010" pitchFamily="2" charset="0"/>
                <a:cs typeface="Times New Roman" pitchFamily="18" charset="0"/>
              </a:rPr>
              <a:t>gksA</a:t>
            </a:r>
            <a:r>
              <a:rPr kumimoji="0" lang="en-US" sz="3600" i="0" strike="noStrike" cap="none" normalizeH="0" baseline="0" dirty="0" smtClean="0">
                <a:ln>
                  <a:noFill/>
                </a:ln>
                <a:solidFill>
                  <a:schemeClr val="tx1"/>
                </a:solidFill>
                <a:effectLst/>
                <a:latin typeface="DevLys 010" pitchFamily="2" charset="0"/>
                <a:cs typeface="Times New Roman" pitchFamily="18" charset="0"/>
              </a:rPr>
              <a:t> </a:t>
            </a:r>
          </a:p>
          <a:p>
            <a:pPr marL="609600" lvl="0" indent="-609600" algn="just" eaLnBrk="0" fontAlgn="base" hangingPunct="0">
              <a:spcBef>
                <a:spcPct val="0"/>
              </a:spcBef>
              <a:spcAft>
                <a:spcPct val="0"/>
              </a:spcAft>
            </a:pPr>
            <a:r>
              <a:rPr lang="en-US" sz="3600" dirty="0" smtClean="0">
                <a:latin typeface="DevLys 010" pitchFamily="2" charset="0"/>
                <a:cs typeface="Times New Roman" pitchFamily="18" charset="0"/>
              </a:rPr>
              <a:t>5-	</a:t>
            </a:r>
            <a:r>
              <a:rPr lang="en-US" sz="3600" dirty="0" err="1" smtClean="0">
                <a:latin typeface="DevLys 010" pitchFamily="2" charset="0"/>
                <a:cs typeface="Times New Roman" pitchFamily="18" charset="0"/>
              </a:rPr>
              <a:t>foKkiu</a:t>
            </a:r>
            <a:r>
              <a:rPr lang="en-US" sz="3600" dirty="0" smtClean="0">
                <a:latin typeface="DevLys 010" pitchFamily="2" charset="0"/>
                <a:cs typeface="Times New Roman" pitchFamily="18" charset="0"/>
              </a:rPr>
              <a:t> ¼fuekZ.k o izlkj.k½ dh </a:t>
            </a:r>
            <a:r>
              <a:rPr lang="en-US" sz="3600" dirty="0" err="1" smtClean="0">
                <a:latin typeface="DevLys 010" pitchFamily="2" charset="0"/>
                <a:cs typeface="Times New Roman" pitchFamily="18" charset="0"/>
              </a:rPr>
              <a:t>ykxr</a:t>
            </a:r>
            <a:r>
              <a:rPr lang="en-US" sz="3600" dirty="0" smtClean="0">
                <a:latin typeface="DevLys 010" pitchFamily="2" charset="0"/>
                <a:cs typeface="Times New Roman" pitchFamily="18" charset="0"/>
              </a:rPr>
              <a:t> </a:t>
            </a:r>
            <a:r>
              <a:rPr lang="en-US" sz="3600" dirty="0" err="1" smtClean="0">
                <a:latin typeface="DevLys 010" pitchFamily="2" charset="0"/>
                <a:cs typeface="Times New Roman" pitchFamily="18" charset="0"/>
              </a:rPr>
              <a:t>dks</a:t>
            </a:r>
            <a:r>
              <a:rPr lang="en-US" sz="3600" dirty="0" smtClean="0">
                <a:latin typeface="DevLys 010" pitchFamily="2" charset="0"/>
                <a:cs typeface="Times New Roman" pitchFamily="18" charset="0"/>
              </a:rPr>
              <a:t> </a:t>
            </a:r>
            <a:r>
              <a:rPr lang="en-US" sz="3600" dirty="0" err="1" smtClean="0">
                <a:latin typeface="DevLys 010" pitchFamily="2" charset="0"/>
                <a:cs typeface="Times New Roman" pitchFamily="18" charset="0"/>
              </a:rPr>
              <a:t>vH;FkhZ@jktuSfrd</a:t>
            </a:r>
            <a:r>
              <a:rPr lang="en-US" sz="3600" dirty="0" smtClean="0">
                <a:latin typeface="DevLys 010" pitchFamily="2" charset="0"/>
                <a:cs typeface="Times New Roman" pitchFamily="18" charset="0"/>
              </a:rPr>
              <a:t> </a:t>
            </a:r>
            <a:r>
              <a:rPr lang="en-US" sz="3600" dirty="0" err="1" smtClean="0">
                <a:latin typeface="DevLys 010" pitchFamily="2" charset="0"/>
                <a:cs typeface="Times New Roman" pitchFamily="18" charset="0"/>
              </a:rPr>
              <a:t>ny</a:t>
            </a:r>
            <a:r>
              <a:rPr lang="en-US" sz="3600" dirty="0" smtClean="0">
                <a:latin typeface="DevLys 010" pitchFamily="2" charset="0"/>
                <a:cs typeface="Times New Roman" pitchFamily="18" charset="0"/>
              </a:rPr>
              <a:t> </a:t>
            </a:r>
            <a:r>
              <a:rPr lang="en-US" sz="3600" dirty="0" err="1" smtClean="0">
                <a:latin typeface="DevLys 010" pitchFamily="2" charset="0"/>
                <a:cs typeface="Times New Roman" pitchFamily="18" charset="0"/>
              </a:rPr>
              <a:t>ds</a:t>
            </a:r>
            <a:r>
              <a:rPr lang="en-US" sz="3600" dirty="0" smtClean="0">
                <a:latin typeface="DevLys 010" pitchFamily="2" charset="0"/>
                <a:cs typeface="Times New Roman" pitchFamily="18" charset="0"/>
              </a:rPr>
              <a:t> O;;</a:t>
            </a:r>
            <a:r>
              <a:rPr lang="en-US" sz="3600" dirty="0" err="1" smtClean="0">
                <a:latin typeface="DevLys 010" pitchFamily="2" charset="0"/>
                <a:cs typeface="Times New Roman" pitchFamily="18" charset="0"/>
              </a:rPr>
              <a:t>ksa</a:t>
            </a:r>
            <a:r>
              <a:rPr lang="en-US" sz="3600" dirty="0" smtClean="0">
                <a:latin typeface="DevLys 010" pitchFamily="2" charset="0"/>
                <a:cs typeface="Times New Roman" pitchFamily="18" charset="0"/>
              </a:rPr>
              <a:t> </a:t>
            </a:r>
            <a:r>
              <a:rPr lang="en-US" sz="3600" dirty="0" err="1" smtClean="0">
                <a:latin typeface="DevLys 010" pitchFamily="2" charset="0"/>
                <a:cs typeface="Times New Roman" pitchFamily="18" charset="0"/>
              </a:rPr>
              <a:t>esa</a:t>
            </a:r>
            <a:r>
              <a:rPr lang="en-US" sz="3600" dirty="0" smtClean="0">
                <a:latin typeface="DevLys 010" pitchFamily="2" charset="0"/>
                <a:cs typeface="Times New Roman" pitchFamily="18" charset="0"/>
              </a:rPr>
              <a:t> </a:t>
            </a:r>
            <a:r>
              <a:rPr lang="en-US" sz="3600" dirty="0" err="1" smtClean="0">
                <a:latin typeface="DevLys 010" pitchFamily="2" charset="0"/>
                <a:cs typeface="Times New Roman" pitchFamily="18" charset="0"/>
              </a:rPr>
              <a:t>tksM+us</a:t>
            </a:r>
            <a:r>
              <a:rPr lang="en-US" sz="3600" dirty="0" smtClean="0">
                <a:latin typeface="DevLys 010" pitchFamily="2" charset="0"/>
                <a:cs typeface="Times New Roman" pitchFamily="18" charset="0"/>
              </a:rPr>
              <a:t> </a:t>
            </a:r>
            <a:r>
              <a:rPr lang="en-US" sz="3600" dirty="0" err="1" smtClean="0">
                <a:latin typeface="DevLys 010" pitchFamily="2" charset="0"/>
                <a:cs typeface="Times New Roman" pitchFamily="18" charset="0"/>
              </a:rPr>
              <a:t>gsrqA</a:t>
            </a:r>
            <a:r>
              <a:rPr lang="en-US" sz="3600" dirty="0" smtClean="0">
                <a:latin typeface="DevLys 010" pitchFamily="2" charset="0"/>
                <a:cs typeface="Times New Roman" pitchFamily="18" charset="0"/>
              </a:rPr>
              <a:t> </a:t>
            </a:r>
            <a:endParaRPr kumimoji="0" lang="en-US" sz="3600" i="0"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Content Placeholder 2"/>
          <p:cNvSpPr>
            <a:spLocks noGrp="1"/>
          </p:cNvSpPr>
          <p:nvPr>
            <p:ph idx="1"/>
          </p:nvPr>
        </p:nvSpPr>
        <p:spPr>
          <a:xfrm>
            <a:off x="251520" y="620688"/>
            <a:ext cx="8497192" cy="5400600"/>
          </a:xfrm>
        </p:spPr>
        <p:txBody>
          <a:bodyPr>
            <a:normAutofit fontScale="92500" lnSpcReduction="10000"/>
          </a:bodyPr>
          <a:lstStyle/>
          <a:p>
            <a:pPr algn="ctr" eaLnBrk="1" hangingPunct="1">
              <a:buNone/>
            </a:pPr>
            <a:r>
              <a:rPr lang="en-IN" sz="3200" b="1" dirty="0" err="1" smtClean="0">
                <a:latin typeface="DevLys 010" pitchFamily="2" charset="0"/>
              </a:rPr>
              <a:t>ftyk</a:t>
            </a:r>
            <a:r>
              <a:rPr lang="en-IN" sz="3200" b="1" dirty="0" smtClean="0">
                <a:latin typeface="DevLys 010" pitchFamily="2" charset="0"/>
              </a:rPr>
              <a:t> </a:t>
            </a:r>
            <a:r>
              <a:rPr lang="en-IN" sz="3200" b="1" dirty="0" err="1" smtClean="0">
                <a:latin typeface="DevLys 010" pitchFamily="2" charset="0"/>
              </a:rPr>
              <a:t>Lrj</a:t>
            </a:r>
            <a:r>
              <a:rPr lang="en-IN" sz="3200" b="1" dirty="0" smtClean="0">
                <a:latin typeface="DevLys 010" pitchFamily="2" charset="0"/>
              </a:rPr>
              <a:t> </a:t>
            </a:r>
            <a:r>
              <a:rPr lang="en-IN" sz="3200" b="1" dirty="0" err="1" smtClean="0">
                <a:latin typeface="DevLys 010" pitchFamily="2" charset="0"/>
              </a:rPr>
              <a:t>ij</a:t>
            </a:r>
            <a:r>
              <a:rPr lang="en-IN" sz="3200" b="1" dirty="0" smtClean="0">
                <a:latin typeface="DevLys 010" pitchFamily="2" charset="0"/>
              </a:rPr>
              <a:t> </a:t>
            </a:r>
            <a:r>
              <a:rPr lang="en-IN" sz="3200" b="1" dirty="0" err="1" smtClean="0">
                <a:latin typeface="DevLys 010" pitchFamily="2" charset="0"/>
              </a:rPr>
              <a:t>ehfM;k</a:t>
            </a:r>
            <a:r>
              <a:rPr lang="en-IN" sz="3200" b="1" dirty="0" smtClean="0">
                <a:latin typeface="DevLys 010" pitchFamily="2" charset="0"/>
              </a:rPr>
              <a:t> </a:t>
            </a:r>
            <a:r>
              <a:rPr lang="en-IN" sz="3200" b="1" dirty="0" err="1" smtClean="0">
                <a:latin typeface="DevLys 010" pitchFamily="2" charset="0"/>
              </a:rPr>
              <a:t>izdks"B</a:t>
            </a:r>
            <a:r>
              <a:rPr lang="en-IN" sz="3200" b="1" dirty="0" smtClean="0">
                <a:latin typeface="DevLys 010" pitchFamily="2" charset="0"/>
              </a:rPr>
              <a:t> </a:t>
            </a:r>
            <a:r>
              <a:rPr lang="en-IN" sz="3200" b="1" dirty="0" err="1" smtClean="0">
                <a:latin typeface="DevLys 010" pitchFamily="2" charset="0"/>
              </a:rPr>
              <a:t>dk</a:t>
            </a:r>
            <a:r>
              <a:rPr lang="en-IN" sz="3200" b="1" dirty="0" smtClean="0">
                <a:latin typeface="DevLys 010" pitchFamily="2" charset="0"/>
              </a:rPr>
              <a:t> </a:t>
            </a:r>
            <a:r>
              <a:rPr lang="en-IN" sz="3200" b="1" dirty="0" err="1" smtClean="0">
                <a:latin typeface="DevLys 010" pitchFamily="2" charset="0"/>
              </a:rPr>
              <a:t>xBu</a:t>
            </a:r>
            <a:endParaRPr lang="en-IN" sz="3200" b="1" dirty="0" smtClean="0">
              <a:latin typeface="DevLys 010" pitchFamily="2" charset="0"/>
            </a:endParaRPr>
          </a:p>
          <a:p>
            <a:pPr eaLnBrk="1" hangingPunct="1">
              <a:spcBef>
                <a:spcPts val="0"/>
              </a:spcBef>
              <a:buNone/>
            </a:pPr>
            <a:r>
              <a:rPr lang="en-IN" sz="2800" dirty="0" smtClean="0">
                <a:latin typeface="DevLys 010" pitchFamily="2" charset="0"/>
              </a:rPr>
              <a:t>1- </a:t>
            </a:r>
            <a:r>
              <a:rPr lang="en-IN" sz="2800" dirty="0" err="1" smtClean="0">
                <a:latin typeface="DevLys 010" pitchFamily="2" charset="0"/>
              </a:rPr>
              <a:t>uksMy</a:t>
            </a:r>
            <a:r>
              <a:rPr lang="en-IN" sz="2800" dirty="0" smtClean="0">
                <a:latin typeface="DevLys 010" pitchFamily="2" charset="0"/>
              </a:rPr>
              <a:t> </a:t>
            </a:r>
            <a:r>
              <a:rPr lang="en-IN" sz="2800" dirty="0" err="1" smtClean="0">
                <a:latin typeface="DevLys 010" pitchFamily="2" charset="0"/>
              </a:rPr>
              <a:t>vf</a:t>
            </a:r>
            <a:r>
              <a:rPr lang="en-IN" sz="2800" dirty="0" smtClean="0">
                <a:latin typeface="DevLys 010" pitchFamily="2" charset="0"/>
              </a:rPr>
              <a:t>/</a:t>
            </a:r>
            <a:r>
              <a:rPr lang="en-IN" sz="2800" dirty="0" err="1" smtClean="0">
                <a:latin typeface="DevLys 010" pitchFamily="2" charset="0"/>
              </a:rPr>
              <a:t>kdkjh</a:t>
            </a:r>
            <a:r>
              <a:rPr lang="en-IN" sz="2800" dirty="0" smtClean="0">
                <a:latin typeface="DevLys 010" pitchFamily="2" charset="0"/>
              </a:rPr>
              <a:t>	</a:t>
            </a:r>
            <a:r>
              <a:rPr lang="en-IN" sz="2800" dirty="0" err="1" smtClean="0">
                <a:latin typeface="DevLys 010" pitchFamily="2" charset="0"/>
              </a:rPr>
              <a:t>vkj-,-,l</a:t>
            </a:r>
            <a:r>
              <a:rPr lang="en-IN" sz="2800" dirty="0" smtClean="0">
                <a:latin typeface="DevLys 010" pitchFamily="2" charset="0"/>
              </a:rPr>
              <a:t> ;k </a:t>
            </a:r>
            <a:r>
              <a:rPr lang="en-IN" sz="2800" dirty="0" err="1" smtClean="0">
                <a:latin typeface="DevLys 010" pitchFamily="2" charset="0"/>
              </a:rPr>
              <a:t>tulEidZ</a:t>
            </a:r>
            <a:r>
              <a:rPr lang="en-IN" sz="2800" dirty="0" smtClean="0">
                <a:latin typeface="DevLys 010" pitchFamily="2" charset="0"/>
              </a:rPr>
              <a:t> </a:t>
            </a:r>
            <a:r>
              <a:rPr lang="en-IN" sz="2800" dirty="0" err="1" smtClean="0">
                <a:latin typeface="DevLys 010" pitchFamily="2" charset="0"/>
              </a:rPr>
              <a:t>vf</a:t>
            </a:r>
            <a:r>
              <a:rPr lang="en-IN" sz="2800" dirty="0" smtClean="0">
                <a:latin typeface="DevLys 010" pitchFamily="2" charset="0"/>
              </a:rPr>
              <a:t>/</a:t>
            </a:r>
            <a:r>
              <a:rPr lang="en-IN" sz="2800" dirty="0" err="1" smtClean="0">
                <a:latin typeface="DevLys 010" pitchFamily="2" charset="0"/>
              </a:rPr>
              <a:t>kdkjh</a:t>
            </a:r>
            <a:endParaRPr lang="en-IN" sz="2800" dirty="0" smtClean="0">
              <a:latin typeface="DevLys 010" pitchFamily="2" charset="0"/>
            </a:endParaRPr>
          </a:p>
          <a:p>
            <a:pPr eaLnBrk="1" hangingPunct="1">
              <a:spcBef>
                <a:spcPts val="0"/>
              </a:spcBef>
              <a:buNone/>
            </a:pPr>
            <a:r>
              <a:rPr lang="en-IN" sz="2800" dirty="0" smtClean="0">
                <a:latin typeface="DevLys 010" pitchFamily="2" charset="0"/>
              </a:rPr>
              <a:t>2- </a:t>
            </a:r>
            <a:r>
              <a:rPr lang="en-IN" sz="2800" dirty="0" err="1" smtClean="0">
                <a:latin typeface="DevLys 010" pitchFamily="2" charset="0"/>
              </a:rPr>
              <a:t>vU</a:t>
            </a:r>
            <a:r>
              <a:rPr lang="en-IN" sz="2800" dirty="0" smtClean="0">
                <a:latin typeface="DevLys 010" pitchFamily="2" charset="0"/>
              </a:rPr>
              <a:t>; </a:t>
            </a:r>
            <a:r>
              <a:rPr lang="en-IN" sz="2800" dirty="0" err="1" smtClean="0">
                <a:latin typeface="DevLys 010" pitchFamily="2" charset="0"/>
              </a:rPr>
              <a:t>dkfeZd</a:t>
            </a:r>
            <a:r>
              <a:rPr lang="en-IN" sz="2800" dirty="0" smtClean="0">
                <a:latin typeface="DevLys 010" pitchFamily="2" charset="0"/>
              </a:rPr>
              <a:t>		,</a:t>
            </a:r>
            <a:r>
              <a:rPr lang="en-IN" sz="2800" dirty="0" err="1" smtClean="0">
                <a:latin typeface="DevLys 010" pitchFamily="2" charset="0"/>
              </a:rPr>
              <a:t>ihvkjvks</a:t>
            </a:r>
            <a:r>
              <a:rPr lang="en-IN" sz="2800" dirty="0" smtClean="0">
                <a:latin typeface="DevLys 010" pitchFamily="2" charset="0"/>
              </a:rPr>
              <a:t>] ea=</a:t>
            </a:r>
            <a:r>
              <a:rPr lang="en-IN" sz="2800" dirty="0" err="1" smtClean="0">
                <a:latin typeface="DevLys 010" pitchFamily="2" charset="0"/>
              </a:rPr>
              <a:t>kyf;d</a:t>
            </a:r>
            <a:r>
              <a:rPr lang="en-IN" sz="2800" dirty="0" smtClean="0">
                <a:latin typeface="DevLys 010" pitchFamily="2" charset="0"/>
              </a:rPr>
              <a:t> </a:t>
            </a:r>
            <a:r>
              <a:rPr lang="en-IN" sz="2800" dirty="0" err="1" smtClean="0">
                <a:latin typeface="DevLys 010" pitchFamily="2" charset="0"/>
              </a:rPr>
              <a:t>deZpkjh</a:t>
            </a:r>
            <a:r>
              <a:rPr lang="en-IN" sz="2800" dirty="0" smtClean="0">
                <a:latin typeface="DevLys 010" pitchFamily="2" charset="0"/>
              </a:rPr>
              <a:t> ¼vko';d la[;k esa½</a:t>
            </a:r>
          </a:p>
          <a:p>
            <a:pPr>
              <a:spcBef>
                <a:spcPts val="0"/>
              </a:spcBef>
              <a:buNone/>
            </a:pPr>
            <a:r>
              <a:rPr lang="en-IN" sz="2800" dirty="0" smtClean="0">
                <a:latin typeface="DevLys 010" pitchFamily="2" charset="0"/>
              </a:rPr>
              <a:t>3- </a:t>
            </a:r>
            <a:r>
              <a:rPr lang="en-IN" sz="2800" dirty="0" err="1" smtClean="0">
                <a:latin typeface="DevLys 010" pitchFamily="2" charset="0"/>
              </a:rPr>
              <a:t>ehfM;k</a:t>
            </a:r>
            <a:r>
              <a:rPr lang="en-IN" sz="2800" dirty="0" smtClean="0">
                <a:latin typeface="DevLys 010" pitchFamily="2" charset="0"/>
              </a:rPr>
              <a:t> </a:t>
            </a:r>
            <a:r>
              <a:rPr lang="en-IN" sz="2800" dirty="0" err="1" smtClean="0">
                <a:latin typeface="DevLys 010" pitchFamily="2" charset="0"/>
              </a:rPr>
              <a:t>izdks"B</a:t>
            </a:r>
            <a:r>
              <a:rPr lang="en-IN" sz="2800" dirty="0" smtClean="0">
                <a:latin typeface="DevLys 010" pitchFamily="2" charset="0"/>
              </a:rPr>
              <a:t> </a:t>
            </a:r>
            <a:r>
              <a:rPr lang="en-IN" sz="2800" dirty="0" err="1" smtClean="0">
                <a:latin typeface="DevLys 010" pitchFamily="2" charset="0"/>
              </a:rPr>
              <a:t>esa</a:t>
            </a:r>
            <a:r>
              <a:rPr lang="en-IN" sz="2800" dirty="0" smtClean="0">
                <a:latin typeface="DevLys 010" pitchFamily="2" charset="0"/>
              </a:rPr>
              <a:t> </a:t>
            </a:r>
            <a:r>
              <a:rPr lang="en-IN" sz="2800" dirty="0" err="1" smtClean="0">
                <a:latin typeface="DevLys 010" pitchFamily="2" charset="0"/>
              </a:rPr>
              <a:t>vko';d</a:t>
            </a:r>
            <a:r>
              <a:rPr lang="en-IN" sz="2800" dirty="0" smtClean="0">
                <a:latin typeface="DevLys 010" pitchFamily="2" charset="0"/>
              </a:rPr>
              <a:t> </a:t>
            </a:r>
            <a:r>
              <a:rPr lang="en-IN" sz="2800" dirty="0" err="1" smtClean="0">
                <a:latin typeface="DevLys 010" pitchFamily="2" charset="0"/>
              </a:rPr>
              <a:t>O;oLFkk,a</a:t>
            </a:r>
            <a:r>
              <a:rPr lang="en-IN" sz="2800" dirty="0" smtClean="0">
                <a:latin typeface="DevLys 010" pitchFamily="2" charset="0"/>
              </a:rPr>
              <a:t> ;</a:t>
            </a:r>
            <a:r>
              <a:rPr lang="en-IN" sz="2800" dirty="0" err="1" smtClean="0">
                <a:latin typeface="DevLys 010" pitchFamily="2" charset="0"/>
              </a:rPr>
              <a:t>Fkk</a:t>
            </a:r>
            <a:r>
              <a:rPr lang="en-IN" sz="2800" dirty="0" smtClean="0">
                <a:latin typeface="DevLys 010" pitchFamily="2" charset="0"/>
              </a:rPr>
              <a:t> </a:t>
            </a:r>
            <a:r>
              <a:rPr lang="en-IN" sz="2800" dirty="0" err="1" smtClean="0">
                <a:latin typeface="DevLys 010" pitchFamily="2" charset="0"/>
              </a:rPr>
              <a:t>Vh</a:t>
            </a:r>
            <a:r>
              <a:rPr lang="en-IN" sz="2800" dirty="0" smtClean="0">
                <a:latin typeface="DevLys 010" pitchFamily="2" charset="0"/>
              </a:rPr>
              <a:t>-oh-] </a:t>
            </a:r>
            <a:r>
              <a:rPr lang="en-IN" sz="2800" dirty="0" err="1" smtClean="0">
                <a:latin typeface="DevLys 010" pitchFamily="2" charset="0"/>
              </a:rPr>
              <a:t>jsfM;ks</a:t>
            </a:r>
            <a:r>
              <a:rPr lang="en-IN" sz="2800" dirty="0" smtClean="0">
                <a:latin typeface="DevLys 010" pitchFamily="2" charset="0"/>
              </a:rPr>
              <a:t>] </a:t>
            </a:r>
            <a:r>
              <a:rPr lang="en-IN" sz="2800" dirty="0" err="1" smtClean="0">
                <a:latin typeface="DevLys 010" pitchFamily="2" charset="0"/>
              </a:rPr>
              <a:t>dscy</a:t>
            </a:r>
            <a:r>
              <a:rPr lang="en-IN" sz="2800" dirty="0" smtClean="0">
                <a:latin typeface="DevLys 010" pitchFamily="2" charset="0"/>
              </a:rPr>
              <a:t> </a:t>
            </a:r>
            <a:r>
              <a:rPr lang="en-IN" sz="2800" dirty="0" err="1" smtClean="0">
                <a:latin typeface="DevLys 010" pitchFamily="2" charset="0"/>
              </a:rPr>
              <a:t>Vh</a:t>
            </a:r>
            <a:r>
              <a:rPr lang="en-IN" sz="2800" dirty="0" smtClean="0">
                <a:latin typeface="DevLys 010" pitchFamily="2" charset="0"/>
              </a:rPr>
              <a:t>-oh] </a:t>
            </a:r>
            <a:r>
              <a:rPr lang="en-IN" sz="2800" dirty="0" err="1" smtClean="0">
                <a:latin typeface="DevLys 010" pitchFamily="2" charset="0"/>
              </a:rPr>
              <a:t>baVjusV</a:t>
            </a:r>
            <a:r>
              <a:rPr lang="en-IN" sz="2800" dirty="0" smtClean="0">
                <a:latin typeface="DevLys 010" pitchFamily="2" charset="0"/>
              </a:rPr>
              <a:t>] </a:t>
            </a:r>
            <a:r>
              <a:rPr lang="en-IN" sz="2800" dirty="0" err="1" smtClean="0">
                <a:latin typeface="DevLys 010" pitchFamily="2" charset="0"/>
              </a:rPr>
              <a:t>dEI;wVj</a:t>
            </a:r>
            <a:r>
              <a:rPr lang="en-IN" sz="2800" dirty="0" smtClean="0">
                <a:latin typeface="DevLys 010" pitchFamily="2" charset="0"/>
              </a:rPr>
              <a:t>] </a:t>
            </a:r>
            <a:r>
              <a:rPr lang="en-IN" sz="2800" dirty="0" err="1" smtClean="0">
                <a:latin typeface="DevLys 010" pitchFamily="2" charset="0"/>
              </a:rPr>
              <a:t>lh-Mh</a:t>
            </a:r>
            <a:r>
              <a:rPr lang="en-IN" sz="2800" dirty="0" smtClean="0">
                <a:latin typeface="DevLys 010" pitchFamily="2" charset="0"/>
              </a:rPr>
              <a:t>-@</a:t>
            </a:r>
            <a:r>
              <a:rPr lang="en-IN" sz="2800" dirty="0" err="1" smtClean="0">
                <a:latin typeface="DevLys 010" pitchFamily="2" charset="0"/>
              </a:rPr>
              <a:t>Mh</a:t>
            </a:r>
            <a:r>
              <a:rPr lang="en-IN" sz="2800" dirty="0" smtClean="0">
                <a:latin typeface="DevLys 010" pitchFamily="2" charset="0"/>
              </a:rPr>
              <a:t>-oh-</a:t>
            </a:r>
            <a:r>
              <a:rPr lang="en-IN" sz="2800" dirty="0" err="1" smtClean="0">
                <a:latin typeface="DevLys 010" pitchFamily="2" charset="0"/>
              </a:rPr>
              <a:t>Mh</a:t>
            </a:r>
            <a:r>
              <a:rPr lang="en-IN" sz="2800" dirty="0" smtClean="0">
                <a:latin typeface="DevLys 010" pitchFamily="2" charset="0"/>
              </a:rPr>
              <a:t>- </a:t>
            </a:r>
            <a:r>
              <a:rPr lang="en-IN" sz="2800" dirty="0" err="1" smtClean="0">
                <a:latin typeface="DevLys 010" pitchFamily="2" charset="0"/>
              </a:rPr>
              <a:t>fjdkfMZax</a:t>
            </a:r>
            <a:r>
              <a:rPr lang="en-IN" sz="2800" dirty="0" smtClean="0">
                <a:latin typeface="DevLys 010" pitchFamily="2" charset="0"/>
              </a:rPr>
              <a:t> dh </a:t>
            </a:r>
            <a:r>
              <a:rPr lang="en-IN" sz="2800" dirty="0" err="1" smtClean="0">
                <a:latin typeface="DevLys 010" pitchFamily="2" charset="0"/>
              </a:rPr>
              <a:t>lqfo</a:t>
            </a:r>
            <a:r>
              <a:rPr lang="en-IN" sz="2800" dirty="0" smtClean="0">
                <a:latin typeface="DevLys 010" pitchFamily="2" charset="0"/>
              </a:rPr>
              <a:t>/</a:t>
            </a:r>
            <a:r>
              <a:rPr lang="en-IN" sz="2800" dirty="0" err="1" smtClean="0">
                <a:latin typeface="DevLys 010" pitchFamily="2" charset="0"/>
              </a:rPr>
              <a:t>kk</a:t>
            </a:r>
            <a:r>
              <a:rPr lang="en-IN" sz="2800" dirty="0" smtClean="0">
                <a:latin typeface="DevLys 010" pitchFamily="2" charset="0"/>
              </a:rPr>
              <a:t>] </a:t>
            </a:r>
            <a:r>
              <a:rPr lang="en-IN" sz="2800" dirty="0" err="1" smtClean="0">
                <a:latin typeface="DevLys 010" pitchFamily="2" charset="0"/>
              </a:rPr>
              <a:t>Lihdj</a:t>
            </a:r>
            <a:r>
              <a:rPr lang="en-IN" sz="2800" dirty="0" smtClean="0">
                <a:latin typeface="DevLys 010" pitchFamily="2" charset="0"/>
              </a:rPr>
              <a:t>] </a:t>
            </a:r>
            <a:r>
              <a:rPr lang="en-IN" sz="2800" dirty="0" err="1" smtClean="0">
                <a:latin typeface="DevLys 010" pitchFamily="2" charset="0"/>
              </a:rPr>
              <a:t>LVs'kujh</a:t>
            </a:r>
            <a:r>
              <a:rPr lang="en-IN" sz="2800" dirty="0" smtClean="0">
                <a:latin typeface="DevLys 010" pitchFamily="2" charset="0"/>
              </a:rPr>
              <a:t>] </a:t>
            </a:r>
            <a:r>
              <a:rPr lang="en-IN" sz="2800" dirty="0" err="1" smtClean="0">
                <a:latin typeface="DevLys 010" pitchFamily="2" charset="0"/>
              </a:rPr>
              <a:t>vkfnA</a:t>
            </a:r>
            <a:endParaRPr lang="en-IN" sz="2800" dirty="0" smtClean="0">
              <a:latin typeface="DevLys 010" pitchFamily="2" charset="0"/>
            </a:endParaRPr>
          </a:p>
          <a:p>
            <a:pPr eaLnBrk="1" hangingPunct="1">
              <a:spcBef>
                <a:spcPts val="0"/>
              </a:spcBef>
              <a:buNone/>
            </a:pPr>
            <a:r>
              <a:rPr lang="en-IN" sz="2800" dirty="0" smtClean="0">
                <a:latin typeface="DevLys 010" pitchFamily="2" charset="0"/>
              </a:rPr>
              <a:t>4- </a:t>
            </a:r>
            <a:r>
              <a:rPr lang="en-IN" sz="2800" dirty="0" err="1" smtClean="0">
                <a:latin typeface="DevLys 010" pitchFamily="2" charset="0"/>
              </a:rPr>
              <a:t>pquko</a:t>
            </a:r>
            <a:r>
              <a:rPr lang="en-IN" sz="2800" dirty="0" smtClean="0">
                <a:latin typeface="DevLys 010" pitchFamily="2" charset="0"/>
              </a:rPr>
              <a:t> </a:t>
            </a:r>
            <a:r>
              <a:rPr lang="en-IN" sz="2800" dirty="0" err="1" smtClean="0">
                <a:latin typeface="DevLys 010" pitchFamily="2" charset="0"/>
              </a:rPr>
              <a:t>laca</a:t>
            </a:r>
            <a:r>
              <a:rPr lang="en-IN" sz="2800" dirty="0" smtClean="0">
                <a:latin typeface="DevLys 010" pitchFamily="2" charset="0"/>
              </a:rPr>
              <a:t>/</a:t>
            </a:r>
            <a:r>
              <a:rPr lang="en-IN" sz="2800" dirty="0" err="1" smtClean="0">
                <a:latin typeface="DevLys 010" pitchFamily="2" charset="0"/>
              </a:rPr>
              <a:t>kh</a:t>
            </a:r>
            <a:r>
              <a:rPr lang="en-IN" sz="2800" dirty="0" smtClean="0">
                <a:latin typeface="DevLys 010" pitchFamily="2" charset="0"/>
              </a:rPr>
              <a:t> </a:t>
            </a:r>
            <a:r>
              <a:rPr lang="en-IN" sz="2800" dirty="0" err="1" smtClean="0">
                <a:latin typeface="DevLys 010" pitchFamily="2" charset="0"/>
              </a:rPr>
              <a:t>lekpkj</a:t>
            </a:r>
            <a:r>
              <a:rPr lang="en-IN" sz="2800" dirty="0" smtClean="0">
                <a:latin typeface="DevLys 010" pitchFamily="2" charset="0"/>
              </a:rPr>
              <a:t> dh </a:t>
            </a:r>
            <a:r>
              <a:rPr lang="en-IN" sz="2800" dirty="0" err="1" smtClean="0">
                <a:latin typeface="DevLys 010" pitchFamily="2" charset="0"/>
              </a:rPr>
              <a:t>drju</a:t>
            </a:r>
            <a:r>
              <a:rPr lang="en-IN" sz="2800" dirty="0" smtClean="0">
                <a:latin typeface="DevLys 010" pitchFamily="2" charset="0"/>
              </a:rPr>
              <a:t> ,</a:t>
            </a:r>
            <a:r>
              <a:rPr lang="en-IN" sz="2800" dirty="0" err="1" smtClean="0">
                <a:latin typeface="DevLys 010" pitchFamily="2" charset="0"/>
              </a:rPr>
              <a:t>df</a:t>
            </a:r>
            <a:r>
              <a:rPr lang="en-IN" sz="2800" dirty="0" smtClean="0">
                <a:latin typeface="DevLys 010" pitchFamily="2" charset="0"/>
              </a:rPr>
              <a:t>=r </a:t>
            </a:r>
            <a:r>
              <a:rPr lang="en-IN" sz="2800" dirty="0" err="1" smtClean="0">
                <a:latin typeface="DevLys 010" pitchFamily="2" charset="0"/>
              </a:rPr>
              <a:t>dj</a:t>
            </a:r>
            <a:r>
              <a:rPr lang="en-IN" sz="2800" dirty="0" smtClean="0">
                <a:latin typeface="DevLys 010" pitchFamily="2" charset="0"/>
              </a:rPr>
              <a:t> </a:t>
            </a:r>
            <a:r>
              <a:rPr lang="en-IN" sz="2800" dirty="0" err="1" smtClean="0">
                <a:latin typeface="DevLys 010" pitchFamily="2" charset="0"/>
              </a:rPr>
              <a:t>uksMy</a:t>
            </a:r>
            <a:r>
              <a:rPr lang="en-IN" sz="2800" dirty="0" smtClean="0">
                <a:latin typeface="DevLys 010" pitchFamily="2" charset="0"/>
              </a:rPr>
              <a:t> </a:t>
            </a:r>
            <a:r>
              <a:rPr lang="en-IN" sz="2800" dirty="0" err="1" smtClean="0">
                <a:latin typeface="DevLys 010" pitchFamily="2" charset="0"/>
              </a:rPr>
              <a:t>vf</a:t>
            </a:r>
            <a:r>
              <a:rPr lang="en-IN" sz="2800" dirty="0" smtClean="0">
                <a:latin typeface="DevLys 010" pitchFamily="2" charset="0"/>
              </a:rPr>
              <a:t>/</a:t>
            </a:r>
            <a:r>
              <a:rPr lang="en-IN" sz="2800" dirty="0" err="1" smtClean="0">
                <a:latin typeface="DevLys 010" pitchFamily="2" charset="0"/>
              </a:rPr>
              <a:t>kdkjh</a:t>
            </a:r>
            <a:r>
              <a:rPr lang="en-IN" sz="2800" dirty="0" smtClean="0">
                <a:latin typeface="DevLys 010" pitchFamily="2" charset="0"/>
              </a:rPr>
              <a:t> </a:t>
            </a:r>
            <a:r>
              <a:rPr lang="en-IN" sz="2800" dirty="0" err="1" smtClean="0">
                <a:latin typeface="DevLys 010" pitchFamily="2" charset="0"/>
              </a:rPr>
              <a:t>ds</a:t>
            </a:r>
            <a:r>
              <a:rPr lang="en-IN" sz="2800" dirty="0" smtClean="0">
                <a:latin typeface="DevLys 010" pitchFamily="2" charset="0"/>
              </a:rPr>
              <a:t> </a:t>
            </a:r>
            <a:r>
              <a:rPr lang="en-IN" sz="2800" dirty="0" err="1" smtClean="0">
                <a:latin typeface="DevLys 010" pitchFamily="2" charset="0"/>
              </a:rPr>
              <a:t>ikl</a:t>
            </a:r>
            <a:r>
              <a:rPr lang="en-IN" sz="2800" dirty="0" smtClean="0">
                <a:latin typeface="DevLys 010" pitchFamily="2" charset="0"/>
              </a:rPr>
              <a:t> </a:t>
            </a:r>
            <a:r>
              <a:rPr lang="en-IN" sz="2800" dirty="0" err="1" smtClean="0">
                <a:latin typeface="DevLys 010" pitchFamily="2" charset="0"/>
              </a:rPr>
              <a:t>HkstukA</a:t>
            </a:r>
            <a:endParaRPr lang="en-IN" sz="2800" dirty="0" smtClean="0">
              <a:latin typeface="DevLys 010" pitchFamily="2" charset="0"/>
            </a:endParaRPr>
          </a:p>
          <a:p>
            <a:pPr eaLnBrk="1" hangingPunct="1">
              <a:spcBef>
                <a:spcPts val="0"/>
              </a:spcBef>
              <a:buNone/>
            </a:pPr>
            <a:r>
              <a:rPr lang="en-IN" sz="2800" dirty="0" smtClean="0">
                <a:latin typeface="DevLys 010" pitchFamily="2" charset="0"/>
              </a:rPr>
              <a:t>5- </a:t>
            </a:r>
            <a:r>
              <a:rPr lang="en-IN" sz="2800" dirty="0" err="1" smtClean="0">
                <a:latin typeface="DevLys 010" pitchFamily="2" charset="0"/>
              </a:rPr>
              <a:t>bySDVªkfud</a:t>
            </a:r>
            <a:r>
              <a:rPr lang="en-IN" sz="2800" dirty="0" smtClean="0">
                <a:latin typeface="DevLys 010" pitchFamily="2" charset="0"/>
              </a:rPr>
              <a:t> </a:t>
            </a:r>
            <a:r>
              <a:rPr lang="en-IN" sz="2800" dirty="0" err="1" smtClean="0">
                <a:latin typeface="DevLys 010" pitchFamily="2" charset="0"/>
              </a:rPr>
              <a:t>ehfM;k</a:t>
            </a:r>
            <a:r>
              <a:rPr lang="en-IN" sz="2800" dirty="0" smtClean="0">
                <a:latin typeface="DevLys 010" pitchFamily="2" charset="0"/>
              </a:rPr>
              <a:t> </a:t>
            </a:r>
            <a:r>
              <a:rPr lang="en-IN" sz="2800" dirty="0" err="1" smtClean="0">
                <a:latin typeface="DevLys 010" pitchFamily="2" charset="0"/>
              </a:rPr>
              <a:t>esa</a:t>
            </a:r>
            <a:r>
              <a:rPr lang="en-IN" sz="2800" dirty="0" smtClean="0">
                <a:latin typeface="DevLys 010" pitchFamily="2" charset="0"/>
              </a:rPr>
              <a:t> </a:t>
            </a:r>
            <a:r>
              <a:rPr lang="en-IN" sz="2800" dirty="0" err="1" smtClean="0">
                <a:latin typeface="DevLys 010" pitchFamily="2" charset="0"/>
              </a:rPr>
              <a:t>izlkfjr</a:t>
            </a:r>
            <a:r>
              <a:rPr lang="en-IN" sz="2800" dirty="0" smtClean="0">
                <a:latin typeface="DevLys 010" pitchFamily="2" charset="0"/>
              </a:rPr>
              <a:t> </a:t>
            </a:r>
            <a:r>
              <a:rPr lang="en-IN" sz="2800" dirty="0" err="1" smtClean="0">
                <a:latin typeface="DevLys 010" pitchFamily="2" charset="0"/>
              </a:rPr>
              <a:t>lekpkj</a:t>
            </a:r>
            <a:r>
              <a:rPr lang="en-IN" sz="2800" dirty="0" smtClean="0">
                <a:latin typeface="DevLys 010" pitchFamily="2" charset="0"/>
              </a:rPr>
              <a:t> o </a:t>
            </a:r>
            <a:r>
              <a:rPr lang="en-IN" sz="2800" dirty="0" err="1" smtClean="0">
                <a:latin typeface="DevLys 010" pitchFamily="2" charset="0"/>
              </a:rPr>
              <a:t>fo'ys"k.kksa</a:t>
            </a:r>
            <a:r>
              <a:rPr lang="en-IN" sz="2800" dirty="0" smtClean="0">
                <a:latin typeface="DevLys 010" pitchFamily="2" charset="0"/>
              </a:rPr>
              <a:t> </a:t>
            </a:r>
            <a:r>
              <a:rPr lang="en-IN" sz="2800" dirty="0" err="1" smtClean="0">
                <a:latin typeface="DevLys 010" pitchFamily="2" charset="0"/>
              </a:rPr>
              <a:t>dk</a:t>
            </a:r>
            <a:r>
              <a:rPr lang="en-IN" sz="2800" dirty="0" smtClean="0">
                <a:latin typeface="DevLys 010" pitchFamily="2" charset="0"/>
              </a:rPr>
              <a:t> </a:t>
            </a:r>
            <a:r>
              <a:rPr lang="en-IN" sz="2800" dirty="0" err="1" smtClean="0">
                <a:latin typeface="DevLys 010" pitchFamily="2" charset="0"/>
              </a:rPr>
              <a:t>voyksdu</a:t>
            </a:r>
            <a:r>
              <a:rPr lang="en-IN" sz="2800" dirty="0" smtClean="0">
                <a:latin typeface="DevLys 010" pitchFamily="2" charset="0"/>
              </a:rPr>
              <a:t> </a:t>
            </a:r>
            <a:r>
              <a:rPr lang="en-IN" sz="2800" dirty="0" err="1" smtClean="0">
                <a:latin typeface="DevLys 010" pitchFamily="2" charset="0"/>
              </a:rPr>
              <a:t>djuk</a:t>
            </a:r>
            <a:r>
              <a:rPr lang="en-IN" sz="2800" dirty="0" smtClean="0">
                <a:latin typeface="DevLys 010" pitchFamily="2" charset="0"/>
              </a:rPr>
              <a:t>] </a:t>
            </a:r>
            <a:r>
              <a:rPr lang="en-IN" sz="2800" dirty="0" err="1" smtClean="0">
                <a:latin typeface="DevLys 010" pitchFamily="2" charset="0"/>
              </a:rPr>
              <a:t>lh-Mh</a:t>
            </a:r>
            <a:r>
              <a:rPr lang="en-IN" sz="2800" dirty="0" smtClean="0">
                <a:latin typeface="DevLys 010" pitchFamily="2" charset="0"/>
              </a:rPr>
              <a:t>- </a:t>
            </a:r>
            <a:r>
              <a:rPr lang="en-IN" sz="2800" dirty="0" err="1" smtClean="0">
                <a:latin typeface="DevLys 010" pitchFamily="2" charset="0"/>
              </a:rPr>
              <a:t>esa</a:t>
            </a:r>
            <a:r>
              <a:rPr lang="en-IN" sz="2800" dirty="0" smtClean="0">
                <a:latin typeface="DevLys 010" pitchFamily="2" charset="0"/>
              </a:rPr>
              <a:t> </a:t>
            </a:r>
            <a:r>
              <a:rPr lang="en-IN" sz="2800" dirty="0" err="1" smtClean="0">
                <a:latin typeface="DevLys 010" pitchFamily="2" charset="0"/>
              </a:rPr>
              <a:t>fjdkMZ</a:t>
            </a:r>
            <a:r>
              <a:rPr lang="en-IN" sz="2800" dirty="0" smtClean="0">
                <a:latin typeface="DevLys 010" pitchFamily="2" charset="0"/>
              </a:rPr>
              <a:t> </a:t>
            </a:r>
            <a:r>
              <a:rPr lang="en-IN" sz="2800" dirty="0" err="1" smtClean="0">
                <a:latin typeface="DevLys 010" pitchFamily="2" charset="0"/>
              </a:rPr>
              <a:t>djukA</a:t>
            </a:r>
            <a:endParaRPr lang="en-IN" sz="2800" dirty="0" smtClean="0">
              <a:latin typeface="DevLys 010" pitchFamily="2" charset="0"/>
            </a:endParaRPr>
          </a:p>
          <a:p>
            <a:pPr eaLnBrk="1" hangingPunct="1">
              <a:spcBef>
                <a:spcPts val="0"/>
              </a:spcBef>
              <a:buNone/>
            </a:pPr>
            <a:r>
              <a:rPr lang="en-IN" sz="2800" dirty="0" smtClean="0">
                <a:latin typeface="DevLys 010" pitchFamily="2" charset="0"/>
              </a:rPr>
              <a:t>6- </a:t>
            </a:r>
            <a:r>
              <a:rPr lang="en-IN" sz="2800" dirty="0" err="1" smtClean="0">
                <a:latin typeface="DevLys 010" pitchFamily="2" charset="0"/>
              </a:rPr>
              <a:t>lansgkLin</a:t>
            </a:r>
            <a:r>
              <a:rPr lang="en-IN" sz="2800" dirty="0" smtClean="0">
                <a:latin typeface="DevLys 010" pitchFamily="2" charset="0"/>
              </a:rPr>
              <a:t> </a:t>
            </a:r>
            <a:r>
              <a:rPr lang="en-IN" sz="2800" dirty="0" err="1" smtClean="0">
                <a:latin typeface="DevLys 010" pitchFamily="2" charset="0"/>
              </a:rPr>
              <a:t>isM</a:t>
            </a:r>
            <a:r>
              <a:rPr lang="en-IN" sz="2800" dirty="0" smtClean="0">
                <a:latin typeface="DevLys 010" pitchFamily="2" charset="0"/>
              </a:rPr>
              <a:t> </a:t>
            </a:r>
            <a:r>
              <a:rPr lang="en-IN" sz="2800" dirty="0" err="1" smtClean="0">
                <a:latin typeface="DevLys 010" pitchFamily="2" charset="0"/>
              </a:rPr>
              <a:t>U;wt</a:t>
            </a:r>
            <a:r>
              <a:rPr lang="en-IN" sz="2800" dirty="0" smtClean="0">
                <a:latin typeface="DevLys 010" pitchFamily="2" charset="0"/>
              </a:rPr>
              <a:t> </a:t>
            </a:r>
            <a:r>
              <a:rPr lang="en-IN" sz="2800" dirty="0" err="1" smtClean="0">
                <a:latin typeface="DevLys 010" pitchFamily="2" charset="0"/>
              </a:rPr>
              <a:t>izdj.k</a:t>
            </a:r>
            <a:r>
              <a:rPr lang="en-IN" sz="2800" dirty="0" smtClean="0">
                <a:latin typeface="DevLys 010" pitchFamily="2" charset="0"/>
              </a:rPr>
              <a:t> </a:t>
            </a:r>
            <a:r>
              <a:rPr lang="en-IN" sz="2800" dirty="0" err="1" smtClean="0">
                <a:latin typeface="DevLys 010" pitchFamily="2" charset="0"/>
              </a:rPr>
              <a:t>fpfUgr</a:t>
            </a:r>
            <a:r>
              <a:rPr lang="en-IN" sz="2800" dirty="0" smtClean="0">
                <a:latin typeface="DevLys 010" pitchFamily="2" charset="0"/>
              </a:rPr>
              <a:t> </a:t>
            </a:r>
            <a:r>
              <a:rPr lang="en-IN" sz="2800" dirty="0" err="1" smtClean="0">
                <a:latin typeface="DevLys 010" pitchFamily="2" charset="0"/>
              </a:rPr>
              <a:t>djuk</a:t>
            </a:r>
            <a:r>
              <a:rPr lang="en-IN" sz="2800" dirty="0" smtClean="0">
                <a:latin typeface="DevLys 010" pitchFamily="2" charset="0"/>
              </a:rPr>
              <a:t> o </a:t>
            </a:r>
            <a:r>
              <a:rPr lang="en-IN" sz="2800" dirty="0" err="1" smtClean="0">
                <a:latin typeface="DevLys 010" pitchFamily="2" charset="0"/>
              </a:rPr>
              <a:t>uksMy</a:t>
            </a:r>
            <a:r>
              <a:rPr lang="en-IN" sz="2800" dirty="0" smtClean="0">
                <a:latin typeface="DevLys 010" pitchFamily="2" charset="0"/>
              </a:rPr>
              <a:t> </a:t>
            </a:r>
            <a:r>
              <a:rPr lang="en-IN" sz="2800" dirty="0" err="1" smtClean="0">
                <a:latin typeface="DevLys 010" pitchFamily="2" charset="0"/>
              </a:rPr>
              <a:t>vf</a:t>
            </a:r>
            <a:r>
              <a:rPr lang="en-IN" sz="2800" dirty="0" smtClean="0">
                <a:latin typeface="DevLys 010" pitchFamily="2" charset="0"/>
              </a:rPr>
              <a:t>/</a:t>
            </a:r>
            <a:r>
              <a:rPr lang="en-IN" sz="2800" dirty="0" err="1" smtClean="0">
                <a:latin typeface="DevLys 010" pitchFamily="2" charset="0"/>
              </a:rPr>
              <a:t>kdkjh</a:t>
            </a:r>
            <a:r>
              <a:rPr lang="en-IN" sz="2800" dirty="0" smtClean="0">
                <a:latin typeface="DevLys 010" pitchFamily="2" charset="0"/>
              </a:rPr>
              <a:t> </a:t>
            </a:r>
            <a:r>
              <a:rPr lang="en-IN" sz="2800" dirty="0" err="1" smtClean="0">
                <a:latin typeface="DevLys 010" pitchFamily="2" charset="0"/>
              </a:rPr>
              <a:t>dks</a:t>
            </a:r>
            <a:r>
              <a:rPr lang="en-IN" sz="2800" dirty="0" smtClean="0">
                <a:latin typeface="DevLys 010" pitchFamily="2" charset="0"/>
              </a:rPr>
              <a:t> fn[</a:t>
            </a:r>
            <a:r>
              <a:rPr lang="en-IN" sz="2800" dirty="0" err="1" smtClean="0">
                <a:latin typeface="DevLys 010" pitchFamily="2" charset="0"/>
              </a:rPr>
              <a:t>kkuk</a:t>
            </a:r>
            <a:endParaRPr lang="en-IN" sz="2800" dirty="0" smtClean="0">
              <a:latin typeface="DevLys 010" pitchFamily="2" charset="0"/>
            </a:endParaRPr>
          </a:p>
          <a:p>
            <a:pPr eaLnBrk="1" hangingPunct="1">
              <a:spcBef>
                <a:spcPts val="0"/>
              </a:spcBef>
              <a:buNone/>
            </a:pPr>
            <a:r>
              <a:rPr lang="en-IN" sz="2800" dirty="0" smtClean="0">
                <a:latin typeface="DevLys 010" pitchFamily="2" charset="0"/>
              </a:rPr>
              <a:t>7- </a:t>
            </a:r>
            <a:r>
              <a:rPr lang="en-IN" sz="2800" dirty="0" err="1" smtClean="0">
                <a:latin typeface="DevLys 010" pitchFamily="2" charset="0"/>
              </a:rPr>
              <a:t>jsfM;k@,Q,e</a:t>
            </a:r>
            <a:r>
              <a:rPr lang="en-IN" sz="2800" dirty="0" smtClean="0">
                <a:latin typeface="DevLys 010" pitchFamily="2" charset="0"/>
              </a:rPr>
              <a:t> </a:t>
            </a:r>
            <a:r>
              <a:rPr lang="en-IN" sz="2800" dirty="0" err="1" smtClean="0">
                <a:latin typeface="DevLys 010" pitchFamily="2" charset="0"/>
              </a:rPr>
              <a:t>pSuy</a:t>
            </a:r>
            <a:r>
              <a:rPr lang="en-IN" sz="2800" dirty="0" smtClean="0">
                <a:latin typeface="DevLys 010" pitchFamily="2" charset="0"/>
              </a:rPr>
              <a:t> </a:t>
            </a:r>
            <a:r>
              <a:rPr lang="en-IN" sz="2800" dirty="0" err="1" smtClean="0">
                <a:latin typeface="DevLys 010" pitchFamily="2" charset="0"/>
              </a:rPr>
              <a:t>lquus</a:t>
            </a:r>
            <a:r>
              <a:rPr lang="en-IN" sz="2800" dirty="0" smtClean="0">
                <a:latin typeface="DevLys 010" pitchFamily="2" charset="0"/>
              </a:rPr>
              <a:t> dh </a:t>
            </a:r>
            <a:r>
              <a:rPr lang="en-IN" sz="2800" dirty="0" err="1" smtClean="0">
                <a:latin typeface="DevLys 010" pitchFamily="2" charset="0"/>
              </a:rPr>
              <a:t>O;oLFkk</a:t>
            </a:r>
            <a:r>
              <a:rPr lang="en-IN" sz="2800" dirty="0" smtClean="0">
                <a:latin typeface="DevLys 010" pitchFamily="2" charset="0"/>
              </a:rPr>
              <a:t> </a:t>
            </a:r>
            <a:r>
              <a:rPr lang="en-IN" sz="2800" dirty="0" err="1" smtClean="0">
                <a:latin typeface="DevLys 010" pitchFamily="2" charset="0"/>
              </a:rPr>
              <a:t>djukA</a:t>
            </a:r>
            <a:r>
              <a:rPr lang="en-IN" sz="2800" dirty="0" smtClean="0">
                <a:latin typeface="DevLys 010" pitchFamily="2" charset="0"/>
              </a:rPr>
              <a:t> </a:t>
            </a:r>
          </a:p>
          <a:p>
            <a:pPr eaLnBrk="1" hangingPunct="1">
              <a:spcBef>
                <a:spcPts val="0"/>
              </a:spcBef>
              <a:buNone/>
            </a:pPr>
            <a:r>
              <a:rPr lang="en-IN" sz="2800" dirty="0" smtClean="0">
                <a:latin typeface="DevLys 010" pitchFamily="2" charset="0"/>
              </a:rPr>
              <a:t>8- </a:t>
            </a:r>
            <a:r>
              <a:rPr lang="en-IN" sz="2800" dirty="0" err="1" smtClean="0">
                <a:latin typeface="DevLys 010" pitchFamily="2" charset="0"/>
              </a:rPr>
              <a:t>dscy</a:t>
            </a:r>
            <a:r>
              <a:rPr lang="en-IN" sz="2800" dirty="0" smtClean="0">
                <a:latin typeface="DevLys 010" pitchFamily="2" charset="0"/>
              </a:rPr>
              <a:t> </a:t>
            </a:r>
            <a:r>
              <a:rPr lang="en-IN" sz="2800" dirty="0" err="1" smtClean="0">
                <a:latin typeface="DevLys 010" pitchFamily="2" charset="0"/>
              </a:rPr>
              <a:t>usVodZ</a:t>
            </a:r>
            <a:r>
              <a:rPr lang="en-IN" sz="2800" dirty="0" smtClean="0">
                <a:latin typeface="DevLys 010" pitchFamily="2" charset="0"/>
              </a:rPr>
              <a:t> }</a:t>
            </a:r>
            <a:r>
              <a:rPr lang="en-IN" sz="2800" dirty="0" err="1" smtClean="0">
                <a:latin typeface="DevLys 010" pitchFamily="2" charset="0"/>
              </a:rPr>
              <a:t>kjk</a:t>
            </a:r>
            <a:r>
              <a:rPr lang="en-IN" sz="2800" dirty="0" smtClean="0">
                <a:latin typeface="DevLys 010" pitchFamily="2" charset="0"/>
              </a:rPr>
              <a:t> </a:t>
            </a:r>
            <a:r>
              <a:rPr lang="en-IN" sz="2800" dirty="0" err="1" smtClean="0">
                <a:latin typeface="DevLys 010" pitchFamily="2" charset="0"/>
              </a:rPr>
              <a:t>izlkfjr</a:t>
            </a:r>
            <a:r>
              <a:rPr lang="en-IN" sz="2800" dirty="0" smtClean="0">
                <a:latin typeface="DevLys 010" pitchFamily="2" charset="0"/>
              </a:rPr>
              <a:t> </a:t>
            </a:r>
            <a:r>
              <a:rPr lang="en-IN" sz="2800" dirty="0" err="1" smtClean="0">
                <a:latin typeface="DevLys 010" pitchFamily="2" charset="0"/>
              </a:rPr>
              <a:t>dk;Zdzeksa</a:t>
            </a:r>
            <a:r>
              <a:rPr lang="en-IN" sz="2800" dirty="0" smtClean="0">
                <a:latin typeface="DevLys 010" pitchFamily="2" charset="0"/>
              </a:rPr>
              <a:t> </a:t>
            </a:r>
            <a:r>
              <a:rPr lang="en-IN" sz="2800" dirty="0" err="1" smtClean="0">
                <a:latin typeface="DevLys 010" pitchFamily="2" charset="0"/>
              </a:rPr>
              <a:t>ij</a:t>
            </a:r>
            <a:r>
              <a:rPr lang="en-IN" sz="2800" dirty="0" smtClean="0">
                <a:latin typeface="DevLys 010" pitchFamily="2" charset="0"/>
              </a:rPr>
              <a:t> </a:t>
            </a:r>
            <a:r>
              <a:rPr lang="en-IN" sz="2800" dirty="0" err="1" smtClean="0">
                <a:latin typeface="DevLys 010" pitchFamily="2" charset="0"/>
              </a:rPr>
              <a:t>fuxjkuhA</a:t>
            </a:r>
            <a:endParaRPr lang="en-IN" sz="2800" dirty="0" smtClean="0">
              <a:latin typeface="DevLys 010" pitchFamily="2" charset="0"/>
            </a:endParaRPr>
          </a:p>
          <a:p>
            <a:pPr eaLnBrk="1" hangingPunct="1">
              <a:spcBef>
                <a:spcPts val="0"/>
              </a:spcBef>
              <a:buNone/>
            </a:pPr>
            <a:r>
              <a:rPr lang="en-IN" sz="2800" dirty="0" smtClean="0">
                <a:latin typeface="DevLys 010" pitchFamily="2" charset="0"/>
              </a:rPr>
              <a:t>9- </a:t>
            </a:r>
            <a:r>
              <a:rPr lang="en-IN" sz="2800" dirty="0" err="1" smtClean="0">
                <a:latin typeface="DevLys 010" pitchFamily="2" charset="0"/>
              </a:rPr>
              <a:t>vf</a:t>
            </a:r>
            <a:r>
              <a:rPr lang="en-IN" sz="2800" dirty="0" smtClean="0">
                <a:latin typeface="DevLys 010" pitchFamily="2" charset="0"/>
              </a:rPr>
              <a:t>/kizekf.kr </a:t>
            </a:r>
            <a:r>
              <a:rPr lang="en-IN" sz="2800" dirty="0" err="1" smtClean="0">
                <a:latin typeface="DevLys 010" pitchFamily="2" charset="0"/>
              </a:rPr>
              <a:t>foKkiuksa</a:t>
            </a:r>
            <a:r>
              <a:rPr lang="en-IN" sz="2800" dirty="0" smtClean="0">
                <a:latin typeface="DevLys 010" pitchFamily="2" charset="0"/>
              </a:rPr>
              <a:t> </a:t>
            </a:r>
            <a:r>
              <a:rPr lang="en-IN" sz="2800" dirty="0" err="1" smtClean="0">
                <a:latin typeface="DevLys 010" pitchFamily="2" charset="0"/>
              </a:rPr>
              <a:t>ij</a:t>
            </a:r>
            <a:r>
              <a:rPr lang="en-IN" sz="2800" dirty="0" smtClean="0">
                <a:latin typeface="DevLys 010" pitchFamily="2" charset="0"/>
              </a:rPr>
              <a:t> </a:t>
            </a:r>
            <a:r>
              <a:rPr lang="en-IN" sz="2800" dirty="0" err="1" smtClean="0">
                <a:latin typeface="DevLys 010" pitchFamily="2" charset="0"/>
              </a:rPr>
              <a:t>fuxjkuhA</a:t>
            </a:r>
            <a:endParaRPr lang="en-IN" sz="3600" b="1" dirty="0" smtClean="0"/>
          </a:p>
        </p:txBody>
      </p:sp>
      <p:sp>
        <p:nvSpPr>
          <p:cNvPr id="5" name="Slide Number Placeholder 4"/>
          <p:cNvSpPr>
            <a:spLocks noGrp="1"/>
          </p:cNvSpPr>
          <p:nvPr>
            <p:ph type="sldNum" sz="quarter" idx="12"/>
          </p:nvPr>
        </p:nvSpPr>
        <p:spPr/>
        <p:txBody>
          <a:bodyPr/>
          <a:lstStyle/>
          <a:p>
            <a:fld id="{B6F15528-21DE-4FAA-801E-634DDDAF4B2B}" type="slidenum">
              <a:rPr lang="en-US" sz="2000" b="1" smtClean="0"/>
              <a:pPr/>
              <a:t>30</a:t>
            </a:fld>
            <a:endParaRPr lang="en-US" sz="2000" b="1"/>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92696"/>
            <a:ext cx="8291264" cy="5544616"/>
          </a:xfrm>
        </p:spPr>
        <p:txBody>
          <a:bodyPr>
            <a:normAutofit fontScale="77500" lnSpcReduction="20000"/>
          </a:bodyPr>
          <a:lstStyle/>
          <a:p>
            <a:pPr algn="ctr">
              <a:buNone/>
            </a:pPr>
            <a:r>
              <a:rPr lang="en-IN" sz="4600" b="1" dirty="0" err="1" smtClean="0">
                <a:latin typeface="DevLys 010" pitchFamily="2" charset="0"/>
              </a:rPr>
              <a:t>ehfM;k</a:t>
            </a:r>
            <a:r>
              <a:rPr lang="en-IN" sz="4600" b="1" dirty="0" smtClean="0">
                <a:latin typeface="DevLys 010" pitchFamily="2" charset="0"/>
              </a:rPr>
              <a:t> </a:t>
            </a:r>
            <a:r>
              <a:rPr lang="en-IN" sz="4600" b="1" dirty="0" err="1" smtClean="0">
                <a:latin typeface="DevLys 010" pitchFamily="2" charset="0"/>
              </a:rPr>
              <a:t>izdks"B</a:t>
            </a:r>
            <a:r>
              <a:rPr lang="en-IN" sz="4600" b="1" dirty="0" smtClean="0">
                <a:latin typeface="DevLys 010" pitchFamily="2" charset="0"/>
              </a:rPr>
              <a:t> </a:t>
            </a:r>
            <a:r>
              <a:rPr lang="en-IN" sz="4600" b="1" dirty="0" err="1" smtClean="0">
                <a:latin typeface="DevLys 010" pitchFamily="2" charset="0"/>
              </a:rPr>
              <a:t>ds</a:t>
            </a:r>
            <a:r>
              <a:rPr lang="en-IN" sz="4600" b="1" dirty="0" smtClean="0">
                <a:latin typeface="DevLys 010" pitchFamily="2" charset="0"/>
              </a:rPr>
              <a:t> </a:t>
            </a:r>
            <a:r>
              <a:rPr lang="en-IN" sz="4600" b="1" dirty="0" err="1" smtClean="0">
                <a:latin typeface="DevLys 010" pitchFamily="2" charset="0"/>
              </a:rPr>
              <a:t>dk;Z</a:t>
            </a:r>
            <a:endParaRPr lang="en-IN" sz="4600" b="1" dirty="0" smtClean="0">
              <a:latin typeface="DevLys 010" pitchFamily="2" charset="0"/>
            </a:endParaRPr>
          </a:p>
          <a:p>
            <a:pPr>
              <a:spcBef>
                <a:spcPts val="0"/>
              </a:spcBef>
              <a:buNone/>
            </a:pPr>
            <a:r>
              <a:rPr lang="en-IN" sz="4000" dirty="0" smtClean="0">
                <a:latin typeface="DevLys 010" pitchFamily="2" charset="0"/>
              </a:rPr>
              <a:t>1- </a:t>
            </a:r>
            <a:r>
              <a:rPr lang="en-IN" sz="4000" dirty="0" err="1" smtClean="0">
                <a:latin typeface="DevLys 010" pitchFamily="2" charset="0"/>
              </a:rPr>
              <a:t>ehfM;k</a:t>
            </a:r>
            <a:r>
              <a:rPr lang="en-IN" sz="4000" dirty="0" smtClean="0">
                <a:latin typeface="DevLys 010" pitchFamily="2" charset="0"/>
              </a:rPr>
              <a:t> </a:t>
            </a:r>
            <a:r>
              <a:rPr lang="en-IN" sz="4000" dirty="0" err="1" smtClean="0">
                <a:latin typeface="DevLys 010" pitchFamily="2" charset="0"/>
              </a:rPr>
              <a:t>izdks"B</a:t>
            </a:r>
            <a:r>
              <a:rPr lang="en-IN" sz="4000" dirty="0" smtClean="0">
                <a:latin typeface="DevLys 010" pitchFamily="2" charset="0"/>
              </a:rPr>
              <a:t> </a:t>
            </a:r>
            <a:r>
              <a:rPr lang="en-IN" sz="4000" dirty="0" err="1" smtClean="0">
                <a:latin typeface="DevLys 010" pitchFamily="2" charset="0"/>
              </a:rPr>
              <a:t>ds</a:t>
            </a:r>
            <a:r>
              <a:rPr lang="en-IN" sz="4000" dirty="0" smtClean="0">
                <a:latin typeface="DevLys 010" pitchFamily="2" charset="0"/>
              </a:rPr>
              <a:t> </a:t>
            </a:r>
            <a:r>
              <a:rPr lang="en-IN" sz="4000" dirty="0" err="1" smtClean="0">
                <a:latin typeface="DevLys 010" pitchFamily="2" charset="0"/>
              </a:rPr>
              <a:t>izHkkjh</a:t>
            </a:r>
            <a:r>
              <a:rPr lang="en-IN" sz="4000" dirty="0" smtClean="0">
                <a:latin typeface="DevLys 010" pitchFamily="2" charset="0"/>
              </a:rPr>
              <a:t> </a:t>
            </a:r>
            <a:r>
              <a:rPr lang="en-IN" sz="4000" dirty="0" err="1" smtClean="0">
                <a:latin typeface="DevLys 010" pitchFamily="2" charset="0"/>
              </a:rPr>
              <a:t>dk</a:t>
            </a:r>
            <a:r>
              <a:rPr lang="en-IN" sz="4000" dirty="0" smtClean="0">
                <a:latin typeface="DevLys 010" pitchFamily="2" charset="0"/>
              </a:rPr>
              <a:t> </a:t>
            </a:r>
            <a:r>
              <a:rPr lang="en-IN" sz="4000" dirty="0" err="1" smtClean="0">
                <a:latin typeface="DevLys 010" pitchFamily="2" charset="0"/>
              </a:rPr>
              <a:t>lEiw.kZ</a:t>
            </a:r>
            <a:r>
              <a:rPr lang="en-IN" sz="4000" dirty="0" smtClean="0">
                <a:latin typeface="DevLys 010" pitchFamily="2" charset="0"/>
              </a:rPr>
              <a:t> </a:t>
            </a:r>
            <a:r>
              <a:rPr lang="en-IN" sz="4000" dirty="0" err="1" smtClean="0">
                <a:latin typeface="DevLys 010" pitchFamily="2" charset="0"/>
              </a:rPr>
              <a:t>mRrjnkf;Ro</a:t>
            </a:r>
            <a:endParaRPr lang="en-IN" sz="4000" dirty="0" smtClean="0">
              <a:latin typeface="DevLys 010" pitchFamily="2" charset="0"/>
            </a:endParaRPr>
          </a:p>
          <a:p>
            <a:pPr>
              <a:spcBef>
                <a:spcPts val="0"/>
              </a:spcBef>
              <a:buNone/>
            </a:pPr>
            <a:r>
              <a:rPr lang="en-IN" sz="4000" dirty="0" smtClean="0">
                <a:latin typeface="DevLys 010" pitchFamily="2" charset="0"/>
              </a:rPr>
              <a:t>2- </a:t>
            </a:r>
            <a:r>
              <a:rPr lang="en-IN" sz="4000" dirty="0" err="1" smtClean="0">
                <a:latin typeface="DevLys 010" pitchFamily="2" charset="0"/>
              </a:rPr>
              <a:t>vf</a:t>
            </a:r>
            <a:r>
              <a:rPr lang="en-IN" sz="4000" dirty="0" smtClean="0">
                <a:latin typeface="DevLys 010" pitchFamily="2" charset="0"/>
              </a:rPr>
              <a:t>/</a:t>
            </a:r>
            <a:r>
              <a:rPr lang="en-IN" sz="4000" dirty="0" err="1" smtClean="0">
                <a:latin typeface="DevLys 010" pitchFamily="2" charset="0"/>
              </a:rPr>
              <a:t>kizek.ku</a:t>
            </a:r>
            <a:r>
              <a:rPr lang="en-IN" sz="4000" dirty="0" smtClean="0">
                <a:latin typeface="DevLys 010" pitchFamily="2" charset="0"/>
              </a:rPr>
              <a:t> </a:t>
            </a:r>
            <a:r>
              <a:rPr lang="en-IN" sz="4000" dirty="0" err="1" smtClean="0">
                <a:latin typeface="DevLys 010" pitchFamily="2" charset="0"/>
              </a:rPr>
              <a:t>ds</a:t>
            </a:r>
            <a:r>
              <a:rPr lang="en-IN" sz="4000" dirty="0" smtClean="0">
                <a:latin typeface="DevLys 010" pitchFamily="2" charset="0"/>
              </a:rPr>
              <a:t> </a:t>
            </a:r>
            <a:r>
              <a:rPr lang="en-IN" sz="4000" dirty="0" err="1" smtClean="0">
                <a:latin typeface="DevLys 010" pitchFamily="2" charset="0"/>
              </a:rPr>
              <a:t>fy</a:t>
            </a:r>
            <a:r>
              <a:rPr lang="en-IN" sz="4000" dirty="0" smtClean="0">
                <a:latin typeface="DevLys 010" pitchFamily="2" charset="0"/>
              </a:rPr>
              <a:t>, </a:t>
            </a:r>
            <a:r>
              <a:rPr lang="en-IN" sz="4000" dirty="0" err="1" smtClean="0">
                <a:latin typeface="DevLys 010" pitchFamily="2" charset="0"/>
              </a:rPr>
              <a:t>izkIr</a:t>
            </a:r>
            <a:r>
              <a:rPr lang="en-IN" sz="4000" dirty="0" smtClean="0">
                <a:latin typeface="DevLys 010" pitchFamily="2" charset="0"/>
              </a:rPr>
              <a:t> </a:t>
            </a:r>
            <a:r>
              <a:rPr lang="en-IN" sz="4000" dirty="0" err="1" smtClean="0">
                <a:latin typeface="DevLys 010" pitchFamily="2" charset="0"/>
              </a:rPr>
              <a:t>vkosnu</a:t>
            </a:r>
            <a:r>
              <a:rPr lang="en-IN" sz="4000" dirty="0" smtClean="0">
                <a:latin typeface="DevLys 010" pitchFamily="2" charset="0"/>
              </a:rPr>
              <a:t> </a:t>
            </a:r>
            <a:r>
              <a:rPr lang="en-IN" sz="4000" dirty="0" err="1" smtClean="0">
                <a:latin typeface="DevLys 010" pitchFamily="2" charset="0"/>
              </a:rPr>
              <a:t>i</a:t>
            </a:r>
            <a:r>
              <a:rPr lang="en-IN" sz="4000" dirty="0" smtClean="0">
                <a:latin typeface="DevLys 010" pitchFamily="2" charset="0"/>
              </a:rPr>
              <a:t>=</a:t>
            </a:r>
            <a:r>
              <a:rPr lang="en-IN" sz="4000" dirty="0" err="1" smtClean="0">
                <a:latin typeface="DevLys 010" pitchFamily="2" charset="0"/>
              </a:rPr>
              <a:t>ksa</a:t>
            </a:r>
            <a:r>
              <a:rPr lang="en-IN" sz="4000" dirty="0" smtClean="0">
                <a:latin typeface="DevLys 010" pitchFamily="2" charset="0"/>
              </a:rPr>
              <a:t> </a:t>
            </a:r>
            <a:r>
              <a:rPr lang="en-IN" sz="4000" dirty="0" err="1" smtClean="0">
                <a:latin typeface="DevLys 010" pitchFamily="2" charset="0"/>
              </a:rPr>
              <a:t>dks</a:t>
            </a:r>
            <a:r>
              <a:rPr lang="en-IN" sz="4000" dirty="0" smtClean="0">
                <a:latin typeface="DevLys 010" pitchFamily="2" charset="0"/>
              </a:rPr>
              <a:t> </a:t>
            </a:r>
            <a:r>
              <a:rPr lang="en-IN" sz="4000" dirty="0" err="1" smtClean="0">
                <a:latin typeface="DevLys 010" pitchFamily="2" charset="0"/>
              </a:rPr>
              <a:t>lfefr</a:t>
            </a:r>
            <a:r>
              <a:rPr lang="en-IN" sz="4000" dirty="0" smtClean="0">
                <a:latin typeface="DevLys 010" pitchFamily="2" charset="0"/>
              </a:rPr>
              <a:t> </a:t>
            </a:r>
            <a:r>
              <a:rPr lang="en-IN" sz="4000" dirty="0" err="1" smtClean="0">
                <a:latin typeface="DevLys 010" pitchFamily="2" charset="0"/>
              </a:rPr>
              <a:t>ds</a:t>
            </a:r>
            <a:r>
              <a:rPr lang="en-IN" sz="4000" dirty="0" smtClean="0">
                <a:latin typeface="DevLys 010" pitchFamily="2" charset="0"/>
              </a:rPr>
              <a:t> le{k j[</a:t>
            </a:r>
            <a:r>
              <a:rPr lang="en-IN" sz="4000" dirty="0" err="1" smtClean="0">
                <a:latin typeface="DevLys 010" pitchFamily="2" charset="0"/>
              </a:rPr>
              <a:t>kuk</a:t>
            </a:r>
            <a:r>
              <a:rPr lang="en-IN" sz="4000" dirty="0" smtClean="0">
                <a:latin typeface="DevLys 010" pitchFamily="2" charset="0"/>
              </a:rPr>
              <a:t>] </a:t>
            </a:r>
            <a:r>
              <a:rPr lang="en-IN" sz="4000" dirty="0" err="1" smtClean="0">
                <a:latin typeface="DevLys 010" pitchFamily="2" charset="0"/>
              </a:rPr>
              <a:t>fu.kZ</a:t>
            </a:r>
            <a:r>
              <a:rPr lang="en-IN" sz="4000" dirty="0" smtClean="0">
                <a:latin typeface="DevLys 010" pitchFamily="2" charset="0"/>
              </a:rPr>
              <a:t>; </a:t>
            </a:r>
            <a:r>
              <a:rPr lang="en-IN" sz="4000" dirty="0" err="1" smtClean="0">
                <a:latin typeface="DevLys 010" pitchFamily="2" charset="0"/>
              </a:rPr>
              <a:t>gksus</a:t>
            </a:r>
            <a:r>
              <a:rPr lang="en-IN" sz="4000" dirty="0" smtClean="0">
                <a:latin typeface="DevLys 010" pitchFamily="2" charset="0"/>
              </a:rPr>
              <a:t> </a:t>
            </a:r>
            <a:r>
              <a:rPr lang="en-IN" sz="4000" dirty="0" err="1" smtClean="0">
                <a:latin typeface="DevLys 010" pitchFamily="2" charset="0"/>
              </a:rPr>
              <a:t>ds</a:t>
            </a:r>
            <a:r>
              <a:rPr lang="en-IN" sz="4000" dirty="0" smtClean="0">
                <a:latin typeface="DevLys 010" pitchFamily="2" charset="0"/>
              </a:rPr>
              <a:t> </a:t>
            </a:r>
            <a:r>
              <a:rPr lang="en-IN" sz="4000" dirty="0" err="1" smtClean="0">
                <a:latin typeface="DevLys 010" pitchFamily="2" charset="0"/>
              </a:rPr>
              <a:t>mijkUr</a:t>
            </a:r>
            <a:r>
              <a:rPr lang="en-IN" sz="4000" dirty="0" smtClean="0">
                <a:latin typeface="DevLys 010" pitchFamily="2" charset="0"/>
              </a:rPr>
              <a:t> </a:t>
            </a:r>
            <a:r>
              <a:rPr lang="en-IN" sz="4000" dirty="0" err="1" smtClean="0">
                <a:latin typeface="DevLys 010" pitchFamily="2" charset="0"/>
              </a:rPr>
              <a:t>fuxjkuh</a:t>
            </a:r>
            <a:r>
              <a:rPr lang="en-IN" sz="4000" dirty="0" smtClean="0">
                <a:latin typeface="DevLys 010" pitchFamily="2" charset="0"/>
              </a:rPr>
              <a:t> j[</a:t>
            </a:r>
            <a:r>
              <a:rPr lang="en-IN" sz="4000" dirty="0" err="1" smtClean="0">
                <a:latin typeface="DevLys 010" pitchFamily="2" charset="0"/>
              </a:rPr>
              <a:t>kuk</a:t>
            </a:r>
            <a:r>
              <a:rPr lang="en-IN" sz="4000" dirty="0" smtClean="0">
                <a:latin typeface="DevLys 010" pitchFamily="2" charset="0"/>
              </a:rPr>
              <a:t>] vuqyXud&amp;12 </a:t>
            </a:r>
            <a:r>
              <a:rPr lang="en-IN" sz="4000" dirty="0" err="1" smtClean="0">
                <a:latin typeface="DevLys 010" pitchFamily="2" charset="0"/>
              </a:rPr>
              <a:t>esa</a:t>
            </a:r>
            <a:r>
              <a:rPr lang="en-IN" sz="4000" dirty="0" smtClean="0">
                <a:latin typeface="DevLys 010" pitchFamily="2" charset="0"/>
              </a:rPr>
              <a:t> </a:t>
            </a:r>
            <a:r>
              <a:rPr lang="en-IN" sz="4000" dirty="0" err="1" smtClean="0">
                <a:latin typeface="DevLys 010" pitchFamily="2" charset="0"/>
              </a:rPr>
              <a:t>izfrosnu</a:t>
            </a:r>
            <a:r>
              <a:rPr lang="en-IN" sz="4000" dirty="0" smtClean="0">
                <a:latin typeface="DevLys 010" pitchFamily="2" charset="0"/>
              </a:rPr>
              <a:t> </a:t>
            </a:r>
            <a:r>
              <a:rPr lang="en-IN" sz="4000" dirty="0" err="1" smtClean="0">
                <a:latin typeface="DevLys 010" pitchFamily="2" charset="0"/>
              </a:rPr>
              <a:t>HkstukA</a:t>
            </a:r>
            <a:endParaRPr lang="en-IN" sz="4000" dirty="0" smtClean="0">
              <a:latin typeface="DevLys 010" pitchFamily="2" charset="0"/>
            </a:endParaRPr>
          </a:p>
          <a:p>
            <a:pPr>
              <a:spcBef>
                <a:spcPts val="0"/>
              </a:spcBef>
              <a:buNone/>
            </a:pPr>
            <a:r>
              <a:rPr lang="en-IN" sz="4000" dirty="0" smtClean="0">
                <a:latin typeface="DevLys 010" pitchFamily="2" charset="0"/>
              </a:rPr>
              <a:t>3- </a:t>
            </a:r>
            <a:r>
              <a:rPr lang="en-IN" sz="4000" dirty="0" err="1" smtClean="0">
                <a:latin typeface="DevLys 010" pitchFamily="2" charset="0"/>
              </a:rPr>
              <a:t>lekpkj</a:t>
            </a:r>
            <a:r>
              <a:rPr lang="en-IN" sz="4000" dirty="0" smtClean="0">
                <a:latin typeface="DevLys 010" pitchFamily="2" charset="0"/>
              </a:rPr>
              <a:t> </a:t>
            </a:r>
            <a:r>
              <a:rPr lang="en-IN" sz="4000" dirty="0" err="1" smtClean="0">
                <a:latin typeface="DevLys 010" pitchFamily="2" charset="0"/>
              </a:rPr>
              <a:t>i</a:t>
            </a:r>
            <a:r>
              <a:rPr lang="en-IN" sz="4000" dirty="0" smtClean="0">
                <a:latin typeface="DevLys 010" pitchFamily="2" charset="0"/>
              </a:rPr>
              <a:t>= dh </a:t>
            </a:r>
            <a:r>
              <a:rPr lang="en-IN" sz="4000" dirty="0" err="1" smtClean="0">
                <a:latin typeface="DevLys 010" pitchFamily="2" charset="0"/>
              </a:rPr>
              <a:t>drju</a:t>
            </a:r>
            <a:r>
              <a:rPr lang="en-IN" sz="4000" dirty="0" smtClean="0">
                <a:latin typeface="DevLys 010" pitchFamily="2" charset="0"/>
              </a:rPr>
              <a:t> </a:t>
            </a:r>
            <a:r>
              <a:rPr lang="en-IN" sz="4000" dirty="0" err="1" smtClean="0">
                <a:latin typeface="DevLys 010" pitchFamily="2" charset="0"/>
              </a:rPr>
              <a:t>iqat</a:t>
            </a:r>
            <a:r>
              <a:rPr lang="en-IN" sz="4000" dirty="0" smtClean="0">
                <a:latin typeface="DevLys 010" pitchFamily="2" charset="0"/>
              </a:rPr>
              <a:t> ,</a:t>
            </a:r>
            <a:r>
              <a:rPr lang="en-IN" sz="4000" dirty="0" err="1" smtClean="0">
                <a:latin typeface="DevLys 010" pitchFamily="2" charset="0"/>
              </a:rPr>
              <a:t>df</a:t>
            </a:r>
            <a:r>
              <a:rPr lang="en-IN" sz="4000" dirty="0" smtClean="0">
                <a:latin typeface="DevLys 010" pitchFamily="2" charset="0"/>
              </a:rPr>
              <a:t>=r </a:t>
            </a:r>
            <a:r>
              <a:rPr lang="en-IN" sz="4000" dirty="0" err="1" smtClean="0">
                <a:latin typeface="DevLys 010" pitchFamily="2" charset="0"/>
              </a:rPr>
              <a:t>dj</a:t>
            </a:r>
            <a:r>
              <a:rPr lang="en-IN" sz="4000" dirty="0" smtClean="0">
                <a:latin typeface="DevLys 010" pitchFamily="2" charset="0"/>
              </a:rPr>
              <a:t> </a:t>
            </a:r>
            <a:r>
              <a:rPr lang="en-IN" sz="4000" dirty="0" err="1" smtClean="0">
                <a:latin typeface="DevLys 010" pitchFamily="2" charset="0"/>
              </a:rPr>
              <a:t>lansgkLin</a:t>
            </a:r>
            <a:r>
              <a:rPr lang="en-IN" sz="4000" dirty="0" smtClean="0">
                <a:latin typeface="DevLys 010" pitchFamily="2" charset="0"/>
              </a:rPr>
              <a:t> </a:t>
            </a:r>
            <a:r>
              <a:rPr lang="en-IN" sz="4000" dirty="0" err="1" smtClean="0">
                <a:latin typeface="DevLys 010" pitchFamily="2" charset="0"/>
              </a:rPr>
              <a:t>isM</a:t>
            </a:r>
            <a:r>
              <a:rPr lang="en-IN" sz="4000" dirty="0" smtClean="0">
                <a:latin typeface="DevLys 010" pitchFamily="2" charset="0"/>
              </a:rPr>
              <a:t> </a:t>
            </a:r>
            <a:r>
              <a:rPr lang="en-IN" sz="4000" dirty="0" err="1" smtClean="0">
                <a:latin typeface="DevLys 010" pitchFamily="2" charset="0"/>
              </a:rPr>
              <a:t>U;wt</a:t>
            </a:r>
            <a:r>
              <a:rPr lang="en-IN" sz="4000" dirty="0" smtClean="0">
                <a:latin typeface="DevLys 010" pitchFamily="2" charset="0"/>
              </a:rPr>
              <a:t> </a:t>
            </a:r>
            <a:r>
              <a:rPr lang="en-IN" sz="4000" dirty="0" err="1" smtClean="0">
                <a:latin typeface="DevLys 010" pitchFamily="2" charset="0"/>
              </a:rPr>
              <a:t>fpfUgr</a:t>
            </a:r>
            <a:r>
              <a:rPr lang="en-IN" sz="4000" dirty="0" smtClean="0">
                <a:latin typeface="DevLys 010" pitchFamily="2" charset="0"/>
              </a:rPr>
              <a:t> </a:t>
            </a:r>
            <a:r>
              <a:rPr lang="en-IN" sz="4000" dirty="0" err="1" smtClean="0">
                <a:latin typeface="DevLys 010" pitchFamily="2" charset="0"/>
              </a:rPr>
              <a:t>dj</a:t>
            </a:r>
            <a:r>
              <a:rPr lang="en-IN" sz="4000" dirty="0" smtClean="0">
                <a:latin typeface="DevLys 010" pitchFamily="2" charset="0"/>
              </a:rPr>
              <a:t>] </a:t>
            </a:r>
            <a:r>
              <a:rPr lang="en-IN" sz="4000" dirty="0" err="1" smtClean="0">
                <a:latin typeface="DevLys 010" pitchFamily="2" charset="0"/>
              </a:rPr>
              <a:t>ftyk</a:t>
            </a:r>
            <a:r>
              <a:rPr lang="en-IN" sz="4000" dirty="0" smtClean="0">
                <a:latin typeface="DevLys 010" pitchFamily="2" charset="0"/>
              </a:rPr>
              <a:t> </a:t>
            </a:r>
            <a:r>
              <a:rPr lang="en-IN" sz="4000" dirty="0" err="1" smtClean="0">
                <a:latin typeface="DevLys 010" pitchFamily="2" charset="0"/>
              </a:rPr>
              <a:t>fuokZpu</a:t>
            </a:r>
            <a:r>
              <a:rPr lang="en-IN" sz="4000" dirty="0" smtClean="0">
                <a:latin typeface="DevLys 010" pitchFamily="2" charset="0"/>
              </a:rPr>
              <a:t> </a:t>
            </a:r>
            <a:r>
              <a:rPr lang="en-IN" sz="4000" dirty="0" err="1" smtClean="0">
                <a:latin typeface="DevLys 010" pitchFamily="2" charset="0"/>
              </a:rPr>
              <a:t>vf</a:t>
            </a:r>
            <a:r>
              <a:rPr lang="en-IN" sz="4000" dirty="0" smtClean="0">
                <a:latin typeface="DevLys 010" pitchFamily="2" charset="0"/>
              </a:rPr>
              <a:t>/</a:t>
            </a:r>
            <a:r>
              <a:rPr lang="en-IN" sz="4000" dirty="0" err="1" smtClean="0">
                <a:latin typeface="DevLys 010" pitchFamily="2" charset="0"/>
              </a:rPr>
              <a:t>kdkjh</a:t>
            </a:r>
            <a:r>
              <a:rPr lang="en-IN" sz="4000" dirty="0" smtClean="0">
                <a:latin typeface="DevLys 010" pitchFamily="2" charset="0"/>
              </a:rPr>
              <a:t> </a:t>
            </a:r>
            <a:r>
              <a:rPr lang="en-IN" sz="4000" dirty="0" err="1" smtClean="0">
                <a:latin typeface="DevLys 010" pitchFamily="2" charset="0"/>
              </a:rPr>
              <a:t>dks</a:t>
            </a:r>
            <a:r>
              <a:rPr lang="en-IN" sz="4000" dirty="0" smtClean="0">
                <a:latin typeface="DevLys 010" pitchFamily="2" charset="0"/>
              </a:rPr>
              <a:t> </a:t>
            </a:r>
            <a:r>
              <a:rPr lang="en-IN" sz="4000" dirty="0" err="1" smtClean="0">
                <a:latin typeface="DevLys 010" pitchFamily="2" charset="0"/>
              </a:rPr>
              <a:t>HkstukA</a:t>
            </a:r>
            <a:endParaRPr lang="en-IN" sz="4000" dirty="0" smtClean="0">
              <a:latin typeface="DevLys 010" pitchFamily="2" charset="0"/>
            </a:endParaRPr>
          </a:p>
          <a:p>
            <a:pPr>
              <a:spcBef>
                <a:spcPts val="0"/>
              </a:spcBef>
              <a:buNone/>
            </a:pPr>
            <a:r>
              <a:rPr lang="en-IN" sz="4000" dirty="0" smtClean="0">
                <a:latin typeface="DevLys 010" pitchFamily="2" charset="0"/>
              </a:rPr>
              <a:t>4- </a:t>
            </a:r>
            <a:r>
              <a:rPr lang="en-IN" sz="4000" dirty="0" err="1" smtClean="0">
                <a:latin typeface="DevLys 010" pitchFamily="2" charset="0"/>
              </a:rPr>
              <a:t>bySDVªksfud</a:t>
            </a:r>
            <a:r>
              <a:rPr lang="en-IN" sz="4000" dirty="0" smtClean="0">
                <a:latin typeface="DevLys 010" pitchFamily="2" charset="0"/>
              </a:rPr>
              <a:t> </a:t>
            </a:r>
            <a:r>
              <a:rPr lang="en-IN" sz="4000" dirty="0" err="1" smtClean="0">
                <a:latin typeface="DevLys 010" pitchFamily="2" charset="0"/>
              </a:rPr>
              <a:t>ehfM;k</a:t>
            </a:r>
            <a:r>
              <a:rPr lang="en-IN" sz="4000" dirty="0" smtClean="0">
                <a:latin typeface="DevLys 010" pitchFamily="2" charset="0"/>
              </a:rPr>
              <a:t> </a:t>
            </a:r>
            <a:r>
              <a:rPr lang="en-IN" sz="4000" dirty="0" err="1" smtClean="0">
                <a:latin typeface="DevLys 010" pitchFamily="2" charset="0"/>
              </a:rPr>
              <a:t>ij</a:t>
            </a:r>
            <a:r>
              <a:rPr lang="en-IN" sz="4000" dirty="0" smtClean="0">
                <a:latin typeface="DevLys 010" pitchFamily="2" charset="0"/>
              </a:rPr>
              <a:t> </a:t>
            </a:r>
            <a:r>
              <a:rPr lang="en-IN" sz="4000" dirty="0" err="1" smtClean="0">
                <a:latin typeface="DevLys 010" pitchFamily="2" charset="0"/>
              </a:rPr>
              <a:t>izlkfjr</a:t>
            </a:r>
            <a:r>
              <a:rPr lang="en-IN" sz="4000" dirty="0" smtClean="0">
                <a:latin typeface="DevLys 010" pitchFamily="2" charset="0"/>
              </a:rPr>
              <a:t> </a:t>
            </a:r>
            <a:r>
              <a:rPr lang="en-IN" sz="4000" dirty="0" err="1" smtClean="0">
                <a:latin typeface="DevLys 010" pitchFamily="2" charset="0"/>
              </a:rPr>
              <a:t>lekpkj</a:t>
            </a:r>
            <a:r>
              <a:rPr lang="en-IN" sz="4000" dirty="0" smtClean="0">
                <a:latin typeface="DevLys 010" pitchFamily="2" charset="0"/>
              </a:rPr>
              <a:t> </a:t>
            </a:r>
            <a:r>
              <a:rPr lang="en-IN" sz="4000" dirty="0" err="1" smtClean="0">
                <a:latin typeface="DevLys 010" pitchFamily="2" charset="0"/>
              </a:rPr>
              <a:t>fo'ys"k.kksa</a:t>
            </a:r>
            <a:r>
              <a:rPr lang="en-IN" sz="4000" dirty="0" smtClean="0">
                <a:latin typeface="DevLys 010" pitchFamily="2" charset="0"/>
              </a:rPr>
              <a:t> </a:t>
            </a:r>
            <a:r>
              <a:rPr lang="en-IN" sz="4000" dirty="0" err="1" smtClean="0">
                <a:latin typeface="DevLys 010" pitchFamily="2" charset="0"/>
              </a:rPr>
              <a:t>esa</a:t>
            </a:r>
            <a:r>
              <a:rPr lang="en-IN" sz="4000" dirty="0" smtClean="0">
                <a:latin typeface="DevLys 010" pitchFamily="2" charset="0"/>
              </a:rPr>
              <a:t> </a:t>
            </a:r>
            <a:r>
              <a:rPr lang="en-IN" sz="4000" dirty="0" err="1" smtClean="0">
                <a:latin typeface="DevLys 010" pitchFamily="2" charset="0"/>
              </a:rPr>
              <a:t>isM</a:t>
            </a:r>
            <a:r>
              <a:rPr lang="en-IN" sz="4000" dirty="0" smtClean="0">
                <a:latin typeface="DevLys 010" pitchFamily="2" charset="0"/>
              </a:rPr>
              <a:t> </a:t>
            </a:r>
            <a:r>
              <a:rPr lang="en-IN" sz="4000" dirty="0" err="1" smtClean="0">
                <a:latin typeface="DevLys 010" pitchFamily="2" charset="0"/>
              </a:rPr>
              <a:t>U;wt</a:t>
            </a:r>
            <a:r>
              <a:rPr lang="en-IN" sz="4000" dirty="0" smtClean="0">
                <a:latin typeface="DevLys 010" pitchFamily="2" charset="0"/>
              </a:rPr>
              <a:t> </a:t>
            </a:r>
            <a:r>
              <a:rPr lang="en-IN" sz="4000" dirty="0" err="1" smtClean="0">
                <a:latin typeface="DevLys 010" pitchFamily="2" charset="0"/>
              </a:rPr>
              <a:t>fpfUgr</a:t>
            </a:r>
            <a:r>
              <a:rPr lang="en-IN" sz="4000" dirty="0" smtClean="0">
                <a:latin typeface="DevLys 010" pitchFamily="2" charset="0"/>
              </a:rPr>
              <a:t> </a:t>
            </a:r>
            <a:r>
              <a:rPr lang="en-IN" sz="4000" dirty="0" err="1" smtClean="0">
                <a:latin typeface="DevLys 010" pitchFamily="2" charset="0"/>
              </a:rPr>
              <a:t>dj</a:t>
            </a:r>
            <a:r>
              <a:rPr lang="en-IN" sz="4000" dirty="0" smtClean="0">
                <a:latin typeface="DevLys 010" pitchFamily="2" charset="0"/>
              </a:rPr>
              <a:t> </a:t>
            </a:r>
            <a:r>
              <a:rPr lang="en-IN" sz="4000" dirty="0" err="1" smtClean="0">
                <a:latin typeface="DevLys 010" pitchFamily="2" charset="0"/>
              </a:rPr>
              <a:t>ftyk</a:t>
            </a:r>
            <a:r>
              <a:rPr lang="en-IN" sz="4000" dirty="0" smtClean="0">
                <a:latin typeface="DevLys 010" pitchFamily="2" charset="0"/>
              </a:rPr>
              <a:t> </a:t>
            </a:r>
            <a:r>
              <a:rPr lang="en-IN" sz="4000" dirty="0" err="1" smtClean="0">
                <a:latin typeface="DevLys 010" pitchFamily="2" charset="0"/>
              </a:rPr>
              <a:t>fuokZpu</a:t>
            </a:r>
            <a:r>
              <a:rPr lang="en-IN" sz="4000" dirty="0" smtClean="0">
                <a:latin typeface="DevLys 010" pitchFamily="2" charset="0"/>
              </a:rPr>
              <a:t> </a:t>
            </a:r>
            <a:r>
              <a:rPr lang="en-IN" sz="4000" dirty="0" err="1" smtClean="0">
                <a:latin typeface="DevLys 010" pitchFamily="2" charset="0"/>
              </a:rPr>
              <a:t>vf</a:t>
            </a:r>
            <a:r>
              <a:rPr lang="en-IN" sz="4000" dirty="0" smtClean="0">
                <a:latin typeface="DevLys 010" pitchFamily="2" charset="0"/>
              </a:rPr>
              <a:t>/</a:t>
            </a:r>
            <a:r>
              <a:rPr lang="en-IN" sz="4000" dirty="0" err="1" smtClean="0">
                <a:latin typeface="DevLys 010" pitchFamily="2" charset="0"/>
              </a:rPr>
              <a:t>kdkjh</a:t>
            </a:r>
            <a:r>
              <a:rPr lang="en-IN" sz="4000" dirty="0" smtClean="0">
                <a:latin typeface="DevLys 010" pitchFamily="2" charset="0"/>
              </a:rPr>
              <a:t> </a:t>
            </a:r>
            <a:r>
              <a:rPr lang="en-IN" sz="4000" dirty="0" err="1" smtClean="0">
                <a:latin typeface="DevLys 010" pitchFamily="2" charset="0"/>
              </a:rPr>
              <a:t>dks</a:t>
            </a:r>
            <a:r>
              <a:rPr lang="en-IN" sz="4000" dirty="0" smtClean="0">
                <a:latin typeface="DevLys 010" pitchFamily="2" charset="0"/>
              </a:rPr>
              <a:t> </a:t>
            </a:r>
            <a:r>
              <a:rPr lang="en-IN" sz="4000" dirty="0" err="1" smtClean="0">
                <a:latin typeface="DevLys 010" pitchFamily="2" charset="0"/>
              </a:rPr>
              <a:t>HkstukA</a:t>
            </a:r>
            <a:r>
              <a:rPr lang="en-IN" sz="4000" dirty="0" smtClean="0">
                <a:latin typeface="DevLys 010" pitchFamily="2" charset="0"/>
              </a:rPr>
              <a:t> </a:t>
            </a:r>
          </a:p>
          <a:p>
            <a:pPr>
              <a:spcBef>
                <a:spcPts val="0"/>
              </a:spcBef>
              <a:buNone/>
            </a:pPr>
            <a:r>
              <a:rPr lang="en-IN" sz="4000" dirty="0" smtClean="0">
                <a:latin typeface="DevLys 010" pitchFamily="2" charset="0"/>
              </a:rPr>
              <a:t>5- </a:t>
            </a:r>
            <a:r>
              <a:rPr lang="en-IN" sz="4000" dirty="0" err="1" smtClean="0">
                <a:latin typeface="DevLys 010" pitchFamily="2" charset="0"/>
              </a:rPr>
              <a:t>lansgkLin</a:t>
            </a:r>
            <a:r>
              <a:rPr lang="en-IN" sz="4000" dirty="0" smtClean="0">
                <a:latin typeface="DevLys 010" pitchFamily="2" charset="0"/>
              </a:rPr>
              <a:t> </a:t>
            </a:r>
            <a:r>
              <a:rPr lang="en-IN" sz="4000" dirty="0" err="1" smtClean="0">
                <a:latin typeface="DevLys 010" pitchFamily="2" charset="0"/>
              </a:rPr>
              <a:t>isM</a:t>
            </a:r>
            <a:r>
              <a:rPr lang="en-IN" sz="4000" dirty="0" smtClean="0">
                <a:latin typeface="DevLys 010" pitchFamily="2" charset="0"/>
              </a:rPr>
              <a:t> </a:t>
            </a:r>
            <a:r>
              <a:rPr lang="en-IN" sz="4000" dirty="0" err="1" smtClean="0">
                <a:latin typeface="DevLys 010" pitchFamily="2" charset="0"/>
              </a:rPr>
              <a:t>U;wt</a:t>
            </a:r>
            <a:r>
              <a:rPr lang="en-IN" sz="4000" dirty="0" smtClean="0">
                <a:latin typeface="DevLys 010" pitchFamily="2" charset="0"/>
              </a:rPr>
              <a:t> </a:t>
            </a:r>
            <a:r>
              <a:rPr lang="en-IN" sz="4000" dirty="0" err="1" smtClean="0">
                <a:latin typeface="DevLys 010" pitchFamily="2" charset="0"/>
              </a:rPr>
              <a:t>ds</a:t>
            </a:r>
            <a:r>
              <a:rPr lang="en-IN" sz="4000" dirty="0" smtClean="0">
                <a:latin typeface="DevLys 010" pitchFamily="2" charset="0"/>
              </a:rPr>
              <a:t> </a:t>
            </a:r>
            <a:r>
              <a:rPr lang="en-IN" sz="4000" dirty="0" err="1" smtClean="0">
                <a:latin typeface="DevLys 010" pitchFamily="2" charset="0"/>
              </a:rPr>
              <a:t>fy</a:t>
            </a:r>
            <a:r>
              <a:rPr lang="en-IN" sz="4000" dirty="0" smtClean="0">
                <a:latin typeface="DevLys 010" pitchFamily="2" charset="0"/>
              </a:rPr>
              <a:t>, ,e-</a:t>
            </a:r>
            <a:r>
              <a:rPr lang="en-IN" sz="4000" dirty="0" err="1" smtClean="0">
                <a:latin typeface="DevLys 010" pitchFamily="2" charset="0"/>
              </a:rPr>
              <a:t>lh</a:t>
            </a:r>
            <a:r>
              <a:rPr lang="en-IN" sz="4000" dirty="0" smtClean="0">
                <a:latin typeface="DevLys 010" pitchFamily="2" charset="0"/>
              </a:rPr>
              <a:t>-,e-</a:t>
            </a:r>
            <a:r>
              <a:rPr lang="en-IN" sz="4000" dirty="0" err="1" smtClean="0">
                <a:latin typeface="DevLys 010" pitchFamily="2" charset="0"/>
              </a:rPr>
              <a:t>lh</a:t>
            </a:r>
            <a:r>
              <a:rPr lang="en-IN" sz="4000" dirty="0" smtClean="0">
                <a:latin typeface="DevLys 010" pitchFamily="2" charset="0"/>
              </a:rPr>
              <a:t>- dh </a:t>
            </a:r>
            <a:r>
              <a:rPr lang="en-IN" sz="4000" dirty="0" err="1" smtClean="0">
                <a:latin typeface="DevLys 010" pitchFamily="2" charset="0"/>
              </a:rPr>
              <a:t>ehfVax</a:t>
            </a:r>
            <a:r>
              <a:rPr lang="en-IN" sz="4000" dirty="0" smtClean="0">
                <a:latin typeface="DevLys 010" pitchFamily="2" charset="0"/>
              </a:rPr>
              <a:t> </a:t>
            </a:r>
            <a:r>
              <a:rPr lang="en-IN" sz="4000" dirty="0" err="1" smtClean="0">
                <a:latin typeface="DevLys 010" pitchFamily="2" charset="0"/>
              </a:rPr>
              <a:t>vk;ksftr</a:t>
            </a:r>
            <a:r>
              <a:rPr lang="en-IN" sz="4000" dirty="0" smtClean="0">
                <a:latin typeface="DevLys 010" pitchFamily="2" charset="0"/>
              </a:rPr>
              <a:t> </a:t>
            </a:r>
            <a:r>
              <a:rPr lang="en-IN" sz="4000" dirty="0" err="1" smtClean="0">
                <a:latin typeface="DevLys 010" pitchFamily="2" charset="0"/>
              </a:rPr>
              <a:t>djukA</a:t>
            </a:r>
            <a:endParaRPr lang="en-IN" sz="4000" dirty="0" smtClean="0">
              <a:latin typeface="DevLys 010" pitchFamily="2" charset="0"/>
            </a:endParaRPr>
          </a:p>
          <a:p>
            <a:pPr>
              <a:spcBef>
                <a:spcPts val="0"/>
              </a:spcBef>
              <a:buNone/>
            </a:pPr>
            <a:r>
              <a:rPr lang="en-IN" sz="4000" dirty="0" smtClean="0">
                <a:latin typeface="DevLys 010" pitchFamily="2" charset="0"/>
              </a:rPr>
              <a:t>6- ,e-</a:t>
            </a:r>
            <a:r>
              <a:rPr lang="en-IN" sz="4000" dirty="0" err="1" smtClean="0">
                <a:latin typeface="DevLys 010" pitchFamily="2" charset="0"/>
              </a:rPr>
              <a:t>lh</a:t>
            </a:r>
            <a:r>
              <a:rPr lang="en-IN" sz="4000" dirty="0" smtClean="0">
                <a:latin typeface="DevLys 010" pitchFamily="2" charset="0"/>
              </a:rPr>
              <a:t>-,e-</a:t>
            </a:r>
            <a:r>
              <a:rPr lang="en-IN" sz="4000" dirty="0" err="1" smtClean="0">
                <a:latin typeface="DevLys 010" pitchFamily="2" charset="0"/>
              </a:rPr>
              <a:t>lh</a:t>
            </a:r>
            <a:r>
              <a:rPr lang="en-IN" sz="4000" dirty="0" smtClean="0">
                <a:latin typeface="DevLys 010" pitchFamily="2" charset="0"/>
              </a:rPr>
              <a:t>- </a:t>
            </a:r>
            <a:r>
              <a:rPr lang="en-IN" sz="4000" dirty="0" err="1" smtClean="0">
                <a:latin typeface="DevLys 010" pitchFamily="2" charset="0"/>
              </a:rPr>
              <a:t>ds</a:t>
            </a:r>
            <a:r>
              <a:rPr lang="en-IN" sz="4000" dirty="0" smtClean="0">
                <a:latin typeface="DevLys 010" pitchFamily="2" charset="0"/>
              </a:rPr>
              <a:t> </a:t>
            </a:r>
            <a:r>
              <a:rPr lang="en-IN" sz="4000" dirty="0" err="1" smtClean="0">
                <a:latin typeface="DevLys 010" pitchFamily="2" charset="0"/>
              </a:rPr>
              <a:t>fu.kZ</a:t>
            </a:r>
            <a:r>
              <a:rPr lang="en-IN" sz="4000" dirty="0" smtClean="0">
                <a:latin typeface="DevLys 010" pitchFamily="2" charset="0"/>
              </a:rPr>
              <a:t>; dh </a:t>
            </a:r>
            <a:r>
              <a:rPr lang="en-IN" sz="4000" dirty="0" err="1" smtClean="0">
                <a:latin typeface="DevLys 010" pitchFamily="2" charset="0"/>
              </a:rPr>
              <a:t>ikyuk</a:t>
            </a:r>
            <a:r>
              <a:rPr lang="en-IN" sz="4000" dirty="0" smtClean="0">
                <a:latin typeface="DevLys 010" pitchFamily="2" charset="0"/>
              </a:rPr>
              <a:t> </a:t>
            </a:r>
            <a:r>
              <a:rPr lang="en-IN" sz="4000" dirty="0" err="1" smtClean="0">
                <a:latin typeface="DevLys 010" pitchFamily="2" charset="0"/>
              </a:rPr>
              <a:t>djkukA</a:t>
            </a:r>
            <a:endParaRPr lang="en-IN" sz="4000" dirty="0" smtClean="0">
              <a:latin typeface="DevLys 010" pitchFamily="2" charset="0"/>
            </a:endParaRPr>
          </a:p>
          <a:p>
            <a:pPr>
              <a:spcBef>
                <a:spcPts val="0"/>
              </a:spcBef>
              <a:buNone/>
            </a:pPr>
            <a:r>
              <a:rPr lang="en-IN" sz="4000" dirty="0" smtClean="0">
                <a:latin typeface="DevLys 010" pitchFamily="2" charset="0"/>
              </a:rPr>
              <a:t>7- </a:t>
            </a:r>
            <a:r>
              <a:rPr lang="en-IN" sz="4000" dirty="0" err="1" smtClean="0">
                <a:latin typeface="DevLys 010" pitchFamily="2" charset="0"/>
              </a:rPr>
              <a:t>fjdkMZ</a:t>
            </a:r>
            <a:r>
              <a:rPr lang="en-IN" sz="4000" dirty="0" smtClean="0">
                <a:latin typeface="DevLys 010" pitchFamily="2" charset="0"/>
              </a:rPr>
              <a:t> la/</a:t>
            </a:r>
            <a:r>
              <a:rPr lang="en-IN" sz="4000" dirty="0" err="1" smtClean="0">
                <a:latin typeface="DevLys 010" pitchFamily="2" charset="0"/>
              </a:rPr>
              <a:t>kkfjr</a:t>
            </a:r>
            <a:r>
              <a:rPr lang="en-IN" sz="4000" dirty="0" smtClean="0">
                <a:latin typeface="DevLys 010" pitchFamily="2" charset="0"/>
              </a:rPr>
              <a:t> </a:t>
            </a:r>
            <a:r>
              <a:rPr lang="en-IN" sz="4000" dirty="0" err="1" smtClean="0">
                <a:latin typeface="DevLys 010" pitchFamily="2" charset="0"/>
              </a:rPr>
              <a:t>djuk</a:t>
            </a:r>
            <a:r>
              <a:rPr lang="en-IN" sz="4000" dirty="0" smtClean="0">
                <a:latin typeface="DevLys 010" pitchFamily="2" charset="0"/>
              </a:rPr>
              <a:t> &amp; </a:t>
            </a:r>
            <a:r>
              <a:rPr lang="en-IN" sz="4000" dirty="0" err="1" smtClean="0">
                <a:latin typeface="DevLys 010" pitchFamily="2" charset="0"/>
              </a:rPr>
              <a:t>lk</a:t>
            </a:r>
            <a:r>
              <a:rPr lang="en-IN" sz="4000" dirty="0" smtClean="0">
                <a:latin typeface="DevLys 010" pitchFamily="2" charset="0"/>
              </a:rPr>
              <a:t>{;</a:t>
            </a:r>
            <a:r>
              <a:rPr lang="en-IN" sz="4000" dirty="0" err="1" smtClean="0">
                <a:latin typeface="DevLys 010" pitchFamily="2" charset="0"/>
              </a:rPr>
              <a:t>ksa</a:t>
            </a:r>
            <a:r>
              <a:rPr lang="en-IN" sz="4000" dirty="0" smtClean="0">
                <a:latin typeface="DevLys 010" pitchFamily="2" charset="0"/>
              </a:rPr>
              <a:t> </a:t>
            </a:r>
            <a:r>
              <a:rPr lang="en-IN" sz="3100" dirty="0" smtClean="0">
                <a:latin typeface="Arial Narrow" pitchFamily="34" charset="0"/>
              </a:rPr>
              <a:t>(FE)</a:t>
            </a:r>
            <a:r>
              <a:rPr lang="en-IN" sz="4000" dirty="0" smtClean="0">
                <a:latin typeface="Arial Narrow" pitchFamily="34" charset="0"/>
              </a:rPr>
              <a:t> </a:t>
            </a:r>
            <a:r>
              <a:rPr lang="en-IN" sz="4000" dirty="0" err="1" smtClean="0">
                <a:latin typeface="DevLys 010" pitchFamily="2" charset="0"/>
              </a:rPr>
              <a:t>dks</a:t>
            </a:r>
            <a:r>
              <a:rPr lang="en-IN" sz="4000" dirty="0" smtClean="0">
                <a:latin typeface="DevLys 010" pitchFamily="2" charset="0"/>
              </a:rPr>
              <a:t> </a:t>
            </a:r>
            <a:r>
              <a:rPr lang="en-IN" sz="4000" dirty="0" err="1" smtClean="0">
                <a:latin typeface="DevLys 010" pitchFamily="2" charset="0"/>
              </a:rPr>
              <a:t>lqjf</a:t>
            </a:r>
            <a:r>
              <a:rPr lang="en-IN" sz="4000" dirty="0" smtClean="0">
                <a:latin typeface="DevLys 010" pitchFamily="2" charset="0"/>
              </a:rPr>
              <a:t>{</a:t>
            </a:r>
            <a:r>
              <a:rPr lang="en-IN" sz="4000" dirty="0" err="1" smtClean="0">
                <a:latin typeface="DevLys 010" pitchFamily="2" charset="0"/>
              </a:rPr>
              <a:t>kr</a:t>
            </a:r>
            <a:r>
              <a:rPr lang="en-IN" sz="4000" dirty="0" smtClean="0">
                <a:latin typeface="DevLys 010" pitchFamily="2" charset="0"/>
              </a:rPr>
              <a:t> j[</a:t>
            </a:r>
            <a:r>
              <a:rPr lang="en-IN" sz="4000" dirty="0" err="1" smtClean="0">
                <a:latin typeface="DevLys 010" pitchFamily="2" charset="0"/>
              </a:rPr>
              <a:t>kuk</a:t>
            </a:r>
            <a:endParaRPr lang="en-IN" sz="4000" dirty="0" smtClean="0">
              <a:latin typeface="DevLys 010" pitchFamily="2" charset="0"/>
            </a:endParaRPr>
          </a:p>
          <a:p>
            <a:pPr>
              <a:spcBef>
                <a:spcPts val="0"/>
              </a:spcBef>
              <a:buNone/>
            </a:pPr>
            <a:r>
              <a:rPr lang="en-IN" sz="4000" dirty="0" smtClean="0">
                <a:latin typeface="DevLys 010" pitchFamily="2" charset="0"/>
              </a:rPr>
              <a:t>8- </a:t>
            </a:r>
            <a:r>
              <a:rPr lang="en-IN" sz="4000" dirty="0" err="1" smtClean="0">
                <a:latin typeface="DevLys 010" pitchFamily="2" charset="0"/>
              </a:rPr>
              <a:t>fjiksVZ</a:t>
            </a:r>
            <a:r>
              <a:rPr lang="en-IN" sz="4000" dirty="0" smtClean="0">
                <a:latin typeface="DevLys 010" pitchFamily="2" charset="0"/>
              </a:rPr>
              <a:t> </a:t>
            </a:r>
            <a:r>
              <a:rPr lang="en-IN" sz="4000" dirty="0" err="1" smtClean="0">
                <a:latin typeface="DevLys 010" pitchFamily="2" charset="0"/>
              </a:rPr>
              <a:t>HkstukA</a:t>
            </a:r>
            <a:endParaRPr lang="en-IN" sz="4000" dirty="0" smtClean="0">
              <a:latin typeface="DevLys 010" pitchFamily="2"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31</a:t>
            </a:fld>
            <a:endParaRPr lang="en-US"/>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749017"/>
            <a:ext cx="8496944" cy="5632311"/>
          </a:xfrm>
          <a:prstGeom prst="rect">
            <a:avLst/>
          </a:prstGeom>
        </p:spPr>
        <p:txBody>
          <a:bodyPr wrap="square">
            <a:spAutoFit/>
          </a:bodyPr>
          <a:lstStyle/>
          <a:p>
            <a:pPr marL="571500" indent="-571500">
              <a:buFont typeface="Wingdings" pitchFamily="2" charset="2"/>
              <a:buNone/>
            </a:pPr>
            <a:r>
              <a:rPr lang="en-IN" sz="3600" b="1" dirty="0">
                <a:latin typeface="DevLys 010" pitchFamily="2" charset="0"/>
                <a:cs typeface="Times New Roman" pitchFamily="18" charset="0"/>
              </a:rPr>
              <a:t> </a:t>
            </a:r>
            <a:r>
              <a:rPr lang="en-IN" sz="3600" b="1" dirty="0" err="1">
                <a:latin typeface="DevLys 010" pitchFamily="2" charset="0"/>
                <a:cs typeface="Times New Roman" pitchFamily="18" charset="0"/>
              </a:rPr>
              <a:t>ehfM;k</a:t>
            </a:r>
            <a:r>
              <a:rPr lang="en-IN" sz="3600" b="1" dirty="0">
                <a:latin typeface="DevLys 010" pitchFamily="2" charset="0"/>
                <a:cs typeface="Times New Roman" pitchFamily="18" charset="0"/>
              </a:rPr>
              <a:t> </a:t>
            </a:r>
            <a:r>
              <a:rPr lang="en-IN" sz="3600" b="1" dirty="0" err="1">
                <a:latin typeface="DevLys 010" pitchFamily="2" charset="0"/>
                <a:cs typeface="Times New Roman" pitchFamily="18" charset="0"/>
              </a:rPr>
              <a:t>izek.ku</a:t>
            </a:r>
            <a:r>
              <a:rPr lang="en-IN" sz="3600" b="1" dirty="0">
                <a:latin typeface="DevLys 010" pitchFamily="2" charset="0"/>
                <a:cs typeface="Times New Roman" pitchFamily="18" charset="0"/>
              </a:rPr>
              <a:t> </a:t>
            </a:r>
            <a:r>
              <a:rPr lang="en-IN" sz="3600" b="1" dirty="0" err="1">
                <a:latin typeface="DevLys 010" pitchFamily="2" charset="0"/>
                <a:cs typeface="Times New Roman" pitchFamily="18" charset="0"/>
              </a:rPr>
              <a:t>vkSj</a:t>
            </a:r>
            <a:r>
              <a:rPr lang="en-IN" sz="3600" b="1" dirty="0">
                <a:latin typeface="DevLys 010" pitchFamily="2" charset="0"/>
                <a:cs typeface="Times New Roman" pitchFamily="18" charset="0"/>
              </a:rPr>
              <a:t> </a:t>
            </a:r>
            <a:r>
              <a:rPr lang="en-IN" sz="3600" b="1" dirty="0" err="1">
                <a:latin typeface="DevLys 010" pitchFamily="2" charset="0"/>
                <a:cs typeface="Times New Roman" pitchFamily="18" charset="0"/>
              </a:rPr>
              <a:t>vuqoh</a:t>
            </a:r>
            <a:r>
              <a:rPr lang="en-IN" sz="3600" b="1" dirty="0">
                <a:latin typeface="DevLys 010" pitchFamily="2" charset="0"/>
                <a:cs typeface="Times New Roman" pitchFamily="18" charset="0"/>
              </a:rPr>
              <a:t>{</a:t>
            </a:r>
            <a:r>
              <a:rPr lang="en-IN" sz="3600" b="1" dirty="0" err="1">
                <a:latin typeface="DevLys 010" pitchFamily="2" charset="0"/>
                <a:cs typeface="Times New Roman" pitchFamily="18" charset="0"/>
              </a:rPr>
              <a:t>k.k</a:t>
            </a:r>
            <a:r>
              <a:rPr lang="en-IN" sz="3600" b="1" dirty="0">
                <a:latin typeface="DevLys 010" pitchFamily="2" charset="0"/>
                <a:cs typeface="Times New Roman" pitchFamily="18" charset="0"/>
              </a:rPr>
              <a:t> </a:t>
            </a:r>
            <a:r>
              <a:rPr lang="en-IN" sz="3600" b="1" dirty="0" err="1">
                <a:latin typeface="DevLys 010" pitchFamily="2" charset="0"/>
                <a:cs typeface="Times New Roman" pitchFamily="18" charset="0"/>
              </a:rPr>
              <a:t>lfefr</a:t>
            </a:r>
            <a:r>
              <a:rPr lang="en-IN" sz="3600" b="1" dirty="0"/>
              <a:t> (</a:t>
            </a:r>
            <a:r>
              <a:rPr lang="en-IN" sz="2800" b="1" dirty="0" err="1"/>
              <a:t>MCMC</a:t>
            </a:r>
            <a:r>
              <a:rPr lang="en-IN" sz="3600" b="1" dirty="0" smtClean="0"/>
              <a:t>)</a:t>
            </a:r>
          </a:p>
          <a:p>
            <a:pPr marL="571500" indent="-571500">
              <a:buFont typeface="Wingdings" pitchFamily="2" charset="2"/>
              <a:buNone/>
            </a:pPr>
            <a:endParaRPr lang="en-IN" sz="2400" b="1" u="sng" dirty="0">
              <a:latin typeface="DevLys 010" pitchFamily="2" charset="0"/>
              <a:cs typeface="Times New Roman" pitchFamily="18" charset="0"/>
            </a:endParaRPr>
          </a:p>
          <a:p>
            <a:pPr algn="just">
              <a:buFont typeface="Wingdings" pitchFamily="2" charset="2"/>
              <a:buNone/>
            </a:pPr>
            <a:r>
              <a:rPr lang="en-IN" sz="3200" dirty="0" err="1">
                <a:latin typeface="DevLys 010" pitchFamily="2" charset="0"/>
                <a:cs typeface="Times New Roman" pitchFamily="18" charset="0"/>
              </a:rPr>
              <a:t>izR;sd</a:t>
            </a:r>
            <a:r>
              <a:rPr lang="en-IN" sz="3200" dirty="0">
                <a:latin typeface="DevLys 010" pitchFamily="2" charset="0"/>
                <a:cs typeface="Times New Roman" pitchFamily="18" charset="0"/>
              </a:rPr>
              <a:t> </a:t>
            </a:r>
            <a:r>
              <a:rPr lang="en-IN" sz="3200" dirty="0" err="1">
                <a:latin typeface="DevLys 010" pitchFamily="2" charset="0"/>
                <a:cs typeface="Times New Roman" pitchFamily="18" charset="0"/>
              </a:rPr>
              <a:t>ftys</a:t>
            </a:r>
            <a:r>
              <a:rPr lang="en-IN" sz="3200" dirty="0">
                <a:latin typeface="DevLys 010" pitchFamily="2" charset="0"/>
                <a:cs typeface="Times New Roman" pitchFamily="18" charset="0"/>
              </a:rPr>
              <a:t> </a:t>
            </a:r>
            <a:r>
              <a:rPr lang="en-IN" sz="3200" dirty="0" err="1">
                <a:latin typeface="DevLys 010" pitchFamily="2" charset="0"/>
                <a:cs typeface="Times New Roman" pitchFamily="18" charset="0"/>
              </a:rPr>
              <a:t>esa</a:t>
            </a:r>
            <a:r>
              <a:rPr lang="en-IN" sz="3200" dirty="0">
                <a:latin typeface="DevLys 010" pitchFamily="2" charset="0"/>
                <a:cs typeface="Times New Roman" pitchFamily="18" charset="0"/>
              </a:rPr>
              <a:t> ,d </a:t>
            </a:r>
            <a:r>
              <a:rPr lang="en-IN" sz="3200" dirty="0" err="1">
                <a:latin typeface="DevLys 010" pitchFamily="2" charset="0"/>
                <a:cs typeface="Times New Roman" pitchFamily="18" charset="0"/>
              </a:rPr>
              <a:t>ehfM;k</a:t>
            </a:r>
            <a:r>
              <a:rPr lang="en-IN" sz="3200" dirty="0">
                <a:latin typeface="DevLys 010" pitchFamily="2" charset="0"/>
                <a:cs typeface="Times New Roman" pitchFamily="18" charset="0"/>
              </a:rPr>
              <a:t> </a:t>
            </a:r>
            <a:r>
              <a:rPr lang="en-IN" sz="3200" dirty="0" err="1">
                <a:latin typeface="DevLys 010" pitchFamily="2" charset="0"/>
                <a:cs typeface="Times New Roman" pitchFamily="18" charset="0"/>
              </a:rPr>
              <a:t>izek.ku</a:t>
            </a:r>
            <a:r>
              <a:rPr lang="en-IN" sz="3200" dirty="0">
                <a:latin typeface="DevLys 010" pitchFamily="2" charset="0"/>
                <a:cs typeface="Times New Roman" pitchFamily="18" charset="0"/>
              </a:rPr>
              <a:t> </a:t>
            </a:r>
            <a:r>
              <a:rPr lang="en-IN" sz="3200" dirty="0" err="1">
                <a:latin typeface="DevLys 010" pitchFamily="2" charset="0"/>
                <a:cs typeface="Times New Roman" pitchFamily="18" charset="0"/>
              </a:rPr>
              <a:t>vkSj</a:t>
            </a:r>
            <a:r>
              <a:rPr lang="en-IN" sz="3200" dirty="0">
                <a:latin typeface="DevLys 010" pitchFamily="2" charset="0"/>
                <a:cs typeface="Times New Roman" pitchFamily="18" charset="0"/>
              </a:rPr>
              <a:t> </a:t>
            </a:r>
            <a:r>
              <a:rPr lang="en-IN" sz="3200" dirty="0" err="1">
                <a:latin typeface="DevLys 010" pitchFamily="2" charset="0"/>
                <a:cs typeface="Times New Roman" pitchFamily="18" charset="0"/>
              </a:rPr>
              <a:t>vuqoh</a:t>
            </a:r>
            <a:r>
              <a:rPr lang="en-IN" sz="3200" dirty="0">
                <a:latin typeface="DevLys 010" pitchFamily="2" charset="0"/>
                <a:cs typeface="Times New Roman" pitchFamily="18" charset="0"/>
              </a:rPr>
              <a:t>{</a:t>
            </a:r>
            <a:r>
              <a:rPr lang="en-IN" sz="3200" dirty="0" err="1">
                <a:latin typeface="DevLys 010" pitchFamily="2" charset="0"/>
                <a:cs typeface="Times New Roman" pitchFamily="18" charset="0"/>
              </a:rPr>
              <a:t>k.k</a:t>
            </a:r>
            <a:r>
              <a:rPr lang="en-IN" sz="3200" dirty="0">
                <a:latin typeface="DevLys 010" pitchFamily="2" charset="0"/>
                <a:cs typeface="Times New Roman" pitchFamily="18" charset="0"/>
              </a:rPr>
              <a:t> </a:t>
            </a:r>
            <a:r>
              <a:rPr lang="en-IN" sz="3200" dirty="0" err="1">
                <a:latin typeface="DevLys 010" pitchFamily="2" charset="0"/>
                <a:cs typeface="Times New Roman" pitchFamily="18" charset="0"/>
              </a:rPr>
              <a:t>lfefr</a:t>
            </a:r>
            <a:r>
              <a:rPr lang="en-IN" sz="3200" dirty="0">
                <a:latin typeface="DevLys 010" pitchFamily="2" charset="0"/>
                <a:cs typeface="Times New Roman" pitchFamily="18" charset="0"/>
              </a:rPr>
              <a:t> </a:t>
            </a:r>
            <a:r>
              <a:rPr lang="en-IN" sz="3200" dirty="0" err="1">
                <a:latin typeface="DevLys 010" pitchFamily="2" charset="0"/>
                <a:cs typeface="Times New Roman" pitchFamily="18" charset="0"/>
              </a:rPr>
              <a:t>gksxh</a:t>
            </a:r>
            <a:r>
              <a:rPr lang="en-IN" sz="3200" dirty="0">
                <a:latin typeface="DevLys 010" pitchFamily="2" charset="0"/>
                <a:cs typeface="Times New Roman" pitchFamily="18" charset="0"/>
              </a:rPr>
              <a:t> </a:t>
            </a:r>
            <a:r>
              <a:rPr lang="en-IN" sz="3200" dirty="0" err="1">
                <a:latin typeface="DevLys 010" pitchFamily="2" charset="0"/>
                <a:cs typeface="Times New Roman" pitchFamily="18" charset="0"/>
              </a:rPr>
              <a:t>ftlesa</a:t>
            </a:r>
            <a:r>
              <a:rPr lang="en-IN" sz="3200" dirty="0">
                <a:latin typeface="DevLys 010" pitchFamily="2" charset="0"/>
                <a:cs typeface="Times New Roman" pitchFamily="18" charset="0"/>
              </a:rPr>
              <a:t> </a:t>
            </a:r>
            <a:r>
              <a:rPr lang="en-IN" sz="3200" dirty="0" err="1">
                <a:latin typeface="DevLys 010" pitchFamily="2" charset="0"/>
                <a:cs typeface="Times New Roman" pitchFamily="18" charset="0"/>
              </a:rPr>
              <a:t>fuEu</a:t>
            </a:r>
            <a:r>
              <a:rPr lang="en-IN" sz="3200" dirty="0">
                <a:latin typeface="DevLys 010" pitchFamily="2" charset="0"/>
                <a:cs typeface="Times New Roman" pitchFamily="18" charset="0"/>
              </a:rPr>
              <a:t> </a:t>
            </a:r>
            <a:r>
              <a:rPr lang="en-IN" sz="3200" dirty="0" err="1">
                <a:latin typeface="DevLys 010" pitchFamily="2" charset="0"/>
                <a:cs typeface="Times New Roman" pitchFamily="18" charset="0"/>
              </a:rPr>
              <a:t>lnL</a:t>
            </a:r>
            <a:r>
              <a:rPr lang="en-IN" sz="3200" dirty="0">
                <a:latin typeface="DevLys 010" pitchFamily="2" charset="0"/>
                <a:cs typeface="Times New Roman" pitchFamily="18" charset="0"/>
              </a:rPr>
              <a:t>; </a:t>
            </a:r>
            <a:r>
              <a:rPr lang="en-IN" sz="3200" dirty="0" err="1" smtClean="0">
                <a:latin typeface="DevLys 010" pitchFamily="2" charset="0"/>
                <a:cs typeface="Times New Roman" pitchFamily="18" charset="0"/>
              </a:rPr>
              <a:t>gksaxs</a:t>
            </a:r>
            <a:r>
              <a:rPr lang="en-IN" sz="3200" dirty="0" smtClean="0">
                <a:latin typeface="DevLys 010" pitchFamily="2" charset="0"/>
                <a:cs typeface="Times New Roman" pitchFamily="18" charset="0"/>
              </a:rPr>
              <a:t> %&amp;</a:t>
            </a:r>
            <a:endParaRPr lang="en-IN" sz="3200" dirty="0">
              <a:latin typeface="DevLys 010" pitchFamily="2" charset="0"/>
              <a:cs typeface="Times New Roman" pitchFamily="18" charset="0"/>
            </a:endParaRPr>
          </a:p>
          <a:p>
            <a:pPr marL="890588" indent="-862013" algn="just">
              <a:buFont typeface="Wingdings" pitchFamily="2" charset="2"/>
              <a:buNone/>
            </a:pPr>
            <a:r>
              <a:rPr lang="en-IN" sz="3200" dirty="0">
                <a:latin typeface="DevLys 010" pitchFamily="2" charset="0"/>
                <a:cs typeface="Times New Roman" pitchFamily="18" charset="0"/>
              </a:rPr>
              <a:t>¼</a:t>
            </a:r>
            <a:r>
              <a:rPr lang="en-IN" sz="3200" dirty="0"/>
              <a:t>i</a:t>
            </a:r>
            <a:r>
              <a:rPr lang="en-IN" sz="3200" dirty="0">
                <a:latin typeface="DevLys 010" pitchFamily="2" charset="0"/>
                <a:cs typeface="Times New Roman" pitchFamily="18" charset="0"/>
              </a:rPr>
              <a:t>½ 	</a:t>
            </a:r>
            <a:r>
              <a:rPr lang="en-IN" sz="3200" dirty="0" err="1"/>
              <a:t>DEO</a:t>
            </a:r>
            <a:r>
              <a:rPr lang="en-IN" sz="3200" dirty="0"/>
              <a:t>/RO</a:t>
            </a:r>
            <a:r>
              <a:rPr lang="en-IN" sz="3200" dirty="0">
                <a:latin typeface="DevLys 010" pitchFamily="2" charset="0"/>
                <a:cs typeface="Times New Roman" pitchFamily="18" charset="0"/>
              </a:rPr>
              <a:t> ¼lalnh; {</a:t>
            </a:r>
            <a:r>
              <a:rPr lang="en-IN" sz="3200" dirty="0" err="1">
                <a:latin typeface="DevLys 010" pitchFamily="2" charset="0"/>
                <a:cs typeface="Times New Roman" pitchFamily="18" charset="0"/>
              </a:rPr>
              <a:t>ks</a:t>
            </a:r>
            <a:r>
              <a:rPr lang="en-IN" sz="3200" dirty="0" smtClean="0">
                <a:latin typeface="DevLys 010" pitchFamily="2" charset="0"/>
                <a:cs typeface="Times New Roman" pitchFamily="18" charset="0"/>
              </a:rPr>
              <a:t>=½] v/;{k</a:t>
            </a:r>
            <a:endParaRPr lang="en-IN" sz="3200" dirty="0">
              <a:latin typeface="DevLys 010" pitchFamily="2" charset="0"/>
              <a:cs typeface="Times New Roman" pitchFamily="18" charset="0"/>
            </a:endParaRPr>
          </a:p>
          <a:p>
            <a:pPr marL="890588" indent="-862013" algn="just">
              <a:buFont typeface="Wingdings" pitchFamily="2" charset="2"/>
              <a:buNone/>
            </a:pPr>
            <a:r>
              <a:rPr lang="en-IN" sz="3200" dirty="0">
                <a:latin typeface="DevLys 010" pitchFamily="2" charset="0"/>
                <a:cs typeface="Times New Roman" pitchFamily="18" charset="0"/>
              </a:rPr>
              <a:t>¼</a:t>
            </a:r>
            <a:r>
              <a:rPr lang="en-IN" sz="3200" dirty="0"/>
              <a:t>ii</a:t>
            </a:r>
            <a:r>
              <a:rPr lang="en-IN" sz="3200" dirty="0">
                <a:latin typeface="DevLys 010" pitchFamily="2" charset="0"/>
                <a:cs typeface="Times New Roman" pitchFamily="18" charset="0"/>
              </a:rPr>
              <a:t>½ </a:t>
            </a:r>
            <a:r>
              <a:rPr lang="en-IN" sz="3200" dirty="0" smtClean="0">
                <a:latin typeface="DevLys 010" pitchFamily="2" charset="0"/>
                <a:cs typeface="Times New Roman" pitchFamily="18" charset="0"/>
              </a:rPr>
              <a:t>	</a:t>
            </a:r>
            <a:r>
              <a:rPr lang="en-IN" sz="3200" dirty="0" err="1" smtClean="0"/>
              <a:t>ARO</a:t>
            </a:r>
            <a:r>
              <a:rPr lang="en-IN" sz="3200" dirty="0" smtClean="0">
                <a:latin typeface="DevLys 010" pitchFamily="2" charset="0"/>
                <a:cs typeface="Times New Roman" pitchFamily="18" charset="0"/>
              </a:rPr>
              <a:t> </a:t>
            </a:r>
            <a:r>
              <a:rPr lang="en-IN" sz="3200" dirty="0">
                <a:latin typeface="DevLys 010" pitchFamily="2" charset="0"/>
                <a:cs typeface="Times New Roman" pitchFamily="18" charset="0"/>
              </a:rPr>
              <a:t>¼de </a:t>
            </a:r>
            <a:r>
              <a:rPr lang="en-IN" sz="3200" dirty="0" err="1">
                <a:latin typeface="DevLys 010" pitchFamily="2" charset="0"/>
                <a:cs typeface="Times New Roman" pitchFamily="18" charset="0"/>
              </a:rPr>
              <a:t>ls</a:t>
            </a:r>
            <a:r>
              <a:rPr lang="en-IN" sz="3200" dirty="0">
                <a:latin typeface="DevLys 010" pitchFamily="2" charset="0"/>
                <a:cs typeface="Times New Roman" pitchFamily="18" charset="0"/>
              </a:rPr>
              <a:t> de</a:t>
            </a:r>
            <a:r>
              <a:rPr lang="en-IN" sz="3200" dirty="0"/>
              <a:t>  </a:t>
            </a:r>
            <a:r>
              <a:rPr lang="en-IN" sz="2800" dirty="0" err="1"/>
              <a:t>SDM</a:t>
            </a:r>
            <a:r>
              <a:rPr lang="en-IN" sz="3200" dirty="0">
                <a:latin typeface="DevLys 010" pitchFamily="2" charset="0"/>
                <a:cs typeface="Times New Roman" pitchFamily="18" charset="0"/>
              </a:rPr>
              <a:t> jSad½]</a:t>
            </a:r>
          </a:p>
          <a:p>
            <a:pPr marL="890588" indent="-862013" algn="just">
              <a:buFont typeface="Wingdings" pitchFamily="2" charset="2"/>
              <a:buNone/>
            </a:pPr>
            <a:r>
              <a:rPr lang="en-IN" sz="3200" dirty="0">
                <a:latin typeface="DevLys 010" pitchFamily="2" charset="0"/>
                <a:cs typeface="Times New Roman" pitchFamily="18" charset="0"/>
              </a:rPr>
              <a:t>¼</a:t>
            </a:r>
            <a:r>
              <a:rPr lang="en-IN" sz="3200" dirty="0"/>
              <a:t>iii</a:t>
            </a:r>
            <a:r>
              <a:rPr lang="en-IN" sz="3200" dirty="0">
                <a:latin typeface="DevLys 010" pitchFamily="2" charset="0"/>
                <a:cs typeface="Times New Roman" pitchFamily="18" charset="0"/>
              </a:rPr>
              <a:t>½ </a:t>
            </a:r>
            <a:r>
              <a:rPr lang="en-IN" sz="3200" dirty="0" smtClean="0">
                <a:latin typeface="DevLys 010" pitchFamily="2" charset="0"/>
                <a:cs typeface="Times New Roman" pitchFamily="18" charset="0"/>
              </a:rPr>
              <a:t>	</a:t>
            </a:r>
            <a:r>
              <a:rPr lang="en-IN" sz="3200" dirty="0" err="1" smtClean="0">
                <a:latin typeface="DevLys 010" pitchFamily="2" charset="0"/>
                <a:cs typeface="Times New Roman" pitchFamily="18" charset="0"/>
              </a:rPr>
              <a:t>ftys</a:t>
            </a:r>
            <a:r>
              <a:rPr lang="en-IN" sz="3200" dirty="0" smtClean="0">
                <a:latin typeface="DevLys 010" pitchFamily="2" charset="0"/>
                <a:cs typeface="Times New Roman" pitchFamily="18" charset="0"/>
              </a:rPr>
              <a:t> </a:t>
            </a:r>
            <a:r>
              <a:rPr lang="en-IN" sz="3200" dirty="0" err="1">
                <a:latin typeface="DevLys 010" pitchFamily="2" charset="0"/>
                <a:cs typeface="Times New Roman" pitchFamily="18" charset="0"/>
              </a:rPr>
              <a:t>esa</a:t>
            </a:r>
            <a:r>
              <a:rPr lang="en-IN" sz="3200" dirty="0">
                <a:latin typeface="DevLys 010" pitchFamily="2" charset="0"/>
                <a:cs typeface="Times New Roman" pitchFamily="18" charset="0"/>
              </a:rPr>
              <a:t> </a:t>
            </a:r>
            <a:r>
              <a:rPr lang="en-IN" sz="3200" dirty="0" err="1">
                <a:latin typeface="DevLys 010" pitchFamily="2" charset="0"/>
                <a:cs typeface="Times New Roman" pitchFamily="18" charset="0"/>
              </a:rPr>
              <a:t>inLFkkfir</a:t>
            </a:r>
            <a:r>
              <a:rPr lang="en-IN" sz="3200" dirty="0">
                <a:latin typeface="DevLys 010" pitchFamily="2" charset="0"/>
                <a:cs typeface="Times New Roman" pitchFamily="18" charset="0"/>
              </a:rPr>
              <a:t> </a:t>
            </a:r>
            <a:r>
              <a:rPr lang="en-IN" sz="3200" dirty="0" err="1">
                <a:latin typeface="DevLys 010" pitchFamily="2" charset="0"/>
                <a:cs typeface="Times New Roman" pitchFamily="18" charset="0"/>
              </a:rPr>
              <a:t>dsUnzh</a:t>
            </a:r>
            <a:r>
              <a:rPr lang="en-IN" sz="3200" dirty="0">
                <a:latin typeface="DevLys 010" pitchFamily="2" charset="0"/>
                <a:cs typeface="Times New Roman" pitchFamily="18" charset="0"/>
              </a:rPr>
              <a:t>; </a:t>
            </a:r>
            <a:r>
              <a:rPr lang="en-IN" sz="3200" dirty="0" err="1">
                <a:latin typeface="DevLys 010" pitchFamily="2" charset="0"/>
                <a:cs typeface="Times New Roman" pitchFamily="18" charset="0"/>
              </a:rPr>
              <a:t>ljdkj</a:t>
            </a:r>
            <a:r>
              <a:rPr lang="en-IN" sz="3200" dirty="0">
                <a:latin typeface="DevLys 010" pitchFamily="2" charset="0"/>
                <a:cs typeface="Times New Roman" pitchFamily="18" charset="0"/>
              </a:rPr>
              <a:t> </a:t>
            </a:r>
            <a:r>
              <a:rPr lang="en-IN" sz="3200" dirty="0" err="1">
                <a:latin typeface="DevLys 010" pitchFamily="2" charset="0"/>
                <a:cs typeface="Times New Roman" pitchFamily="18" charset="0"/>
              </a:rPr>
              <a:t>dk</a:t>
            </a:r>
            <a:r>
              <a:rPr lang="en-IN" sz="3200" dirty="0">
                <a:latin typeface="DevLys 010" pitchFamily="2" charset="0"/>
                <a:cs typeface="Times New Roman" pitchFamily="18" charset="0"/>
              </a:rPr>
              <a:t> </a:t>
            </a:r>
            <a:r>
              <a:rPr lang="en-IN" sz="3200" dirty="0" err="1">
                <a:latin typeface="DevLys 010" pitchFamily="2" charset="0"/>
                <a:cs typeface="Times New Roman" pitchFamily="18" charset="0"/>
              </a:rPr>
              <a:t>lwpuk</a:t>
            </a:r>
            <a:r>
              <a:rPr lang="en-IN" sz="3200" dirty="0">
                <a:latin typeface="DevLys 010" pitchFamily="2" charset="0"/>
                <a:cs typeface="Times New Roman" pitchFamily="18" charset="0"/>
              </a:rPr>
              <a:t> o </a:t>
            </a:r>
            <a:r>
              <a:rPr lang="en-IN" sz="3200" dirty="0" err="1">
                <a:latin typeface="DevLys 010" pitchFamily="2" charset="0"/>
                <a:cs typeface="Times New Roman" pitchFamily="18" charset="0"/>
              </a:rPr>
              <a:t>izlkj.k</a:t>
            </a:r>
            <a:r>
              <a:rPr lang="en-IN" sz="3200" dirty="0">
                <a:latin typeface="DevLys 010" pitchFamily="2" charset="0"/>
                <a:cs typeface="Times New Roman" pitchFamily="18" charset="0"/>
              </a:rPr>
              <a:t> </a:t>
            </a:r>
            <a:r>
              <a:rPr lang="en-IN" sz="3200" dirty="0" smtClean="0">
                <a:latin typeface="DevLys 010" pitchFamily="2" charset="0"/>
                <a:cs typeface="Times New Roman" pitchFamily="18" charset="0"/>
              </a:rPr>
              <a:t>ea=</a:t>
            </a:r>
            <a:r>
              <a:rPr lang="en-IN" sz="3200" dirty="0" err="1" smtClean="0">
                <a:latin typeface="DevLys 010" pitchFamily="2" charset="0"/>
                <a:cs typeface="Times New Roman" pitchFamily="18" charset="0"/>
              </a:rPr>
              <a:t>ky</a:t>
            </a:r>
            <a:r>
              <a:rPr lang="en-IN" sz="3200" dirty="0">
                <a:latin typeface="DevLys 010" pitchFamily="2" charset="0"/>
                <a:cs typeface="Times New Roman" pitchFamily="18" charset="0"/>
              </a:rPr>
              <a:t>; </a:t>
            </a:r>
            <a:r>
              <a:rPr lang="en-IN" sz="3200" dirty="0" err="1">
                <a:latin typeface="DevLys 010" pitchFamily="2" charset="0"/>
                <a:cs typeface="Times New Roman" pitchFamily="18" charset="0"/>
              </a:rPr>
              <a:t>dk</a:t>
            </a:r>
            <a:r>
              <a:rPr lang="en-IN" sz="3200" dirty="0">
                <a:latin typeface="DevLys 010" pitchFamily="2" charset="0"/>
                <a:cs typeface="Times New Roman" pitchFamily="18" charset="0"/>
              </a:rPr>
              <a:t> </a:t>
            </a:r>
            <a:r>
              <a:rPr lang="en-IN" sz="3200" dirty="0" err="1">
                <a:latin typeface="DevLys 010" pitchFamily="2" charset="0"/>
                <a:cs typeface="Times New Roman" pitchFamily="18" charset="0"/>
              </a:rPr>
              <a:t>vf</a:t>
            </a:r>
            <a:r>
              <a:rPr lang="en-IN" sz="3200" dirty="0">
                <a:latin typeface="DevLys 010" pitchFamily="2" charset="0"/>
                <a:cs typeface="Times New Roman" pitchFamily="18" charset="0"/>
              </a:rPr>
              <a:t>/</a:t>
            </a:r>
            <a:r>
              <a:rPr lang="en-IN" sz="3200" dirty="0" err="1">
                <a:latin typeface="DevLys 010" pitchFamily="2" charset="0"/>
                <a:cs typeface="Times New Roman" pitchFamily="18" charset="0"/>
              </a:rPr>
              <a:t>kdkjh</a:t>
            </a:r>
            <a:r>
              <a:rPr lang="en-IN" sz="3200" dirty="0">
                <a:latin typeface="DevLys 010" pitchFamily="2" charset="0"/>
                <a:cs typeface="Times New Roman" pitchFamily="18" charset="0"/>
              </a:rPr>
              <a:t>]</a:t>
            </a:r>
          </a:p>
          <a:p>
            <a:pPr marL="890588" indent="-862013" algn="just">
              <a:buFont typeface="Wingdings" pitchFamily="2" charset="2"/>
              <a:buNone/>
            </a:pPr>
            <a:r>
              <a:rPr lang="en-IN" sz="3200" dirty="0">
                <a:latin typeface="DevLys 010" pitchFamily="2" charset="0"/>
                <a:cs typeface="Times New Roman" pitchFamily="18" charset="0"/>
              </a:rPr>
              <a:t>¼</a:t>
            </a:r>
            <a:r>
              <a:rPr lang="en-IN" sz="3200" dirty="0"/>
              <a:t>iv</a:t>
            </a:r>
            <a:r>
              <a:rPr lang="en-IN" sz="3200" dirty="0">
                <a:latin typeface="DevLys 010" pitchFamily="2" charset="0"/>
                <a:cs typeface="Times New Roman" pitchFamily="18" charset="0"/>
              </a:rPr>
              <a:t>½	Lora= </a:t>
            </a:r>
            <a:r>
              <a:rPr lang="en-IN" sz="3200" dirty="0" err="1">
                <a:latin typeface="DevLys 010" pitchFamily="2" charset="0"/>
                <a:cs typeface="Times New Roman" pitchFamily="18" charset="0"/>
              </a:rPr>
              <a:t>ukxfjd</a:t>
            </a:r>
            <a:r>
              <a:rPr lang="en-IN" sz="3200" dirty="0" smtClean="0">
                <a:latin typeface="DevLys 010" pitchFamily="2" charset="0"/>
                <a:cs typeface="Times New Roman" pitchFamily="18" charset="0"/>
              </a:rPr>
              <a:t>@ </a:t>
            </a:r>
            <a:r>
              <a:rPr lang="en-IN" sz="3200" dirty="0" err="1" smtClean="0">
                <a:latin typeface="DevLys 010" pitchFamily="2" charset="0"/>
                <a:cs typeface="Times New Roman" pitchFamily="18" charset="0"/>
              </a:rPr>
              <a:t>i</a:t>
            </a:r>
            <a:r>
              <a:rPr lang="en-IN" sz="3200" dirty="0" smtClean="0">
                <a:latin typeface="DevLys 010" pitchFamily="2" charset="0"/>
                <a:cs typeface="Times New Roman" pitchFamily="18" charset="0"/>
              </a:rPr>
              <a:t>=</a:t>
            </a:r>
            <a:r>
              <a:rPr lang="en-IN" sz="3200" dirty="0" err="1" smtClean="0">
                <a:latin typeface="DevLys 010" pitchFamily="2" charset="0"/>
                <a:cs typeface="Times New Roman" pitchFamily="18" charset="0"/>
              </a:rPr>
              <a:t>dkj</a:t>
            </a:r>
            <a:r>
              <a:rPr lang="en-IN" sz="3200" dirty="0" smtClean="0">
                <a:latin typeface="DevLys 010" pitchFamily="2" charset="0"/>
                <a:cs typeface="Times New Roman" pitchFamily="18" charset="0"/>
              </a:rPr>
              <a:t> </a:t>
            </a:r>
            <a:r>
              <a:rPr lang="en-IN" sz="3200" dirty="0" err="1">
                <a:latin typeface="DevLys 010" pitchFamily="2" charset="0"/>
                <a:cs typeface="Times New Roman" pitchFamily="18" charset="0"/>
              </a:rPr>
              <a:t>ftldh</a:t>
            </a:r>
            <a:r>
              <a:rPr lang="en-IN" sz="3200" dirty="0">
                <a:latin typeface="DevLys 010" pitchFamily="2" charset="0"/>
                <a:cs typeface="Times New Roman" pitchFamily="18" charset="0"/>
              </a:rPr>
              <a:t> </a:t>
            </a:r>
            <a:r>
              <a:rPr lang="en-IN" sz="3200" dirty="0" err="1">
                <a:latin typeface="DevLys 010" pitchFamily="2" charset="0"/>
                <a:cs typeface="Times New Roman" pitchFamily="18" charset="0"/>
              </a:rPr>
              <a:t>laLrqfr</a:t>
            </a:r>
            <a:r>
              <a:rPr lang="en-IN" sz="3200" dirty="0">
                <a:latin typeface="DevLys 010" pitchFamily="2" charset="0"/>
                <a:cs typeface="Times New Roman" pitchFamily="18" charset="0"/>
              </a:rPr>
              <a:t> </a:t>
            </a:r>
            <a:r>
              <a:rPr lang="en-IN" sz="3200" dirty="0" err="1">
                <a:latin typeface="DevLys 010" pitchFamily="2" charset="0"/>
                <a:cs typeface="Times New Roman" pitchFamily="18" charset="0"/>
              </a:rPr>
              <a:t>izsl</a:t>
            </a:r>
            <a:r>
              <a:rPr lang="en-IN" sz="3200" dirty="0">
                <a:latin typeface="DevLys 010" pitchFamily="2" charset="0"/>
                <a:cs typeface="Times New Roman" pitchFamily="18" charset="0"/>
              </a:rPr>
              <a:t> </a:t>
            </a:r>
            <a:r>
              <a:rPr lang="en-IN" sz="3200" dirty="0" err="1">
                <a:latin typeface="DevLys 010" pitchFamily="2" charset="0"/>
                <a:cs typeface="Times New Roman" pitchFamily="18" charset="0"/>
              </a:rPr>
              <a:t>dkmfUly</a:t>
            </a:r>
            <a:r>
              <a:rPr lang="en-IN" sz="3200" dirty="0">
                <a:latin typeface="DevLys 010" pitchFamily="2" charset="0"/>
                <a:cs typeface="Times New Roman" pitchFamily="18" charset="0"/>
              </a:rPr>
              <a:t> </a:t>
            </a:r>
            <a:r>
              <a:rPr lang="en-IN" sz="3200" dirty="0" err="1" smtClean="0">
                <a:latin typeface="DevLys 010" pitchFamily="2" charset="0"/>
                <a:cs typeface="Times New Roman" pitchFamily="18" charset="0"/>
              </a:rPr>
              <a:t>vkWQ</a:t>
            </a:r>
            <a:r>
              <a:rPr lang="en-IN" sz="3200" dirty="0" smtClean="0">
                <a:latin typeface="DevLys 010" pitchFamily="2" charset="0"/>
                <a:cs typeface="Times New Roman" pitchFamily="18" charset="0"/>
              </a:rPr>
              <a:t> </a:t>
            </a:r>
            <a:r>
              <a:rPr lang="en-IN" sz="3200" dirty="0" err="1">
                <a:latin typeface="DevLys 010" pitchFamily="2" charset="0"/>
                <a:cs typeface="Times New Roman" pitchFamily="18" charset="0"/>
              </a:rPr>
              <a:t>bafM;k</a:t>
            </a:r>
            <a:r>
              <a:rPr lang="en-IN" sz="3200" dirty="0">
                <a:latin typeface="DevLys 010" pitchFamily="2" charset="0"/>
                <a:cs typeface="Times New Roman" pitchFamily="18" charset="0"/>
              </a:rPr>
              <a:t> us dh </a:t>
            </a:r>
            <a:r>
              <a:rPr lang="en-IN" sz="3200" dirty="0" err="1">
                <a:latin typeface="DevLys 010" pitchFamily="2" charset="0"/>
                <a:cs typeface="Times New Roman" pitchFamily="18" charset="0"/>
              </a:rPr>
              <a:t>gks</a:t>
            </a:r>
            <a:r>
              <a:rPr lang="en-IN" sz="3200" dirty="0">
                <a:latin typeface="DevLys 010" pitchFamily="2" charset="0"/>
                <a:cs typeface="Times New Roman" pitchFamily="18" charset="0"/>
              </a:rPr>
              <a:t>]</a:t>
            </a:r>
          </a:p>
          <a:p>
            <a:pPr marL="890588" indent="-862013" algn="just">
              <a:buFont typeface="Wingdings" pitchFamily="2" charset="2"/>
              <a:buNone/>
            </a:pPr>
            <a:r>
              <a:rPr lang="en-IN" sz="3200" dirty="0">
                <a:latin typeface="DevLys 010" pitchFamily="2" charset="0"/>
                <a:cs typeface="Times New Roman" pitchFamily="18" charset="0"/>
              </a:rPr>
              <a:t>¼</a:t>
            </a:r>
            <a:r>
              <a:rPr lang="en-IN" sz="3200" dirty="0"/>
              <a:t>v</a:t>
            </a:r>
            <a:r>
              <a:rPr lang="en-IN" sz="3200" dirty="0">
                <a:latin typeface="DevLys 010" pitchFamily="2" charset="0"/>
                <a:cs typeface="Times New Roman" pitchFamily="18" charset="0"/>
              </a:rPr>
              <a:t>½ </a:t>
            </a:r>
            <a:r>
              <a:rPr lang="en-IN" sz="3200" dirty="0" smtClean="0">
                <a:latin typeface="DevLys 010" pitchFamily="2" charset="0"/>
                <a:cs typeface="Times New Roman" pitchFamily="18" charset="0"/>
              </a:rPr>
              <a:t>	</a:t>
            </a:r>
            <a:r>
              <a:rPr lang="en-IN" sz="2800" dirty="0" err="1" smtClean="0"/>
              <a:t>DPRO</a:t>
            </a:r>
            <a:r>
              <a:rPr lang="en-IN" sz="2800" dirty="0" smtClean="0"/>
              <a:t>/</a:t>
            </a:r>
            <a:r>
              <a:rPr lang="en-IN" sz="2800" dirty="0" err="1" smtClean="0"/>
              <a:t>DIO</a:t>
            </a:r>
            <a:r>
              <a:rPr lang="en-IN" sz="3200" dirty="0" smtClean="0"/>
              <a:t>-</a:t>
            </a:r>
            <a:r>
              <a:rPr lang="en-IN" sz="3200" dirty="0" smtClean="0">
                <a:latin typeface="DevLys 010" pitchFamily="2" charset="0"/>
                <a:cs typeface="Times New Roman" pitchFamily="18" charset="0"/>
              </a:rPr>
              <a:t> </a:t>
            </a:r>
            <a:r>
              <a:rPr lang="en-IN" sz="3200" dirty="0" err="1">
                <a:latin typeface="DevLys 010" pitchFamily="2" charset="0"/>
                <a:cs typeface="Times New Roman" pitchFamily="18" charset="0"/>
              </a:rPr>
              <a:t>lnL</a:t>
            </a:r>
            <a:r>
              <a:rPr lang="en-IN" sz="3200" dirty="0">
                <a:latin typeface="DevLys 010" pitchFamily="2" charset="0"/>
                <a:cs typeface="Times New Roman" pitchFamily="18" charset="0"/>
              </a:rPr>
              <a:t>; </a:t>
            </a:r>
            <a:r>
              <a:rPr lang="en-IN" sz="3200" dirty="0" err="1">
                <a:latin typeface="DevLys 010" pitchFamily="2" charset="0"/>
                <a:cs typeface="Times New Roman" pitchFamily="18" charset="0"/>
              </a:rPr>
              <a:t>lfpoA</a:t>
            </a:r>
            <a:endParaRPr lang="en-IN" sz="3200" dirty="0">
              <a:latin typeface="DevLys 010" pitchFamily="2" charset="0"/>
              <a:cs typeface="Times New Roman" pitchFamily="18" charset="0"/>
            </a:endParaRPr>
          </a:p>
        </p:txBody>
      </p:sp>
      <p:sp>
        <p:nvSpPr>
          <p:cNvPr id="4" name="Slide Number Placeholder 3"/>
          <p:cNvSpPr>
            <a:spLocks noGrp="1"/>
          </p:cNvSpPr>
          <p:nvPr>
            <p:ph type="sldNum" sz="quarter" idx="12"/>
          </p:nvPr>
        </p:nvSpPr>
        <p:spPr/>
        <p:txBody>
          <a:bodyPr/>
          <a:lstStyle/>
          <a:p>
            <a:fld id="{B6F15528-21DE-4FAA-801E-634DDDAF4B2B}" type="slidenum">
              <a:rPr lang="en-US" sz="2000" b="1" smtClean="0"/>
              <a:pPr/>
              <a:t>32</a:t>
            </a:fld>
            <a:endParaRPr lang="en-US" sz="2000" b="1"/>
          </a:p>
        </p:txBody>
      </p:sp>
    </p:spTree>
    <p:extLst>
      <p:ext uri="{BB962C8B-B14F-4D97-AF65-F5344CB8AC3E}">
        <p14:creationId xmlns:p14="http://schemas.microsoft.com/office/powerpoint/2010/main" xmlns="" val="158539096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6F15528-21DE-4FAA-801E-634DDDAF4B2B}" type="slidenum">
              <a:rPr lang="en-US" smtClean="0"/>
              <a:pPr/>
              <a:t>33</a:t>
            </a:fld>
            <a:endParaRPr lang="en-US"/>
          </a:p>
        </p:txBody>
      </p:sp>
      <p:sp>
        <p:nvSpPr>
          <p:cNvPr id="1025" name="Rectangle 1"/>
          <p:cNvSpPr>
            <a:spLocks noChangeArrowheads="1"/>
          </p:cNvSpPr>
          <p:nvPr/>
        </p:nvSpPr>
        <p:spPr bwMode="auto">
          <a:xfrm>
            <a:off x="467544" y="615172"/>
            <a:ext cx="8280920" cy="56323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231775" marR="0" lvl="0" indent="-231775" algn="just" defTabSz="914400" rtl="0" eaLnBrk="1" fontAlgn="base" latinLnBrk="0" hangingPunct="1">
              <a:lnSpc>
                <a:spcPct val="100000"/>
              </a:lnSpc>
              <a:spcBef>
                <a:spcPct val="0"/>
              </a:spcBef>
              <a:spcAft>
                <a:spcPct val="0"/>
              </a:spcAft>
              <a:buClrTx/>
              <a:buSzTx/>
              <a:buFont typeface="Arial" pitchFamily="34" charset="0"/>
              <a:buChar char="•"/>
              <a:tabLst/>
            </a:pPr>
            <a:r>
              <a:rPr kumimoji="0" lang="en-US" sz="4000" i="0" u="none" strike="noStrike" cap="none" normalizeH="0" baseline="0" dirty="0" err="1" smtClean="0">
                <a:ln>
                  <a:noFill/>
                </a:ln>
                <a:solidFill>
                  <a:schemeClr val="tx1"/>
                </a:solidFill>
                <a:effectLst/>
                <a:latin typeface="DevLys 010" pitchFamily="2" charset="0"/>
                <a:ea typeface="Times New Roman" pitchFamily="18" charset="0"/>
                <a:cs typeface="Times New Roman" pitchFamily="18" charset="0"/>
              </a:rPr>
              <a:t>lwpuk</a:t>
            </a:r>
            <a:r>
              <a:rPr kumimoji="0" lang="en-US" sz="4000" i="0" u="none" strike="noStrike" cap="none" normalizeH="0" baseline="0" dirty="0" smtClean="0">
                <a:ln>
                  <a:noFill/>
                </a:ln>
                <a:solidFill>
                  <a:schemeClr val="tx1"/>
                </a:solidFill>
                <a:effectLst/>
                <a:latin typeface="DevLys 010" pitchFamily="2" charset="0"/>
                <a:ea typeface="Times New Roman" pitchFamily="18" charset="0"/>
                <a:cs typeface="Times New Roman" pitchFamily="18" charset="0"/>
              </a:rPr>
              <a:t> ,</a:t>
            </a:r>
            <a:r>
              <a:rPr kumimoji="0" lang="en-US" sz="4000" i="0" u="none" strike="noStrike" cap="none" normalizeH="0" baseline="0" dirty="0" err="1" smtClean="0">
                <a:ln>
                  <a:noFill/>
                </a:ln>
                <a:solidFill>
                  <a:schemeClr val="tx1"/>
                </a:solidFill>
                <a:effectLst/>
                <a:latin typeface="DevLys 010" pitchFamily="2" charset="0"/>
                <a:ea typeface="Times New Roman" pitchFamily="18" charset="0"/>
                <a:cs typeface="Times New Roman" pitchFamily="18" charset="0"/>
              </a:rPr>
              <a:t>oa</a:t>
            </a:r>
            <a:r>
              <a:rPr kumimoji="0" lang="en-US" sz="4000" i="0" u="none" strike="noStrike" cap="none" normalizeH="0" baseline="0" dirty="0" smtClean="0">
                <a:ln>
                  <a:noFill/>
                </a:ln>
                <a:solidFill>
                  <a:schemeClr val="tx1"/>
                </a:solidFill>
                <a:effectLst/>
                <a:latin typeface="DevLys 010" pitchFamily="2" charset="0"/>
                <a:ea typeface="Times New Roman" pitchFamily="18" charset="0"/>
                <a:cs typeface="Times New Roman" pitchFamily="18" charset="0"/>
              </a:rPr>
              <a:t> </a:t>
            </a:r>
            <a:r>
              <a:rPr kumimoji="0" lang="en-US" sz="4000" i="0" u="none" strike="noStrike" cap="none" normalizeH="0" baseline="0" dirty="0" err="1" smtClean="0">
                <a:ln>
                  <a:noFill/>
                </a:ln>
                <a:solidFill>
                  <a:schemeClr val="tx1"/>
                </a:solidFill>
                <a:effectLst/>
                <a:latin typeface="DevLys 010" pitchFamily="2" charset="0"/>
                <a:ea typeface="Times New Roman" pitchFamily="18" charset="0"/>
                <a:cs typeface="Times New Roman" pitchFamily="18" charset="0"/>
              </a:rPr>
              <a:t>izlkj.k</a:t>
            </a:r>
            <a:r>
              <a:rPr kumimoji="0" lang="en-US" sz="4000" i="0" u="none" strike="noStrike" cap="none" normalizeH="0" baseline="0" dirty="0" smtClean="0">
                <a:ln>
                  <a:noFill/>
                </a:ln>
                <a:solidFill>
                  <a:schemeClr val="tx1"/>
                </a:solidFill>
                <a:effectLst/>
                <a:latin typeface="DevLys 010" pitchFamily="2" charset="0"/>
                <a:ea typeface="Times New Roman" pitchFamily="18" charset="0"/>
                <a:cs typeface="Times New Roman" pitchFamily="18" charset="0"/>
              </a:rPr>
              <a:t> ea=</a:t>
            </a:r>
            <a:r>
              <a:rPr kumimoji="0" lang="en-US" sz="4000" i="0" u="none" strike="noStrike" cap="none" normalizeH="0" baseline="0" dirty="0" err="1" smtClean="0">
                <a:ln>
                  <a:noFill/>
                </a:ln>
                <a:solidFill>
                  <a:schemeClr val="tx1"/>
                </a:solidFill>
                <a:effectLst/>
                <a:latin typeface="DevLys 010" pitchFamily="2" charset="0"/>
                <a:ea typeface="Times New Roman" pitchFamily="18" charset="0"/>
                <a:cs typeface="Times New Roman" pitchFamily="18" charset="0"/>
              </a:rPr>
              <a:t>ky</a:t>
            </a:r>
            <a:r>
              <a:rPr kumimoji="0" lang="en-US" sz="4000" i="0" u="none" strike="noStrike" cap="none" normalizeH="0" baseline="0" dirty="0" smtClean="0">
                <a:ln>
                  <a:noFill/>
                </a:ln>
                <a:solidFill>
                  <a:schemeClr val="tx1"/>
                </a:solidFill>
                <a:effectLst/>
                <a:latin typeface="DevLys 010" pitchFamily="2" charset="0"/>
                <a:ea typeface="Times New Roman" pitchFamily="18" charset="0"/>
                <a:cs typeface="Times New Roman" pitchFamily="18" charset="0"/>
              </a:rPr>
              <a:t>; </a:t>
            </a:r>
            <a:r>
              <a:rPr kumimoji="0" lang="en-US" sz="4000" i="0" u="none" strike="noStrike" cap="none" normalizeH="0" baseline="0" dirty="0" err="1" smtClean="0">
                <a:ln>
                  <a:noFill/>
                </a:ln>
                <a:solidFill>
                  <a:schemeClr val="tx1"/>
                </a:solidFill>
                <a:effectLst/>
                <a:latin typeface="DevLys 010" pitchFamily="2" charset="0"/>
                <a:ea typeface="Times New Roman" pitchFamily="18" charset="0"/>
                <a:cs typeface="Times New Roman" pitchFamily="18" charset="0"/>
              </a:rPr>
              <a:t>ds</a:t>
            </a:r>
            <a:r>
              <a:rPr kumimoji="0" lang="en-US" sz="4000" i="0" u="none" strike="noStrike" cap="none" normalizeH="0" baseline="0" dirty="0" smtClean="0">
                <a:ln>
                  <a:noFill/>
                </a:ln>
                <a:solidFill>
                  <a:schemeClr val="tx1"/>
                </a:solidFill>
                <a:effectLst/>
                <a:latin typeface="DevLys 010" pitchFamily="2" charset="0"/>
                <a:ea typeface="Times New Roman" pitchFamily="18" charset="0"/>
                <a:cs typeface="Times New Roman" pitchFamily="18" charset="0"/>
              </a:rPr>
              <a:t> </a:t>
            </a:r>
            <a:r>
              <a:rPr kumimoji="0" lang="en-US" sz="4000" i="0" u="none" strike="noStrike" cap="none" normalizeH="0" baseline="0" dirty="0" err="1" smtClean="0">
                <a:ln>
                  <a:noFill/>
                </a:ln>
                <a:solidFill>
                  <a:schemeClr val="tx1"/>
                </a:solidFill>
                <a:effectLst/>
                <a:latin typeface="DevLys 010" pitchFamily="2" charset="0"/>
                <a:ea typeface="Times New Roman" pitchFamily="18" charset="0"/>
                <a:cs typeface="Times New Roman" pitchFamily="18" charset="0"/>
              </a:rPr>
              <a:t>vf</a:t>
            </a:r>
            <a:r>
              <a:rPr kumimoji="0" lang="en-US" sz="4000" i="0" u="none" strike="noStrike" cap="none" normalizeH="0" baseline="0" dirty="0" smtClean="0">
                <a:ln>
                  <a:noFill/>
                </a:ln>
                <a:solidFill>
                  <a:schemeClr val="tx1"/>
                </a:solidFill>
                <a:effectLst/>
                <a:latin typeface="DevLys 010" pitchFamily="2" charset="0"/>
                <a:ea typeface="Times New Roman" pitchFamily="18" charset="0"/>
                <a:cs typeface="Times New Roman" pitchFamily="18" charset="0"/>
              </a:rPr>
              <a:t>/</a:t>
            </a:r>
            <a:r>
              <a:rPr kumimoji="0" lang="en-US" sz="4000" i="0" u="none" strike="noStrike" cap="none" normalizeH="0" baseline="0" dirty="0" err="1" smtClean="0">
                <a:ln>
                  <a:noFill/>
                </a:ln>
                <a:solidFill>
                  <a:schemeClr val="tx1"/>
                </a:solidFill>
                <a:effectLst/>
                <a:latin typeface="DevLys 010" pitchFamily="2" charset="0"/>
                <a:ea typeface="Times New Roman" pitchFamily="18" charset="0"/>
                <a:cs typeface="Times New Roman" pitchFamily="18" charset="0"/>
              </a:rPr>
              <a:t>kdkjh</a:t>
            </a:r>
            <a:r>
              <a:rPr kumimoji="0" lang="en-US" sz="4000" i="0" u="none" strike="noStrike" cap="none" normalizeH="0" baseline="0" dirty="0" smtClean="0">
                <a:ln>
                  <a:noFill/>
                </a:ln>
                <a:solidFill>
                  <a:schemeClr val="tx1"/>
                </a:solidFill>
                <a:effectLst/>
                <a:latin typeface="DevLys 010" pitchFamily="2" charset="0"/>
                <a:ea typeface="Times New Roman" pitchFamily="18" charset="0"/>
                <a:cs typeface="Times New Roman" pitchFamily="18" charset="0"/>
              </a:rPr>
              <a:t> </a:t>
            </a:r>
            <a:r>
              <a:rPr kumimoji="0" lang="en-US" sz="4000" i="0" u="none" strike="noStrike" cap="none" normalizeH="0" baseline="0" dirty="0" err="1" smtClean="0">
                <a:ln>
                  <a:noFill/>
                </a:ln>
                <a:solidFill>
                  <a:schemeClr val="tx1"/>
                </a:solidFill>
                <a:effectLst/>
                <a:latin typeface="DevLys 010" pitchFamily="2" charset="0"/>
                <a:ea typeface="Times New Roman" pitchFamily="18" charset="0"/>
                <a:cs typeface="Times New Roman" pitchFamily="18" charset="0"/>
              </a:rPr>
              <a:t>miyC</a:t>
            </a:r>
            <a:r>
              <a:rPr kumimoji="0" lang="en-US" sz="4000" i="0" u="none" strike="noStrike" cap="none" normalizeH="0" baseline="0" dirty="0" smtClean="0">
                <a:ln>
                  <a:noFill/>
                </a:ln>
                <a:solidFill>
                  <a:schemeClr val="tx1"/>
                </a:solidFill>
                <a:effectLst/>
                <a:latin typeface="DevLys 010" pitchFamily="2" charset="0"/>
                <a:ea typeface="Times New Roman" pitchFamily="18" charset="0"/>
                <a:cs typeface="Times New Roman" pitchFamily="18" charset="0"/>
              </a:rPr>
              <a:t>/k </a:t>
            </a:r>
            <a:r>
              <a:rPr kumimoji="0" lang="en-US" sz="4000" i="0" u="none" strike="noStrike" cap="none" normalizeH="0" baseline="0" dirty="0" err="1" smtClean="0">
                <a:ln>
                  <a:noFill/>
                </a:ln>
                <a:solidFill>
                  <a:schemeClr val="tx1"/>
                </a:solidFill>
                <a:effectLst/>
                <a:latin typeface="DevLys 010" pitchFamily="2" charset="0"/>
                <a:ea typeface="Times New Roman" pitchFamily="18" charset="0"/>
                <a:cs typeface="Times New Roman" pitchFamily="18" charset="0"/>
              </a:rPr>
              <a:t>ugha</a:t>
            </a:r>
            <a:r>
              <a:rPr kumimoji="0" lang="en-US" sz="4000" i="0" u="none" strike="noStrike" cap="none" normalizeH="0" baseline="0" dirty="0" smtClean="0">
                <a:ln>
                  <a:noFill/>
                </a:ln>
                <a:solidFill>
                  <a:schemeClr val="tx1"/>
                </a:solidFill>
                <a:effectLst/>
                <a:latin typeface="DevLys 010" pitchFamily="2" charset="0"/>
                <a:ea typeface="Times New Roman" pitchFamily="18" charset="0"/>
                <a:cs typeface="Times New Roman" pitchFamily="18" charset="0"/>
              </a:rPr>
              <a:t> </a:t>
            </a:r>
            <a:r>
              <a:rPr kumimoji="0" lang="en-US" sz="4000" i="0" u="none" strike="noStrike" cap="none" normalizeH="0" baseline="0" dirty="0" err="1" smtClean="0">
                <a:ln>
                  <a:noFill/>
                </a:ln>
                <a:solidFill>
                  <a:schemeClr val="tx1"/>
                </a:solidFill>
                <a:effectLst/>
                <a:latin typeface="DevLys 010" pitchFamily="2" charset="0"/>
                <a:ea typeface="Times New Roman" pitchFamily="18" charset="0"/>
                <a:cs typeface="Times New Roman" pitchFamily="18" charset="0"/>
              </a:rPr>
              <a:t>gks</a:t>
            </a:r>
            <a:r>
              <a:rPr kumimoji="0" lang="en-US" sz="4000" i="0" u="none" strike="noStrike" cap="none" normalizeH="0" baseline="0" dirty="0" smtClean="0">
                <a:ln>
                  <a:noFill/>
                </a:ln>
                <a:solidFill>
                  <a:schemeClr val="tx1"/>
                </a:solidFill>
                <a:effectLst/>
                <a:latin typeface="DevLys 010" pitchFamily="2" charset="0"/>
                <a:ea typeface="Times New Roman" pitchFamily="18" charset="0"/>
                <a:cs typeface="Times New Roman" pitchFamily="18" charset="0"/>
              </a:rPr>
              <a:t> </a:t>
            </a:r>
            <a:r>
              <a:rPr kumimoji="0" lang="en-US" sz="4000" i="0" u="none" strike="noStrike" cap="none" normalizeH="0" baseline="0" dirty="0" err="1" smtClean="0">
                <a:ln>
                  <a:noFill/>
                </a:ln>
                <a:solidFill>
                  <a:schemeClr val="tx1"/>
                </a:solidFill>
                <a:effectLst/>
                <a:latin typeface="DevLys 010" pitchFamily="2" charset="0"/>
                <a:ea typeface="Times New Roman" pitchFamily="18" charset="0"/>
                <a:cs typeface="Times New Roman" pitchFamily="18" charset="0"/>
              </a:rPr>
              <a:t>rks</a:t>
            </a:r>
            <a:r>
              <a:rPr kumimoji="0" lang="en-US" sz="4000" i="0" u="none" strike="noStrike" cap="none" normalizeH="0" baseline="0" dirty="0" smtClean="0">
                <a:ln>
                  <a:noFill/>
                </a:ln>
                <a:solidFill>
                  <a:schemeClr val="tx1"/>
                </a:solidFill>
                <a:effectLst/>
                <a:latin typeface="DevLys 010" pitchFamily="2" charset="0"/>
                <a:ea typeface="Times New Roman" pitchFamily="18" charset="0"/>
                <a:cs typeface="Times New Roman" pitchFamily="18" charset="0"/>
              </a:rPr>
              <a:t> </a:t>
            </a:r>
            <a:r>
              <a:rPr kumimoji="0" lang="en-US" sz="4000" i="0" u="none" strike="noStrike" cap="none" normalizeH="0" baseline="0" dirty="0" err="1" smtClean="0">
                <a:ln>
                  <a:noFill/>
                </a:ln>
                <a:solidFill>
                  <a:schemeClr val="tx1"/>
                </a:solidFill>
                <a:effectLst/>
                <a:latin typeface="DevLys 010" pitchFamily="2" charset="0"/>
                <a:ea typeface="Times New Roman" pitchFamily="18" charset="0"/>
                <a:cs typeface="Times New Roman" pitchFamily="18" charset="0"/>
              </a:rPr>
              <a:t>dsUnz</a:t>
            </a:r>
            <a:r>
              <a:rPr kumimoji="0" lang="en-US" sz="4000" i="0" u="none" strike="noStrike" cap="none" normalizeH="0" baseline="0" dirty="0" smtClean="0">
                <a:ln>
                  <a:noFill/>
                </a:ln>
                <a:solidFill>
                  <a:schemeClr val="tx1"/>
                </a:solidFill>
                <a:effectLst/>
                <a:latin typeface="DevLys 010" pitchFamily="2" charset="0"/>
                <a:ea typeface="Times New Roman" pitchFamily="18" charset="0"/>
                <a:cs typeface="Times New Roman" pitchFamily="18" charset="0"/>
              </a:rPr>
              <a:t> </a:t>
            </a:r>
            <a:r>
              <a:rPr kumimoji="0" lang="en-US" sz="4000" i="0" u="none" strike="noStrike" cap="none" normalizeH="0" baseline="0" dirty="0" err="1" smtClean="0">
                <a:ln>
                  <a:noFill/>
                </a:ln>
                <a:solidFill>
                  <a:schemeClr val="tx1"/>
                </a:solidFill>
                <a:effectLst/>
                <a:latin typeface="DevLys 010" pitchFamily="2" charset="0"/>
                <a:ea typeface="Times New Roman" pitchFamily="18" charset="0"/>
                <a:cs typeface="Times New Roman" pitchFamily="18" charset="0"/>
              </a:rPr>
              <a:t>ljdkj</a:t>
            </a:r>
            <a:r>
              <a:rPr kumimoji="0" lang="en-US" sz="4000" i="0" u="none" strike="noStrike" cap="none" normalizeH="0" baseline="0" dirty="0" smtClean="0">
                <a:ln>
                  <a:noFill/>
                </a:ln>
                <a:solidFill>
                  <a:schemeClr val="tx1"/>
                </a:solidFill>
                <a:effectLst/>
                <a:latin typeface="DevLys 010" pitchFamily="2" charset="0"/>
                <a:ea typeface="Times New Roman" pitchFamily="18" charset="0"/>
                <a:cs typeface="Times New Roman" pitchFamily="18" charset="0"/>
              </a:rPr>
              <a:t> </a:t>
            </a:r>
            <a:r>
              <a:rPr kumimoji="0" lang="en-US" sz="4000" i="0" u="none" strike="noStrike" cap="none" normalizeH="0" baseline="0" dirty="0" err="1" smtClean="0">
                <a:ln>
                  <a:noFill/>
                </a:ln>
                <a:solidFill>
                  <a:schemeClr val="tx1"/>
                </a:solidFill>
                <a:effectLst/>
                <a:latin typeface="DevLys 010" pitchFamily="2" charset="0"/>
                <a:ea typeface="Times New Roman" pitchFamily="18" charset="0"/>
                <a:cs typeface="Times New Roman" pitchFamily="18" charset="0"/>
              </a:rPr>
              <a:t>ds</a:t>
            </a:r>
            <a:r>
              <a:rPr kumimoji="0" lang="en-US" sz="4000" i="0" u="none" strike="noStrike" cap="none" normalizeH="0" baseline="0" dirty="0" smtClean="0">
                <a:ln>
                  <a:noFill/>
                </a:ln>
                <a:solidFill>
                  <a:schemeClr val="tx1"/>
                </a:solidFill>
                <a:effectLst/>
                <a:latin typeface="DevLys 010" pitchFamily="2" charset="0"/>
                <a:ea typeface="Times New Roman" pitchFamily="18" charset="0"/>
                <a:cs typeface="Times New Roman" pitchFamily="18" charset="0"/>
              </a:rPr>
              <a:t> </a:t>
            </a:r>
            <a:r>
              <a:rPr kumimoji="0" lang="en-US" sz="4000" i="0" u="none" strike="noStrike" cap="none" normalizeH="0" baseline="0" dirty="0" err="1" smtClean="0">
                <a:ln>
                  <a:noFill/>
                </a:ln>
                <a:solidFill>
                  <a:schemeClr val="tx1"/>
                </a:solidFill>
                <a:effectLst/>
                <a:latin typeface="DevLys 010" pitchFamily="2" charset="0"/>
                <a:ea typeface="Times New Roman" pitchFamily="18" charset="0"/>
                <a:cs typeface="Times New Roman" pitchFamily="18" charset="0"/>
              </a:rPr>
              <a:t>vf</a:t>
            </a:r>
            <a:r>
              <a:rPr kumimoji="0" lang="en-US" sz="4000" i="0" u="none" strike="noStrike" cap="none" normalizeH="0" baseline="0" dirty="0" smtClean="0">
                <a:ln>
                  <a:noFill/>
                </a:ln>
                <a:solidFill>
                  <a:schemeClr val="tx1"/>
                </a:solidFill>
                <a:effectLst/>
                <a:latin typeface="DevLys 010" pitchFamily="2" charset="0"/>
                <a:ea typeface="Times New Roman" pitchFamily="18" charset="0"/>
                <a:cs typeface="Times New Roman" pitchFamily="18" charset="0"/>
              </a:rPr>
              <a:t>/</a:t>
            </a:r>
            <a:r>
              <a:rPr kumimoji="0" lang="en-US" sz="4000" i="0" u="none" strike="noStrike" cap="none" normalizeH="0" baseline="0" dirty="0" err="1" smtClean="0">
                <a:ln>
                  <a:noFill/>
                </a:ln>
                <a:solidFill>
                  <a:schemeClr val="tx1"/>
                </a:solidFill>
                <a:effectLst/>
                <a:latin typeface="DevLys 010" pitchFamily="2" charset="0"/>
                <a:ea typeface="Times New Roman" pitchFamily="18" charset="0"/>
                <a:cs typeface="Times New Roman" pitchFamily="18" charset="0"/>
              </a:rPr>
              <a:t>kdkjh</a:t>
            </a:r>
            <a:r>
              <a:rPr kumimoji="0" lang="en-US" sz="4000" i="0" u="none" strike="noStrike" cap="none" normalizeH="0" baseline="0" dirty="0" smtClean="0">
                <a:ln>
                  <a:noFill/>
                </a:ln>
                <a:solidFill>
                  <a:schemeClr val="tx1"/>
                </a:solidFill>
                <a:effectLst/>
                <a:latin typeface="DevLys 010" pitchFamily="2" charset="0"/>
                <a:ea typeface="Times New Roman" pitchFamily="18" charset="0"/>
                <a:cs typeface="Times New Roman" pitchFamily="18" charset="0"/>
              </a:rPr>
              <a:t> </a:t>
            </a:r>
            <a:r>
              <a:rPr kumimoji="0" lang="en-US" sz="4000" i="0" u="none" strike="noStrike" cap="none" normalizeH="0" baseline="0" dirty="0" err="1" smtClean="0">
                <a:ln>
                  <a:noFill/>
                </a:ln>
                <a:solidFill>
                  <a:schemeClr val="tx1"/>
                </a:solidFill>
                <a:effectLst/>
                <a:latin typeface="DevLys 010" pitchFamily="2" charset="0"/>
                <a:ea typeface="Times New Roman" pitchFamily="18" charset="0"/>
                <a:cs typeface="Times New Roman" pitchFamily="18" charset="0"/>
              </a:rPr>
              <a:t>fu;qDr</a:t>
            </a:r>
            <a:r>
              <a:rPr kumimoji="0" lang="en-US" sz="4000" i="0" u="none" strike="noStrike" cap="none" normalizeH="0" baseline="0" dirty="0" smtClean="0">
                <a:ln>
                  <a:noFill/>
                </a:ln>
                <a:solidFill>
                  <a:schemeClr val="tx1"/>
                </a:solidFill>
                <a:effectLst/>
                <a:latin typeface="DevLys 010" pitchFamily="2" charset="0"/>
                <a:ea typeface="Times New Roman" pitchFamily="18" charset="0"/>
                <a:cs typeface="Times New Roman" pitchFamily="18" charset="0"/>
              </a:rPr>
              <a:t> </a:t>
            </a:r>
            <a:r>
              <a:rPr kumimoji="0" lang="en-US" sz="4000" i="0" u="none" strike="noStrike" cap="none" normalizeH="0" baseline="0" dirty="0" err="1" smtClean="0">
                <a:ln>
                  <a:noFill/>
                </a:ln>
                <a:solidFill>
                  <a:schemeClr val="tx1"/>
                </a:solidFill>
                <a:effectLst/>
                <a:latin typeface="DevLys 010" pitchFamily="2" charset="0"/>
                <a:ea typeface="Times New Roman" pitchFamily="18" charset="0"/>
                <a:cs typeface="Times New Roman" pitchFamily="18" charset="0"/>
              </a:rPr>
              <a:t>fd;s</a:t>
            </a:r>
            <a:r>
              <a:rPr kumimoji="0" lang="en-US" sz="4000" i="0" u="none" strike="noStrike" cap="none" normalizeH="0" baseline="0" dirty="0" smtClean="0">
                <a:ln>
                  <a:noFill/>
                </a:ln>
                <a:solidFill>
                  <a:schemeClr val="tx1"/>
                </a:solidFill>
                <a:effectLst/>
                <a:latin typeface="DevLys 010" pitchFamily="2" charset="0"/>
                <a:ea typeface="Times New Roman" pitchFamily="18" charset="0"/>
                <a:cs typeface="Times New Roman" pitchFamily="18" charset="0"/>
              </a:rPr>
              <a:t> </a:t>
            </a:r>
            <a:r>
              <a:rPr kumimoji="0" lang="en-US" sz="4000" i="0" u="none" strike="noStrike" cap="none" normalizeH="0" baseline="0" dirty="0" err="1" smtClean="0">
                <a:ln>
                  <a:noFill/>
                </a:ln>
                <a:solidFill>
                  <a:schemeClr val="tx1"/>
                </a:solidFill>
                <a:effectLst/>
                <a:latin typeface="DevLys 010" pitchFamily="2" charset="0"/>
                <a:ea typeface="Times New Roman" pitchFamily="18" charset="0"/>
                <a:cs typeface="Times New Roman" pitchFamily="18" charset="0"/>
              </a:rPr>
              <a:t>tk;sxsaA</a:t>
            </a:r>
            <a:endParaRPr kumimoji="0" lang="en-US" sz="1600" i="0" u="none" strike="noStrike" cap="none" normalizeH="0" baseline="0" dirty="0" smtClean="0">
              <a:ln>
                <a:noFill/>
              </a:ln>
              <a:solidFill>
                <a:schemeClr val="tx1"/>
              </a:solidFill>
              <a:effectLst/>
              <a:latin typeface="Arial" pitchFamily="34" charset="0"/>
              <a:cs typeface="Arial" pitchFamily="34" charset="0"/>
            </a:endParaRPr>
          </a:p>
          <a:p>
            <a:pPr marL="231775" marR="0" lvl="0" indent="-231775" algn="just" defTabSz="914400" rtl="0" eaLnBrk="0" fontAlgn="base" latinLnBrk="0" hangingPunct="0">
              <a:lnSpc>
                <a:spcPct val="100000"/>
              </a:lnSpc>
              <a:spcBef>
                <a:spcPct val="0"/>
              </a:spcBef>
              <a:spcAft>
                <a:spcPct val="0"/>
              </a:spcAft>
              <a:buClrTx/>
              <a:buSzTx/>
              <a:buFont typeface="Arial" pitchFamily="34" charset="0"/>
              <a:buChar char="•"/>
              <a:tabLst/>
            </a:pPr>
            <a:r>
              <a:rPr kumimoji="0" lang="en-US" sz="4000" i="0" u="none" strike="noStrike" cap="none" normalizeH="0" baseline="0" dirty="0" err="1" smtClean="0">
                <a:ln>
                  <a:noFill/>
                </a:ln>
                <a:solidFill>
                  <a:schemeClr val="tx1"/>
                </a:solidFill>
                <a:effectLst/>
                <a:latin typeface="DevLys 010" pitchFamily="2" charset="0"/>
                <a:ea typeface="Times New Roman" pitchFamily="18" charset="0"/>
                <a:cs typeface="Times New Roman" pitchFamily="18" charset="0"/>
              </a:rPr>
              <a:t>dsUnz</a:t>
            </a:r>
            <a:r>
              <a:rPr kumimoji="0" lang="en-US" sz="4000" i="0" u="none" strike="noStrike" cap="none" normalizeH="0" baseline="0" dirty="0" smtClean="0">
                <a:ln>
                  <a:noFill/>
                </a:ln>
                <a:solidFill>
                  <a:schemeClr val="tx1"/>
                </a:solidFill>
                <a:effectLst/>
                <a:latin typeface="DevLys 010" pitchFamily="2" charset="0"/>
                <a:ea typeface="Times New Roman" pitchFamily="18" charset="0"/>
                <a:cs typeface="Times New Roman" pitchFamily="18" charset="0"/>
              </a:rPr>
              <a:t> </a:t>
            </a:r>
            <a:r>
              <a:rPr kumimoji="0" lang="en-US" sz="4000" i="0" u="none" strike="noStrike" cap="none" normalizeH="0" baseline="0" dirty="0" err="1" smtClean="0">
                <a:ln>
                  <a:noFill/>
                </a:ln>
                <a:solidFill>
                  <a:schemeClr val="tx1"/>
                </a:solidFill>
                <a:effectLst/>
                <a:latin typeface="DevLys 010" pitchFamily="2" charset="0"/>
                <a:ea typeface="Times New Roman" pitchFamily="18" charset="0"/>
                <a:cs typeface="Times New Roman" pitchFamily="18" charset="0"/>
              </a:rPr>
              <a:t>ljdkj</a:t>
            </a:r>
            <a:r>
              <a:rPr kumimoji="0" lang="en-US" sz="4000" i="0" u="none" strike="noStrike" cap="none" normalizeH="0" baseline="0" dirty="0" smtClean="0">
                <a:ln>
                  <a:noFill/>
                </a:ln>
                <a:solidFill>
                  <a:schemeClr val="tx1"/>
                </a:solidFill>
                <a:effectLst/>
                <a:latin typeface="DevLys 010" pitchFamily="2" charset="0"/>
                <a:ea typeface="Times New Roman" pitchFamily="18" charset="0"/>
                <a:cs typeface="Times New Roman" pitchFamily="18" charset="0"/>
              </a:rPr>
              <a:t> </a:t>
            </a:r>
            <a:r>
              <a:rPr kumimoji="0" lang="en-US" sz="4000" i="0" u="none" strike="noStrike" cap="none" normalizeH="0" baseline="0" dirty="0" err="1" smtClean="0">
                <a:ln>
                  <a:noFill/>
                </a:ln>
                <a:solidFill>
                  <a:schemeClr val="tx1"/>
                </a:solidFill>
                <a:effectLst/>
                <a:latin typeface="DevLys 010" pitchFamily="2" charset="0"/>
                <a:ea typeface="Times New Roman" pitchFamily="18" charset="0"/>
                <a:cs typeface="Times New Roman" pitchFamily="18" charset="0"/>
              </a:rPr>
              <a:t>ds</a:t>
            </a:r>
            <a:r>
              <a:rPr kumimoji="0" lang="en-US" sz="4000" i="0" u="none" strike="noStrike" cap="none" normalizeH="0" baseline="0" dirty="0" smtClean="0">
                <a:ln>
                  <a:noFill/>
                </a:ln>
                <a:solidFill>
                  <a:schemeClr val="tx1"/>
                </a:solidFill>
                <a:effectLst/>
                <a:latin typeface="DevLys 010" pitchFamily="2" charset="0"/>
                <a:ea typeface="Times New Roman" pitchFamily="18" charset="0"/>
                <a:cs typeface="Times New Roman" pitchFamily="18" charset="0"/>
              </a:rPr>
              <a:t> </a:t>
            </a:r>
            <a:r>
              <a:rPr kumimoji="0" lang="en-US" sz="4000" i="0" u="none" strike="noStrike" cap="none" normalizeH="0" baseline="0" dirty="0" err="1" smtClean="0">
                <a:ln>
                  <a:noFill/>
                </a:ln>
                <a:solidFill>
                  <a:schemeClr val="tx1"/>
                </a:solidFill>
                <a:effectLst/>
                <a:latin typeface="DevLys 010" pitchFamily="2" charset="0"/>
                <a:ea typeface="Times New Roman" pitchFamily="18" charset="0"/>
                <a:cs typeface="Times New Roman" pitchFamily="18" charset="0"/>
              </a:rPr>
              <a:t>vf</a:t>
            </a:r>
            <a:r>
              <a:rPr kumimoji="0" lang="en-US" sz="4000" i="0" u="none" strike="noStrike" cap="none" normalizeH="0" baseline="0" dirty="0" smtClean="0">
                <a:ln>
                  <a:noFill/>
                </a:ln>
                <a:solidFill>
                  <a:schemeClr val="tx1"/>
                </a:solidFill>
                <a:effectLst/>
                <a:latin typeface="DevLys 010" pitchFamily="2" charset="0"/>
                <a:ea typeface="Times New Roman" pitchFamily="18" charset="0"/>
                <a:cs typeface="Times New Roman" pitchFamily="18" charset="0"/>
              </a:rPr>
              <a:t>/</a:t>
            </a:r>
            <a:r>
              <a:rPr kumimoji="0" lang="en-US" sz="4000" i="0" u="none" strike="noStrike" cap="none" normalizeH="0" baseline="0" dirty="0" err="1" smtClean="0">
                <a:ln>
                  <a:noFill/>
                </a:ln>
                <a:solidFill>
                  <a:schemeClr val="tx1"/>
                </a:solidFill>
                <a:effectLst/>
                <a:latin typeface="DevLys 010" pitchFamily="2" charset="0"/>
                <a:ea typeface="Times New Roman" pitchFamily="18" charset="0"/>
                <a:cs typeface="Times New Roman" pitchFamily="18" charset="0"/>
              </a:rPr>
              <a:t>kdkjh</a:t>
            </a:r>
            <a:r>
              <a:rPr kumimoji="0" lang="en-US" sz="4000" i="0" u="none" strike="noStrike" cap="none" normalizeH="0" baseline="0" dirty="0" smtClean="0">
                <a:ln>
                  <a:noFill/>
                </a:ln>
                <a:solidFill>
                  <a:schemeClr val="tx1"/>
                </a:solidFill>
                <a:effectLst/>
                <a:latin typeface="DevLys 010" pitchFamily="2" charset="0"/>
                <a:ea typeface="Times New Roman" pitchFamily="18" charset="0"/>
                <a:cs typeface="Times New Roman" pitchFamily="18" charset="0"/>
              </a:rPr>
              <a:t> </a:t>
            </a:r>
            <a:r>
              <a:rPr kumimoji="0" lang="en-US" sz="4000" i="0" u="none" strike="noStrike" cap="none" normalizeH="0" baseline="0" dirty="0" err="1" smtClean="0">
                <a:ln>
                  <a:noFill/>
                </a:ln>
                <a:solidFill>
                  <a:schemeClr val="tx1"/>
                </a:solidFill>
                <a:effectLst/>
                <a:latin typeface="DevLys 010" pitchFamily="2" charset="0"/>
                <a:ea typeface="Times New Roman" pitchFamily="18" charset="0"/>
                <a:cs typeface="Times New Roman" pitchFamily="18" charset="0"/>
              </a:rPr>
              <a:t>Hkh</a:t>
            </a:r>
            <a:r>
              <a:rPr kumimoji="0" lang="en-US" sz="4000" i="0" u="none" strike="noStrike" cap="none" normalizeH="0" baseline="0" dirty="0" smtClean="0">
                <a:ln>
                  <a:noFill/>
                </a:ln>
                <a:solidFill>
                  <a:schemeClr val="tx1"/>
                </a:solidFill>
                <a:effectLst/>
                <a:latin typeface="DevLys 010" pitchFamily="2" charset="0"/>
                <a:ea typeface="Times New Roman" pitchFamily="18" charset="0"/>
                <a:cs typeface="Times New Roman" pitchFamily="18" charset="0"/>
              </a:rPr>
              <a:t> </a:t>
            </a:r>
            <a:r>
              <a:rPr kumimoji="0" lang="en-US" sz="4000" i="0" u="none" strike="noStrike" cap="none" normalizeH="0" baseline="0" dirty="0" err="1" smtClean="0">
                <a:ln>
                  <a:noFill/>
                </a:ln>
                <a:solidFill>
                  <a:schemeClr val="tx1"/>
                </a:solidFill>
                <a:effectLst/>
                <a:latin typeface="DevLys 010" pitchFamily="2" charset="0"/>
                <a:ea typeface="Times New Roman" pitchFamily="18" charset="0"/>
                <a:cs typeface="Times New Roman" pitchFamily="18" charset="0"/>
              </a:rPr>
              <a:t>miyC</a:t>
            </a:r>
            <a:r>
              <a:rPr kumimoji="0" lang="en-US" sz="4000" i="0" u="none" strike="noStrike" cap="none" normalizeH="0" baseline="0" dirty="0" smtClean="0">
                <a:ln>
                  <a:noFill/>
                </a:ln>
                <a:solidFill>
                  <a:schemeClr val="tx1"/>
                </a:solidFill>
                <a:effectLst/>
                <a:latin typeface="DevLys 010" pitchFamily="2" charset="0"/>
                <a:ea typeface="Times New Roman" pitchFamily="18" charset="0"/>
                <a:cs typeface="Times New Roman" pitchFamily="18" charset="0"/>
              </a:rPr>
              <a:t>/k </a:t>
            </a:r>
            <a:r>
              <a:rPr kumimoji="0" lang="en-US" sz="4000" i="0" u="none" strike="noStrike" cap="none" normalizeH="0" baseline="0" dirty="0" err="1" smtClean="0">
                <a:ln>
                  <a:noFill/>
                </a:ln>
                <a:solidFill>
                  <a:schemeClr val="tx1"/>
                </a:solidFill>
                <a:effectLst/>
                <a:latin typeface="DevLys 010" pitchFamily="2" charset="0"/>
                <a:ea typeface="Times New Roman" pitchFamily="18" charset="0"/>
                <a:cs typeface="Times New Roman" pitchFamily="18" charset="0"/>
              </a:rPr>
              <a:t>ugha</a:t>
            </a:r>
            <a:r>
              <a:rPr kumimoji="0" lang="en-US" sz="4000" i="0" u="none" strike="noStrike" cap="none" normalizeH="0" baseline="0" dirty="0" smtClean="0">
                <a:ln>
                  <a:noFill/>
                </a:ln>
                <a:solidFill>
                  <a:schemeClr val="tx1"/>
                </a:solidFill>
                <a:effectLst/>
                <a:latin typeface="DevLys 010" pitchFamily="2" charset="0"/>
                <a:ea typeface="Times New Roman" pitchFamily="18" charset="0"/>
                <a:cs typeface="Times New Roman" pitchFamily="18" charset="0"/>
              </a:rPr>
              <a:t> </a:t>
            </a:r>
            <a:r>
              <a:rPr kumimoji="0" lang="en-US" sz="4000" i="0" u="none" strike="noStrike" cap="none" normalizeH="0" baseline="0" dirty="0" err="1" smtClean="0">
                <a:ln>
                  <a:noFill/>
                </a:ln>
                <a:solidFill>
                  <a:schemeClr val="tx1"/>
                </a:solidFill>
                <a:effectLst/>
                <a:latin typeface="DevLys 010" pitchFamily="2" charset="0"/>
                <a:ea typeface="Times New Roman" pitchFamily="18" charset="0"/>
                <a:cs typeface="Times New Roman" pitchFamily="18" charset="0"/>
              </a:rPr>
              <a:t>gks</a:t>
            </a:r>
            <a:r>
              <a:rPr kumimoji="0" lang="en-US" sz="4000" i="0" u="none" strike="noStrike" cap="none" normalizeH="0" baseline="0" dirty="0" smtClean="0">
                <a:ln>
                  <a:noFill/>
                </a:ln>
                <a:solidFill>
                  <a:schemeClr val="tx1"/>
                </a:solidFill>
                <a:effectLst/>
                <a:latin typeface="DevLys 010" pitchFamily="2" charset="0"/>
                <a:ea typeface="Times New Roman" pitchFamily="18" charset="0"/>
                <a:cs typeface="Times New Roman" pitchFamily="18" charset="0"/>
              </a:rPr>
              <a:t> </a:t>
            </a:r>
            <a:r>
              <a:rPr kumimoji="0" lang="en-US" sz="4000" i="0" u="none" strike="noStrike" cap="none" normalizeH="0" baseline="0" dirty="0" err="1" smtClean="0">
                <a:ln>
                  <a:noFill/>
                </a:ln>
                <a:solidFill>
                  <a:schemeClr val="tx1"/>
                </a:solidFill>
                <a:effectLst/>
                <a:latin typeface="DevLys 010" pitchFamily="2" charset="0"/>
                <a:ea typeface="Times New Roman" pitchFamily="18" charset="0"/>
                <a:cs typeface="Times New Roman" pitchFamily="18" charset="0"/>
              </a:rPr>
              <a:t>rks</a:t>
            </a:r>
            <a:r>
              <a:rPr kumimoji="0" lang="en-US" sz="4000" i="0" u="none" strike="noStrike" cap="none" normalizeH="0" baseline="0" dirty="0" smtClean="0">
                <a:ln>
                  <a:noFill/>
                </a:ln>
                <a:solidFill>
                  <a:schemeClr val="tx1"/>
                </a:solidFill>
                <a:effectLst/>
                <a:latin typeface="DevLys 010" pitchFamily="2" charset="0"/>
                <a:ea typeface="Times New Roman" pitchFamily="18" charset="0"/>
                <a:cs typeface="Times New Roman" pitchFamily="18" charset="0"/>
              </a:rPr>
              <a:t> </a:t>
            </a:r>
            <a:r>
              <a:rPr kumimoji="0" lang="en-US" sz="4000" i="0" u="none" strike="noStrike" cap="none" normalizeH="0" baseline="0" dirty="0" err="1" smtClean="0">
                <a:ln>
                  <a:noFill/>
                </a:ln>
                <a:solidFill>
                  <a:schemeClr val="tx1"/>
                </a:solidFill>
                <a:effectLst/>
                <a:latin typeface="DevLys 010" pitchFamily="2" charset="0"/>
                <a:ea typeface="Times New Roman" pitchFamily="18" charset="0"/>
                <a:cs typeface="Times New Roman" pitchFamily="18" charset="0"/>
              </a:rPr>
              <a:t>jkT</a:t>
            </a:r>
            <a:r>
              <a:rPr kumimoji="0" lang="en-US" sz="4000" i="0" u="none" strike="noStrike" cap="none" normalizeH="0" baseline="0" dirty="0" smtClean="0">
                <a:ln>
                  <a:noFill/>
                </a:ln>
                <a:solidFill>
                  <a:schemeClr val="tx1"/>
                </a:solidFill>
                <a:effectLst/>
                <a:latin typeface="DevLys 010" pitchFamily="2" charset="0"/>
                <a:ea typeface="Times New Roman" pitchFamily="18" charset="0"/>
                <a:cs typeface="Times New Roman" pitchFamily="18" charset="0"/>
              </a:rPr>
              <a:t>; </a:t>
            </a:r>
            <a:r>
              <a:rPr kumimoji="0" lang="en-US" sz="4000" i="0" u="none" strike="noStrike" cap="none" normalizeH="0" baseline="0" dirty="0" err="1" smtClean="0">
                <a:ln>
                  <a:noFill/>
                </a:ln>
                <a:solidFill>
                  <a:schemeClr val="tx1"/>
                </a:solidFill>
                <a:effectLst/>
                <a:latin typeface="DevLys 010" pitchFamily="2" charset="0"/>
                <a:ea typeface="Times New Roman" pitchFamily="18" charset="0"/>
                <a:cs typeface="Times New Roman" pitchFamily="18" charset="0"/>
              </a:rPr>
              <a:t>ljdkj</a:t>
            </a:r>
            <a:r>
              <a:rPr kumimoji="0" lang="en-US" sz="4000" i="0" u="none" strike="noStrike" cap="none" normalizeH="0" baseline="0" dirty="0" smtClean="0">
                <a:ln>
                  <a:noFill/>
                </a:ln>
                <a:solidFill>
                  <a:schemeClr val="tx1"/>
                </a:solidFill>
                <a:effectLst/>
                <a:latin typeface="DevLys 010" pitchFamily="2" charset="0"/>
                <a:ea typeface="Times New Roman" pitchFamily="18" charset="0"/>
                <a:cs typeface="Times New Roman" pitchFamily="18" charset="0"/>
              </a:rPr>
              <a:t> </a:t>
            </a:r>
            <a:r>
              <a:rPr kumimoji="0" lang="en-US" sz="4000" i="0" u="none" strike="noStrike" cap="none" normalizeH="0" baseline="0" dirty="0" err="1" smtClean="0">
                <a:ln>
                  <a:noFill/>
                </a:ln>
                <a:solidFill>
                  <a:schemeClr val="tx1"/>
                </a:solidFill>
                <a:effectLst/>
                <a:latin typeface="DevLys 010" pitchFamily="2" charset="0"/>
                <a:ea typeface="Times New Roman" pitchFamily="18" charset="0"/>
                <a:cs typeface="Times New Roman" pitchFamily="18" charset="0"/>
              </a:rPr>
              <a:t>ds</a:t>
            </a:r>
            <a:r>
              <a:rPr kumimoji="0" lang="en-US" sz="4000" i="0" u="none" strike="noStrike" cap="none" normalizeH="0" baseline="0" dirty="0" smtClean="0">
                <a:ln>
                  <a:noFill/>
                </a:ln>
                <a:solidFill>
                  <a:schemeClr val="tx1"/>
                </a:solidFill>
                <a:effectLst/>
                <a:latin typeface="DevLys 010" pitchFamily="2" charset="0"/>
                <a:ea typeface="Times New Roman" pitchFamily="18" charset="0"/>
                <a:cs typeface="Times New Roman" pitchFamily="18" charset="0"/>
              </a:rPr>
              <a:t> </a:t>
            </a:r>
            <a:r>
              <a:rPr kumimoji="0" lang="en-US" sz="4000" i="0" u="none" strike="noStrike" cap="none" normalizeH="0" baseline="0" dirty="0" err="1" smtClean="0">
                <a:ln>
                  <a:noFill/>
                </a:ln>
                <a:solidFill>
                  <a:schemeClr val="tx1"/>
                </a:solidFill>
                <a:effectLst/>
                <a:latin typeface="DevLys 010" pitchFamily="2" charset="0"/>
                <a:ea typeface="Times New Roman" pitchFamily="18" charset="0"/>
                <a:cs typeface="Times New Roman" pitchFamily="18" charset="0"/>
              </a:rPr>
              <a:t>ofj"B</a:t>
            </a:r>
            <a:r>
              <a:rPr kumimoji="0" lang="en-US" sz="4000" i="0" u="none" strike="noStrike" cap="none" normalizeH="0" baseline="0" dirty="0" smtClean="0">
                <a:ln>
                  <a:noFill/>
                </a:ln>
                <a:solidFill>
                  <a:schemeClr val="tx1"/>
                </a:solidFill>
                <a:effectLst/>
                <a:latin typeface="DevLys 010" pitchFamily="2" charset="0"/>
                <a:ea typeface="Times New Roman" pitchFamily="18" charset="0"/>
                <a:cs typeface="Times New Roman" pitchFamily="18" charset="0"/>
              </a:rPr>
              <a:t> </a:t>
            </a:r>
            <a:r>
              <a:rPr kumimoji="0" lang="en-US" sz="4000" i="0" u="none" strike="noStrike" cap="none" normalizeH="0" baseline="0" dirty="0" err="1" smtClean="0">
                <a:ln>
                  <a:noFill/>
                </a:ln>
                <a:solidFill>
                  <a:schemeClr val="tx1"/>
                </a:solidFill>
                <a:effectLst/>
                <a:latin typeface="DevLys 010" pitchFamily="2" charset="0"/>
                <a:ea typeface="Times New Roman" pitchFamily="18" charset="0"/>
                <a:cs typeface="Times New Roman" pitchFamily="18" charset="0"/>
              </a:rPr>
              <a:t>vf</a:t>
            </a:r>
            <a:r>
              <a:rPr kumimoji="0" lang="en-US" sz="4000" i="0" u="none" strike="noStrike" cap="none" normalizeH="0" baseline="0" dirty="0" smtClean="0">
                <a:ln>
                  <a:noFill/>
                </a:ln>
                <a:solidFill>
                  <a:schemeClr val="tx1"/>
                </a:solidFill>
                <a:effectLst/>
                <a:latin typeface="DevLys 010" pitchFamily="2" charset="0"/>
                <a:ea typeface="Times New Roman" pitchFamily="18" charset="0"/>
                <a:cs typeface="Times New Roman" pitchFamily="18" charset="0"/>
              </a:rPr>
              <a:t>/</a:t>
            </a:r>
            <a:r>
              <a:rPr kumimoji="0" lang="en-US" sz="4000" i="0" u="none" strike="noStrike" cap="none" normalizeH="0" baseline="0" dirty="0" err="1" smtClean="0">
                <a:ln>
                  <a:noFill/>
                </a:ln>
                <a:solidFill>
                  <a:schemeClr val="tx1"/>
                </a:solidFill>
                <a:effectLst/>
                <a:latin typeface="DevLys 010" pitchFamily="2" charset="0"/>
                <a:ea typeface="Times New Roman" pitchFamily="18" charset="0"/>
                <a:cs typeface="Times New Roman" pitchFamily="18" charset="0"/>
              </a:rPr>
              <a:t>kdkjh</a:t>
            </a:r>
            <a:r>
              <a:rPr kumimoji="0" lang="en-US" sz="4000" i="0" u="none" strike="noStrike" cap="none" normalizeH="0" baseline="0" dirty="0" smtClean="0">
                <a:ln>
                  <a:noFill/>
                </a:ln>
                <a:solidFill>
                  <a:schemeClr val="tx1"/>
                </a:solidFill>
                <a:effectLst/>
                <a:latin typeface="DevLys 010" pitchFamily="2" charset="0"/>
                <a:ea typeface="Times New Roman" pitchFamily="18" charset="0"/>
                <a:cs typeface="Times New Roman" pitchFamily="18" charset="0"/>
              </a:rPr>
              <a:t> dh </a:t>
            </a:r>
            <a:r>
              <a:rPr kumimoji="0" lang="en-US" sz="4000" i="0" u="none" strike="noStrike" cap="none" normalizeH="0" baseline="0" dirty="0" err="1" smtClean="0">
                <a:ln>
                  <a:noFill/>
                </a:ln>
                <a:solidFill>
                  <a:schemeClr val="tx1"/>
                </a:solidFill>
                <a:effectLst/>
                <a:latin typeface="DevLys 010" pitchFamily="2" charset="0"/>
                <a:ea typeface="Times New Roman" pitchFamily="18" charset="0"/>
                <a:cs typeface="Times New Roman" pitchFamily="18" charset="0"/>
              </a:rPr>
              <a:t>fu;qfDr</a:t>
            </a:r>
            <a:r>
              <a:rPr kumimoji="0" lang="en-US" sz="4000" i="0" u="none" strike="noStrike" cap="none" normalizeH="0" baseline="0" dirty="0" smtClean="0">
                <a:ln>
                  <a:noFill/>
                </a:ln>
                <a:solidFill>
                  <a:schemeClr val="tx1"/>
                </a:solidFill>
                <a:effectLst/>
                <a:latin typeface="DevLys 010" pitchFamily="2" charset="0"/>
                <a:ea typeface="Times New Roman" pitchFamily="18" charset="0"/>
                <a:cs typeface="Times New Roman" pitchFamily="18" charset="0"/>
              </a:rPr>
              <a:t> dh </a:t>
            </a:r>
            <a:r>
              <a:rPr kumimoji="0" lang="en-US" sz="4000" i="0" u="none" strike="noStrike" cap="none" normalizeH="0" baseline="0" dirty="0" err="1" smtClean="0">
                <a:ln>
                  <a:noFill/>
                </a:ln>
                <a:solidFill>
                  <a:schemeClr val="tx1"/>
                </a:solidFill>
                <a:effectLst/>
                <a:latin typeface="DevLys 010" pitchFamily="2" charset="0"/>
                <a:ea typeface="Times New Roman" pitchFamily="18" charset="0"/>
                <a:cs typeface="Times New Roman" pitchFamily="18" charset="0"/>
              </a:rPr>
              <a:t>tk;sxhA</a:t>
            </a:r>
            <a:endParaRPr kumimoji="0" lang="en-US" sz="1600" i="0" u="none" strike="noStrike" cap="none" normalizeH="0" baseline="0" dirty="0" smtClean="0">
              <a:ln>
                <a:noFill/>
              </a:ln>
              <a:solidFill>
                <a:schemeClr val="tx1"/>
              </a:solidFill>
              <a:effectLst/>
              <a:latin typeface="Arial" pitchFamily="34" charset="0"/>
              <a:cs typeface="Arial" pitchFamily="34" charset="0"/>
            </a:endParaRPr>
          </a:p>
          <a:p>
            <a:pPr marL="231775" marR="0" lvl="0" indent="-231775" algn="just" defTabSz="914400" rtl="0" eaLnBrk="0" fontAlgn="base" latinLnBrk="0" hangingPunct="0">
              <a:lnSpc>
                <a:spcPct val="100000"/>
              </a:lnSpc>
              <a:spcBef>
                <a:spcPct val="0"/>
              </a:spcBef>
              <a:spcAft>
                <a:spcPct val="0"/>
              </a:spcAft>
              <a:buClrTx/>
              <a:buSzTx/>
              <a:buFont typeface="Arial" pitchFamily="34" charset="0"/>
              <a:buChar char="•"/>
              <a:tabLst/>
            </a:pPr>
            <a:r>
              <a:rPr kumimoji="0" lang="en-US" sz="4000" i="0" u="none" strike="noStrike" cap="none" normalizeH="0" baseline="0" dirty="0" err="1" smtClean="0">
                <a:ln>
                  <a:noFill/>
                </a:ln>
                <a:solidFill>
                  <a:schemeClr val="tx1"/>
                </a:solidFill>
                <a:effectLst/>
                <a:latin typeface="DevLys 010" pitchFamily="2" charset="0"/>
                <a:ea typeface="Times New Roman" pitchFamily="18" charset="0"/>
                <a:cs typeface="Times New Roman" pitchFamily="18" charset="0"/>
              </a:rPr>
              <a:t>Hkkjrh</a:t>
            </a:r>
            <a:r>
              <a:rPr kumimoji="0" lang="en-US" sz="4000" i="0" u="none" strike="noStrike" cap="none" normalizeH="0" baseline="0" dirty="0" smtClean="0">
                <a:ln>
                  <a:noFill/>
                </a:ln>
                <a:solidFill>
                  <a:schemeClr val="tx1"/>
                </a:solidFill>
                <a:effectLst/>
                <a:latin typeface="DevLys 010" pitchFamily="2" charset="0"/>
                <a:ea typeface="Times New Roman" pitchFamily="18" charset="0"/>
                <a:cs typeface="Times New Roman" pitchFamily="18" charset="0"/>
              </a:rPr>
              <a:t>; </a:t>
            </a:r>
            <a:r>
              <a:rPr kumimoji="0" lang="en-US" sz="4000" i="0" u="none" strike="noStrike" cap="none" normalizeH="0" baseline="0" dirty="0" err="1" smtClean="0">
                <a:ln>
                  <a:noFill/>
                </a:ln>
                <a:solidFill>
                  <a:schemeClr val="tx1"/>
                </a:solidFill>
                <a:effectLst/>
                <a:latin typeface="DevLys 010" pitchFamily="2" charset="0"/>
                <a:ea typeface="Times New Roman" pitchFamily="18" charset="0"/>
                <a:cs typeface="Times New Roman" pitchFamily="18" charset="0"/>
              </a:rPr>
              <a:t>izsl</a:t>
            </a:r>
            <a:r>
              <a:rPr kumimoji="0" lang="en-US" sz="4000" i="0" u="none" strike="noStrike" cap="none" normalizeH="0" baseline="0" dirty="0" smtClean="0">
                <a:ln>
                  <a:noFill/>
                </a:ln>
                <a:solidFill>
                  <a:schemeClr val="tx1"/>
                </a:solidFill>
                <a:effectLst/>
                <a:latin typeface="DevLys 010" pitchFamily="2" charset="0"/>
                <a:ea typeface="Times New Roman" pitchFamily="18" charset="0"/>
                <a:cs typeface="Times New Roman" pitchFamily="18" charset="0"/>
              </a:rPr>
              <a:t> </a:t>
            </a:r>
            <a:r>
              <a:rPr kumimoji="0" lang="en-US" sz="4000" i="0" u="none" strike="noStrike" cap="none" normalizeH="0" baseline="0" dirty="0" err="1" smtClean="0">
                <a:ln>
                  <a:noFill/>
                </a:ln>
                <a:solidFill>
                  <a:schemeClr val="tx1"/>
                </a:solidFill>
                <a:effectLst/>
                <a:latin typeface="DevLys 010" pitchFamily="2" charset="0"/>
                <a:ea typeface="Times New Roman" pitchFamily="18" charset="0"/>
                <a:cs typeface="Times New Roman" pitchFamily="18" charset="0"/>
              </a:rPr>
              <a:t>ifj"kn</a:t>
            </a:r>
            <a:r>
              <a:rPr kumimoji="0" lang="en-US" sz="4000" i="0" u="none" strike="noStrike" cap="none" normalizeH="0" baseline="0" dirty="0" smtClean="0">
                <a:ln>
                  <a:noFill/>
                </a:ln>
                <a:solidFill>
                  <a:schemeClr val="tx1"/>
                </a:solidFill>
                <a:effectLst/>
                <a:latin typeface="DevLys 010" pitchFamily="2" charset="0"/>
                <a:ea typeface="Times New Roman" pitchFamily="18" charset="0"/>
                <a:cs typeface="Times New Roman" pitchFamily="18" charset="0"/>
              </a:rPr>
              <a:t> }</a:t>
            </a:r>
            <a:r>
              <a:rPr kumimoji="0" lang="en-US" sz="4000" i="0" u="none" strike="noStrike" cap="none" normalizeH="0" baseline="0" dirty="0" err="1" smtClean="0">
                <a:ln>
                  <a:noFill/>
                </a:ln>
                <a:solidFill>
                  <a:schemeClr val="tx1"/>
                </a:solidFill>
                <a:effectLst/>
                <a:latin typeface="DevLys 010" pitchFamily="2" charset="0"/>
                <a:ea typeface="Times New Roman" pitchFamily="18" charset="0"/>
                <a:cs typeface="Times New Roman" pitchFamily="18" charset="0"/>
              </a:rPr>
              <a:t>kjk</a:t>
            </a:r>
            <a:r>
              <a:rPr kumimoji="0" lang="en-US" sz="4000" i="0" u="none" strike="noStrike" cap="none" normalizeH="0" baseline="0" dirty="0" smtClean="0">
                <a:ln>
                  <a:noFill/>
                </a:ln>
                <a:solidFill>
                  <a:schemeClr val="tx1"/>
                </a:solidFill>
                <a:effectLst/>
                <a:latin typeface="DevLys 010" pitchFamily="2" charset="0"/>
                <a:ea typeface="Times New Roman" pitchFamily="18" charset="0"/>
                <a:cs typeface="Times New Roman" pitchFamily="18" charset="0"/>
              </a:rPr>
              <a:t> </a:t>
            </a:r>
            <a:r>
              <a:rPr kumimoji="0" lang="en-US" sz="4000" i="0" u="none" strike="noStrike" cap="none" normalizeH="0" baseline="0" dirty="0" err="1" smtClean="0">
                <a:ln>
                  <a:noFill/>
                </a:ln>
                <a:solidFill>
                  <a:schemeClr val="tx1"/>
                </a:solidFill>
                <a:effectLst/>
                <a:latin typeface="DevLys 010" pitchFamily="2" charset="0"/>
                <a:ea typeface="Times New Roman" pitchFamily="18" charset="0"/>
                <a:cs typeface="Times New Roman" pitchFamily="18" charset="0"/>
              </a:rPr>
              <a:t>dksbZ</a:t>
            </a:r>
            <a:r>
              <a:rPr kumimoji="0" lang="en-US" sz="4000" i="0" u="none" strike="noStrike" cap="none" normalizeH="0" baseline="0" dirty="0" smtClean="0">
                <a:ln>
                  <a:noFill/>
                </a:ln>
                <a:solidFill>
                  <a:schemeClr val="tx1"/>
                </a:solidFill>
                <a:effectLst/>
                <a:latin typeface="DevLys 010" pitchFamily="2" charset="0"/>
                <a:ea typeface="Times New Roman" pitchFamily="18" charset="0"/>
                <a:cs typeface="Times New Roman" pitchFamily="18" charset="0"/>
              </a:rPr>
              <a:t> </a:t>
            </a:r>
            <a:r>
              <a:rPr kumimoji="0" lang="en-US" sz="4000" i="0" u="none" strike="noStrike" cap="none" normalizeH="0" baseline="0" dirty="0" err="1" smtClean="0">
                <a:ln>
                  <a:noFill/>
                </a:ln>
                <a:solidFill>
                  <a:schemeClr val="tx1"/>
                </a:solidFill>
                <a:effectLst/>
                <a:latin typeface="DevLys 010" pitchFamily="2" charset="0"/>
                <a:ea typeface="Times New Roman" pitchFamily="18" charset="0"/>
                <a:cs typeface="Times New Roman" pitchFamily="18" charset="0"/>
              </a:rPr>
              <a:t>uke</a:t>
            </a:r>
            <a:r>
              <a:rPr kumimoji="0" lang="en-US" sz="4000" i="0" u="none" strike="noStrike" cap="none" normalizeH="0" baseline="0" dirty="0" smtClean="0">
                <a:ln>
                  <a:noFill/>
                </a:ln>
                <a:solidFill>
                  <a:schemeClr val="tx1"/>
                </a:solidFill>
                <a:effectLst/>
                <a:latin typeface="DevLys 010" pitchFamily="2" charset="0"/>
                <a:ea typeface="Times New Roman" pitchFamily="18" charset="0"/>
                <a:cs typeface="Times New Roman" pitchFamily="18" charset="0"/>
              </a:rPr>
              <a:t> </a:t>
            </a:r>
            <a:r>
              <a:rPr kumimoji="0" lang="en-US" sz="4000" i="0" u="none" strike="noStrike" cap="none" normalizeH="0" baseline="0" dirty="0" err="1" smtClean="0">
                <a:ln>
                  <a:noFill/>
                </a:ln>
                <a:solidFill>
                  <a:schemeClr val="tx1"/>
                </a:solidFill>
                <a:effectLst/>
                <a:latin typeface="DevLys 010" pitchFamily="2" charset="0"/>
                <a:ea typeface="Times New Roman" pitchFamily="18" charset="0"/>
                <a:cs typeface="Times New Roman" pitchFamily="18" charset="0"/>
              </a:rPr>
              <a:t>vxzsf"kr</a:t>
            </a:r>
            <a:r>
              <a:rPr kumimoji="0" lang="en-US" sz="4000" i="0" u="none" strike="noStrike" cap="none" normalizeH="0" baseline="0" dirty="0" smtClean="0">
                <a:ln>
                  <a:noFill/>
                </a:ln>
                <a:solidFill>
                  <a:schemeClr val="tx1"/>
                </a:solidFill>
                <a:effectLst/>
                <a:latin typeface="DevLys 010" pitchFamily="2" charset="0"/>
                <a:ea typeface="Times New Roman" pitchFamily="18" charset="0"/>
                <a:cs typeface="Times New Roman" pitchFamily="18" charset="0"/>
              </a:rPr>
              <a:t> </a:t>
            </a:r>
            <a:r>
              <a:rPr kumimoji="0" lang="en-US" sz="4000" i="0" u="none" strike="noStrike" cap="none" normalizeH="0" baseline="0" dirty="0" err="1" smtClean="0">
                <a:ln>
                  <a:noFill/>
                </a:ln>
                <a:solidFill>
                  <a:schemeClr val="tx1"/>
                </a:solidFill>
                <a:effectLst/>
                <a:latin typeface="DevLys 010" pitchFamily="2" charset="0"/>
                <a:ea typeface="Times New Roman" pitchFamily="18" charset="0"/>
                <a:cs typeface="Times New Roman" pitchFamily="18" charset="0"/>
              </a:rPr>
              <a:t>ugha</a:t>
            </a:r>
            <a:r>
              <a:rPr kumimoji="0" lang="en-US" sz="4000" i="0" u="none" strike="noStrike" cap="none" normalizeH="0" baseline="0" dirty="0" smtClean="0">
                <a:ln>
                  <a:noFill/>
                </a:ln>
                <a:solidFill>
                  <a:schemeClr val="tx1"/>
                </a:solidFill>
                <a:effectLst/>
                <a:latin typeface="DevLys 010" pitchFamily="2" charset="0"/>
                <a:ea typeface="Times New Roman" pitchFamily="18" charset="0"/>
                <a:cs typeface="Times New Roman" pitchFamily="18" charset="0"/>
              </a:rPr>
              <a:t> </a:t>
            </a:r>
            <a:r>
              <a:rPr kumimoji="0" lang="en-US" sz="4000" i="0" u="none" strike="noStrike" cap="none" normalizeH="0" baseline="0" dirty="0" err="1" smtClean="0">
                <a:ln>
                  <a:noFill/>
                </a:ln>
                <a:solidFill>
                  <a:schemeClr val="tx1"/>
                </a:solidFill>
                <a:effectLst/>
                <a:latin typeface="DevLys 010" pitchFamily="2" charset="0"/>
                <a:ea typeface="Times New Roman" pitchFamily="18" charset="0"/>
                <a:cs typeface="Times New Roman" pitchFamily="18" charset="0"/>
              </a:rPr>
              <a:t>fd;k</a:t>
            </a:r>
            <a:r>
              <a:rPr kumimoji="0" lang="en-US" sz="4000" i="0" u="none" strike="noStrike" cap="none" normalizeH="0" baseline="0" dirty="0" smtClean="0">
                <a:ln>
                  <a:noFill/>
                </a:ln>
                <a:solidFill>
                  <a:schemeClr val="tx1"/>
                </a:solidFill>
                <a:effectLst/>
                <a:latin typeface="DevLys 010" pitchFamily="2" charset="0"/>
                <a:ea typeface="Times New Roman" pitchFamily="18" charset="0"/>
                <a:cs typeface="Times New Roman" pitchFamily="18" charset="0"/>
              </a:rPr>
              <a:t> </a:t>
            </a:r>
            <a:r>
              <a:rPr kumimoji="0" lang="en-US" sz="4000" i="0" u="none" strike="noStrike" cap="none" normalizeH="0" baseline="0" dirty="0" err="1" smtClean="0">
                <a:ln>
                  <a:noFill/>
                </a:ln>
                <a:solidFill>
                  <a:schemeClr val="tx1"/>
                </a:solidFill>
                <a:effectLst/>
                <a:latin typeface="DevLys 010" pitchFamily="2" charset="0"/>
                <a:ea typeface="Times New Roman" pitchFamily="18" charset="0"/>
                <a:cs typeface="Times New Roman" pitchFamily="18" charset="0"/>
              </a:rPr>
              <a:t>x;k</a:t>
            </a:r>
            <a:r>
              <a:rPr kumimoji="0" lang="en-US" sz="4000" i="0" u="none" strike="noStrike" cap="none" normalizeH="0" baseline="0" dirty="0" smtClean="0">
                <a:ln>
                  <a:noFill/>
                </a:ln>
                <a:solidFill>
                  <a:schemeClr val="tx1"/>
                </a:solidFill>
                <a:effectLst/>
                <a:latin typeface="DevLys 010" pitchFamily="2" charset="0"/>
                <a:ea typeface="Times New Roman" pitchFamily="18" charset="0"/>
                <a:cs typeface="Times New Roman" pitchFamily="18" charset="0"/>
              </a:rPr>
              <a:t> </a:t>
            </a:r>
            <a:r>
              <a:rPr kumimoji="0" lang="en-US" sz="4000" i="0" u="none" strike="noStrike" cap="none" normalizeH="0" baseline="0" dirty="0" err="1" smtClean="0">
                <a:ln>
                  <a:noFill/>
                </a:ln>
                <a:solidFill>
                  <a:schemeClr val="tx1"/>
                </a:solidFill>
                <a:effectLst/>
                <a:latin typeface="DevLys 010" pitchFamily="2" charset="0"/>
                <a:ea typeface="Times New Roman" pitchFamily="18" charset="0"/>
                <a:cs typeface="Times New Roman" pitchFamily="18" charset="0"/>
              </a:rPr>
              <a:t>gS</a:t>
            </a:r>
            <a:r>
              <a:rPr kumimoji="0" lang="en-US" sz="4000" i="0" u="none" strike="noStrike" cap="none" normalizeH="0" baseline="0" dirty="0" smtClean="0">
                <a:ln>
                  <a:noFill/>
                </a:ln>
                <a:solidFill>
                  <a:schemeClr val="tx1"/>
                </a:solidFill>
                <a:effectLst/>
                <a:latin typeface="DevLys 010" pitchFamily="2" charset="0"/>
                <a:ea typeface="Times New Roman" pitchFamily="18" charset="0"/>
                <a:cs typeface="Times New Roman" pitchFamily="18" charset="0"/>
              </a:rPr>
              <a:t> </a:t>
            </a:r>
            <a:r>
              <a:rPr kumimoji="0" lang="en-US" sz="4000" i="0" u="none" strike="noStrike" cap="none" normalizeH="0" baseline="0" dirty="0" err="1" smtClean="0">
                <a:ln>
                  <a:noFill/>
                </a:ln>
                <a:solidFill>
                  <a:schemeClr val="tx1"/>
                </a:solidFill>
                <a:effectLst/>
                <a:latin typeface="DevLys 010" pitchFamily="2" charset="0"/>
                <a:ea typeface="Times New Roman" pitchFamily="18" charset="0"/>
                <a:cs typeface="Times New Roman" pitchFamily="18" charset="0"/>
              </a:rPr>
              <a:t>rks</a:t>
            </a:r>
            <a:r>
              <a:rPr kumimoji="0" lang="en-US" sz="4000" i="0" u="none" strike="noStrike" cap="none" normalizeH="0" baseline="0" dirty="0" smtClean="0">
                <a:ln>
                  <a:noFill/>
                </a:ln>
                <a:solidFill>
                  <a:schemeClr val="tx1"/>
                </a:solidFill>
                <a:effectLst/>
                <a:latin typeface="DevLys 010" pitchFamily="2" charset="0"/>
                <a:ea typeface="Times New Roman" pitchFamily="18" charset="0"/>
                <a:cs typeface="Times New Roman" pitchFamily="18" charset="0"/>
              </a:rPr>
              <a:t> </a:t>
            </a:r>
            <a:r>
              <a:rPr kumimoji="0" lang="en-US" sz="4000" i="0" u="none" strike="noStrike" cap="none" normalizeH="0" baseline="0" dirty="0" err="1" smtClean="0">
                <a:ln>
                  <a:noFill/>
                </a:ln>
                <a:solidFill>
                  <a:schemeClr val="tx1"/>
                </a:solidFill>
                <a:effectLst/>
                <a:latin typeface="DevLys 010" pitchFamily="2" charset="0"/>
                <a:ea typeface="Times New Roman" pitchFamily="18" charset="0"/>
                <a:cs typeface="Times New Roman" pitchFamily="18" charset="0"/>
              </a:rPr>
              <a:t>fu"i</a:t>
            </a:r>
            <a:r>
              <a:rPr kumimoji="0" lang="en-US" sz="4000" i="0" u="none" strike="noStrike" cap="none" normalizeH="0" baseline="0" dirty="0" smtClean="0">
                <a:ln>
                  <a:noFill/>
                </a:ln>
                <a:solidFill>
                  <a:schemeClr val="tx1"/>
                </a:solidFill>
                <a:effectLst/>
                <a:latin typeface="DevLys 010" pitchFamily="2" charset="0"/>
                <a:ea typeface="Times New Roman" pitchFamily="18" charset="0"/>
                <a:cs typeface="Times New Roman" pitchFamily="18" charset="0"/>
              </a:rPr>
              <a:t>{k </a:t>
            </a:r>
            <a:r>
              <a:rPr kumimoji="0" lang="en-US" sz="4000" i="0" u="none" strike="noStrike" cap="none" normalizeH="0" baseline="0" dirty="0" err="1" smtClean="0">
                <a:ln>
                  <a:noFill/>
                </a:ln>
                <a:solidFill>
                  <a:schemeClr val="tx1"/>
                </a:solidFill>
                <a:effectLst/>
                <a:latin typeface="DevLys 010" pitchFamily="2" charset="0"/>
                <a:ea typeface="Times New Roman" pitchFamily="18" charset="0"/>
                <a:cs typeface="Times New Roman" pitchFamily="18" charset="0"/>
              </a:rPr>
              <a:t>i</a:t>
            </a:r>
            <a:r>
              <a:rPr kumimoji="0" lang="en-US" sz="4000" i="0" u="none" strike="noStrike" cap="none" normalizeH="0" baseline="0" dirty="0" smtClean="0">
                <a:ln>
                  <a:noFill/>
                </a:ln>
                <a:solidFill>
                  <a:schemeClr val="tx1"/>
                </a:solidFill>
                <a:effectLst/>
                <a:latin typeface="DevLys 010" pitchFamily="2" charset="0"/>
                <a:ea typeface="Times New Roman" pitchFamily="18" charset="0"/>
                <a:cs typeface="Times New Roman" pitchFamily="18" charset="0"/>
              </a:rPr>
              <a:t>=</a:t>
            </a:r>
            <a:r>
              <a:rPr kumimoji="0" lang="en-US" sz="4000" i="0" u="none" strike="noStrike" cap="none" normalizeH="0" baseline="0" dirty="0" err="1" smtClean="0">
                <a:ln>
                  <a:noFill/>
                </a:ln>
                <a:solidFill>
                  <a:schemeClr val="tx1"/>
                </a:solidFill>
                <a:effectLst/>
                <a:latin typeface="DevLys 010" pitchFamily="2" charset="0"/>
                <a:ea typeface="Times New Roman" pitchFamily="18" charset="0"/>
                <a:cs typeface="Times New Roman" pitchFamily="18" charset="0"/>
              </a:rPr>
              <a:t>dkj</a:t>
            </a:r>
            <a:r>
              <a:rPr kumimoji="0" lang="en-US" sz="4000" i="0" u="none" strike="noStrike" cap="none" normalizeH="0" baseline="0" dirty="0" smtClean="0">
                <a:ln>
                  <a:noFill/>
                </a:ln>
                <a:solidFill>
                  <a:schemeClr val="tx1"/>
                </a:solidFill>
                <a:effectLst/>
                <a:latin typeface="DevLys 010" pitchFamily="2" charset="0"/>
                <a:ea typeface="Times New Roman" pitchFamily="18" charset="0"/>
                <a:cs typeface="Times New Roman" pitchFamily="18" charset="0"/>
              </a:rPr>
              <a:t> </a:t>
            </a:r>
            <a:r>
              <a:rPr kumimoji="0" lang="en-US" sz="4000" i="0" u="none" strike="noStrike" cap="none" normalizeH="0" baseline="0" dirty="0" err="1" smtClean="0">
                <a:ln>
                  <a:noFill/>
                </a:ln>
                <a:solidFill>
                  <a:schemeClr val="tx1"/>
                </a:solidFill>
                <a:effectLst/>
                <a:latin typeface="DevLys 010" pitchFamily="2" charset="0"/>
                <a:ea typeface="Times New Roman" pitchFamily="18" charset="0"/>
                <a:cs typeface="Times New Roman" pitchFamily="18" charset="0"/>
              </a:rPr>
              <a:t>vFkok</a:t>
            </a:r>
            <a:r>
              <a:rPr kumimoji="0" lang="en-US" sz="4000" i="0" u="none" strike="noStrike" cap="none" normalizeH="0" baseline="0" dirty="0" smtClean="0">
                <a:ln>
                  <a:noFill/>
                </a:ln>
                <a:solidFill>
                  <a:schemeClr val="tx1"/>
                </a:solidFill>
                <a:effectLst/>
                <a:latin typeface="DevLys 010" pitchFamily="2" charset="0"/>
                <a:ea typeface="Times New Roman" pitchFamily="18" charset="0"/>
                <a:cs typeface="Times New Roman" pitchFamily="18" charset="0"/>
              </a:rPr>
              <a:t> </a:t>
            </a:r>
            <a:r>
              <a:rPr kumimoji="0" lang="en-US" sz="4000" i="0" u="none" strike="noStrike" cap="none" normalizeH="0" baseline="0" dirty="0" err="1" smtClean="0">
                <a:ln>
                  <a:noFill/>
                </a:ln>
                <a:solidFill>
                  <a:schemeClr val="tx1"/>
                </a:solidFill>
                <a:effectLst/>
                <a:latin typeface="DevLys 010" pitchFamily="2" charset="0"/>
                <a:ea typeface="Times New Roman" pitchFamily="18" charset="0"/>
                <a:cs typeface="Times New Roman" pitchFamily="18" charset="0"/>
              </a:rPr>
              <a:t>funZyh</a:t>
            </a:r>
            <a:r>
              <a:rPr kumimoji="0" lang="en-US" sz="4000" i="0" u="none" strike="noStrike" cap="none" normalizeH="0" baseline="0" dirty="0" smtClean="0">
                <a:ln>
                  <a:noFill/>
                </a:ln>
                <a:solidFill>
                  <a:schemeClr val="tx1"/>
                </a:solidFill>
                <a:effectLst/>
                <a:latin typeface="DevLys 010" pitchFamily="2" charset="0"/>
                <a:ea typeface="Times New Roman" pitchFamily="18" charset="0"/>
                <a:cs typeface="Times New Roman" pitchFamily="18" charset="0"/>
              </a:rPr>
              <a:t>; </a:t>
            </a:r>
            <a:r>
              <a:rPr kumimoji="0" lang="en-US" sz="4000" i="0" u="none" strike="noStrike" cap="none" normalizeH="0" baseline="0" dirty="0" err="1" smtClean="0">
                <a:ln>
                  <a:noFill/>
                </a:ln>
                <a:solidFill>
                  <a:schemeClr val="tx1"/>
                </a:solidFill>
                <a:effectLst/>
                <a:latin typeface="DevLys 010" pitchFamily="2" charset="0"/>
                <a:ea typeface="Times New Roman" pitchFamily="18" charset="0"/>
                <a:cs typeface="Times New Roman" pitchFamily="18" charset="0"/>
              </a:rPr>
              <a:t>ofj"B</a:t>
            </a:r>
            <a:r>
              <a:rPr kumimoji="0" lang="en-US" sz="4000" i="0" u="none" strike="noStrike" cap="none" normalizeH="0" baseline="0" dirty="0" smtClean="0">
                <a:ln>
                  <a:noFill/>
                </a:ln>
                <a:solidFill>
                  <a:schemeClr val="tx1"/>
                </a:solidFill>
                <a:effectLst/>
                <a:latin typeface="DevLys 010" pitchFamily="2" charset="0"/>
                <a:ea typeface="Times New Roman" pitchFamily="18" charset="0"/>
                <a:cs typeface="Times New Roman" pitchFamily="18" charset="0"/>
              </a:rPr>
              <a:t> </a:t>
            </a:r>
            <a:r>
              <a:rPr kumimoji="0" lang="en-US" sz="4000" i="0" u="none" strike="noStrike" cap="none" normalizeH="0" baseline="0" dirty="0" err="1" smtClean="0">
                <a:ln>
                  <a:noFill/>
                </a:ln>
                <a:solidFill>
                  <a:schemeClr val="tx1"/>
                </a:solidFill>
                <a:effectLst/>
                <a:latin typeface="DevLys 010" pitchFamily="2" charset="0"/>
                <a:ea typeface="Times New Roman" pitchFamily="18" charset="0"/>
                <a:cs typeface="Times New Roman" pitchFamily="18" charset="0"/>
              </a:rPr>
              <a:t>ukxfjd</a:t>
            </a:r>
            <a:r>
              <a:rPr kumimoji="0" lang="en-US" sz="4000" i="0" u="none" strike="noStrike" cap="none" normalizeH="0" baseline="0" dirty="0" smtClean="0">
                <a:ln>
                  <a:noFill/>
                </a:ln>
                <a:solidFill>
                  <a:schemeClr val="tx1"/>
                </a:solidFill>
                <a:effectLst/>
                <a:latin typeface="DevLys 010" pitchFamily="2" charset="0"/>
                <a:ea typeface="Times New Roman" pitchFamily="18" charset="0"/>
                <a:cs typeface="Times New Roman" pitchFamily="18" charset="0"/>
              </a:rPr>
              <a:t> dh </a:t>
            </a:r>
            <a:r>
              <a:rPr kumimoji="0" lang="en-US" sz="4000" i="0" u="none" strike="noStrike" cap="none" normalizeH="0" baseline="0" dirty="0" err="1" smtClean="0">
                <a:ln>
                  <a:noFill/>
                </a:ln>
                <a:solidFill>
                  <a:schemeClr val="tx1"/>
                </a:solidFill>
                <a:effectLst/>
                <a:latin typeface="DevLys 010" pitchFamily="2" charset="0"/>
                <a:ea typeface="Times New Roman" pitchFamily="18" charset="0"/>
                <a:cs typeface="Times New Roman" pitchFamily="18" charset="0"/>
              </a:rPr>
              <a:t>fu;qfDr</a:t>
            </a:r>
            <a:r>
              <a:rPr kumimoji="0" lang="en-US" sz="4000" i="0" u="none" strike="noStrike" cap="none" normalizeH="0" baseline="0" dirty="0" smtClean="0">
                <a:ln>
                  <a:noFill/>
                </a:ln>
                <a:solidFill>
                  <a:schemeClr val="tx1"/>
                </a:solidFill>
                <a:effectLst/>
                <a:latin typeface="DevLys 010" pitchFamily="2" charset="0"/>
                <a:ea typeface="Times New Roman" pitchFamily="18" charset="0"/>
                <a:cs typeface="Times New Roman" pitchFamily="18" charset="0"/>
              </a:rPr>
              <a:t> dh </a:t>
            </a:r>
            <a:r>
              <a:rPr kumimoji="0" lang="en-US" sz="4000" i="0" u="none" strike="noStrike" cap="none" normalizeH="0" baseline="0" dirty="0" err="1" smtClean="0">
                <a:ln>
                  <a:noFill/>
                </a:ln>
                <a:solidFill>
                  <a:schemeClr val="tx1"/>
                </a:solidFill>
                <a:effectLst/>
                <a:latin typeface="DevLys 010" pitchFamily="2" charset="0"/>
                <a:ea typeface="Times New Roman" pitchFamily="18" charset="0"/>
                <a:cs typeface="Times New Roman" pitchFamily="18" charset="0"/>
              </a:rPr>
              <a:t>tk;sxhA</a:t>
            </a:r>
            <a:endParaRPr kumimoji="0" lang="en-US" sz="440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6F15528-21DE-4FAA-801E-634DDDAF4B2B}" type="slidenum">
              <a:rPr lang="en-US" smtClean="0"/>
              <a:pPr/>
              <a:t>34</a:t>
            </a:fld>
            <a:endParaRPr lang="en-US"/>
          </a:p>
        </p:txBody>
      </p:sp>
      <p:sp>
        <p:nvSpPr>
          <p:cNvPr id="3" name="TextBox 2"/>
          <p:cNvSpPr txBox="1"/>
          <p:nvPr/>
        </p:nvSpPr>
        <p:spPr>
          <a:xfrm>
            <a:off x="107504" y="836712"/>
            <a:ext cx="8964488" cy="5201424"/>
          </a:xfrm>
          <a:prstGeom prst="rect">
            <a:avLst/>
          </a:prstGeom>
          <a:noFill/>
        </p:spPr>
        <p:txBody>
          <a:bodyPr wrap="square" rtlCol="0">
            <a:spAutoFit/>
          </a:bodyPr>
          <a:lstStyle/>
          <a:p>
            <a:pPr algn="ctr"/>
            <a:r>
              <a:rPr lang="en-US" sz="4800" b="1" dirty="0" err="1" smtClean="0">
                <a:latin typeface="DevLys 010" pitchFamily="2" charset="0"/>
              </a:rPr>
              <a:t>isM</a:t>
            </a:r>
            <a:r>
              <a:rPr lang="en-US" sz="4800" b="1" dirty="0" smtClean="0">
                <a:latin typeface="DevLys 010" pitchFamily="2" charset="0"/>
              </a:rPr>
              <a:t> </a:t>
            </a:r>
            <a:r>
              <a:rPr lang="en-US" sz="4800" b="1" dirty="0" err="1" smtClean="0">
                <a:latin typeface="DevLys 010" pitchFamily="2" charset="0"/>
              </a:rPr>
              <a:t>U;wt</a:t>
            </a:r>
            <a:r>
              <a:rPr lang="en-US" sz="4800" b="1" dirty="0" smtClean="0">
                <a:latin typeface="DevLys 010" pitchFamily="2" charset="0"/>
              </a:rPr>
              <a:t> </a:t>
            </a:r>
            <a:r>
              <a:rPr lang="en-US" sz="4800" b="1" dirty="0" err="1" smtClean="0">
                <a:latin typeface="DevLys 010" pitchFamily="2" charset="0"/>
              </a:rPr>
              <a:t>ds</a:t>
            </a:r>
            <a:r>
              <a:rPr lang="en-US" sz="4800" b="1" dirty="0" smtClean="0">
                <a:latin typeface="DevLys 010" pitchFamily="2" charset="0"/>
              </a:rPr>
              <a:t> fu/</a:t>
            </a:r>
            <a:r>
              <a:rPr lang="en-US" sz="4800" b="1" dirty="0" err="1" smtClean="0">
                <a:latin typeface="DevLys 010" pitchFamily="2" charset="0"/>
              </a:rPr>
              <a:t>kkZj.k</a:t>
            </a:r>
            <a:r>
              <a:rPr lang="en-US" sz="4800" b="1" dirty="0" smtClean="0">
                <a:latin typeface="DevLys 010" pitchFamily="2" charset="0"/>
              </a:rPr>
              <a:t> dh </a:t>
            </a:r>
            <a:r>
              <a:rPr lang="en-US" sz="4800" b="1" dirty="0" err="1" smtClean="0">
                <a:latin typeface="DevLys 010" pitchFamily="2" charset="0"/>
              </a:rPr>
              <a:t>izfØ;k</a:t>
            </a:r>
            <a:endParaRPr lang="en-US" sz="4800" b="1" dirty="0" smtClean="0">
              <a:latin typeface="DevLys 010" pitchFamily="2" charset="0"/>
            </a:endParaRPr>
          </a:p>
          <a:p>
            <a:pPr algn="ctr"/>
            <a:endParaRPr lang="en-US" sz="2000" b="1" dirty="0" smtClean="0">
              <a:latin typeface="DevLys 010" pitchFamily="2" charset="0"/>
            </a:endParaRPr>
          </a:p>
          <a:p>
            <a:r>
              <a:rPr lang="en-US" sz="4400" dirty="0" smtClean="0">
                <a:latin typeface="DevLys 010" pitchFamily="2" charset="0"/>
              </a:rPr>
              <a:t>1- </a:t>
            </a:r>
            <a:r>
              <a:rPr lang="en-US" sz="4400" b="1" dirty="0" err="1" smtClean="0">
                <a:latin typeface="DevLys 010" pitchFamily="2" charset="0"/>
              </a:rPr>
              <a:t>lafnX</a:t>
            </a:r>
            <a:r>
              <a:rPr lang="en-US" sz="4400" b="1" dirty="0" smtClean="0">
                <a:latin typeface="DevLys 010" pitchFamily="2" charset="0"/>
              </a:rPr>
              <a:t>/k </a:t>
            </a:r>
            <a:r>
              <a:rPr lang="en-US" sz="4400" b="1" dirty="0" err="1" smtClean="0">
                <a:latin typeface="DevLys 010" pitchFamily="2" charset="0"/>
              </a:rPr>
              <a:t>isM</a:t>
            </a:r>
            <a:r>
              <a:rPr lang="en-US" sz="4400" b="1" dirty="0" smtClean="0">
                <a:latin typeface="DevLys 010" pitchFamily="2" charset="0"/>
              </a:rPr>
              <a:t>+ </a:t>
            </a:r>
            <a:r>
              <a:rPr lang="en-US" sz="4400" b="1" dirty="0" err="1" smtClean="0">
                <a:latin typeface="DevLys 010" pitchFamily="2" charset="0"/>
              </a:rPr>
              <a:t>U;wt</a:t>
            </a:r>
            <a:r>
              <a:rPr lang="en-US" sz="4400" b="1" dirty="0" smtClean="0">
                <a:latin typeface="DevLys 010" pitchFamily="2" charset="0"/>
              </a:rPr>
              <a:t> </a:t>
            </a:r>
            <a:r>
              <a:rPr lang="en-US" sz="4400" b="1" dirty="0" err="1" smtClean="0">
                <a:latin typeface="DevLys 010" pitchFamily="2" charset="0"/>
              </a:rPr>
              <a:t>ds</a:t>
            </a:r>
            <a:r>
              <a:rPr lang="en-US" sz="4400" b="1" dirty="0" smtClean="0">
                <a:latin typeface="DevLys 010" pitchFamily="2" charset="0"/>
              </a:rPr>
              <a:t> </a:t>
            </a:r>
            <a:r>
              <a:rPr lang="en-US" sz="4400" b="1" dirty="0" err="1" smtClean="0">
                <a:latin typeface="DevLys 010" pitchFamily="2" charset="0"/>
              </a:rPr>
              <a:t>izdj.k</a:t>
            </a:r>
            <a:r>
              <a:rPr lang="en-US" sz="4400" b="1" dirty="0" smtClean="0">
                <a:latin typeface="DevLys 010" pitchFamily="2" charset="0"/>
              </a:rPr>
              <a:t> </a:t>
            </a:r>
            <a:r>
              <a:rPr lang="en-US" sz="4400" b="1" dirty="0" err="1" smtClean="0">
                <a:latin typeface="DevLys 010" pitchFamily="2" charset="0"/>
              </a:rPr>
              <a:t>izkIr</a:t>
            </a:r>
            <a:r>
              <a:rPr lang="en-US" sz="4400" b="1" dirty="0" smtClean="0">
                <a:latin typeface="DevLys 010" pitchFamily="2" charset="0"/>
              </a:rPr>
              <a:t> </a:t>
            </a:r>
            <a:r>
              <a:rPr lang="en-US" sz="4400" b="1" dirty="0" err="1" smtClean="0">
                <a:latin typeface="DevLys 010" pitchFamily="2" charset="0"/>
              </a:rPr>
              <a:t>djuk</a:t>
            </a:r>
            <a:r>
              <a:rPr lang="en-US" sz="4400" b="1" dirty="0" smtClean="0">
                <a:latin typeface="DevLys 010" pitchFamily="2" charset="0"/>
              </a:rPr>
              <a:t> </a:t>
            </a:r>
          </a:p>
          <a:p>
            <a:pPr marL="1408113" indent="-841375"/>
            <a:r>
              <a:rPr lang="en-US" sz="4400" dirty="0" smtClean="0">
                <a:latin typeface="DevLys 010" pitchFamily="2" charset="0"/>
              </a:rPr>
              <a:t>¼</a:t>
            </a:r>
            <a:r>
              <a:rPr lang="en-US" sz="4400" dirty="0" smtClean="0"/>
              <a:t>i</a:t>
            </a:r>
            <a:r>
              <a:rPr lang="en-US" sz="4400" dirty="0" smtClean="0">
                <a:latin typeface="DevLys 010" pitchFamily="2" charset="0"/>
              </a:rPr>
              <a:t>½ 	</a:t>
            </a:r>
            <a:r>
              <a:rPr lang="en-US" sz="4400" dirty="0" err="1" smtClean="0">
                <a:latin typeface="DevLys 010" pitchFamily="2" charset="0"/>
              </a:rPr>
              <a:t>ehfM;k</a:t>
            </a:r>
            <a:r>
              <a:rPr lang="en-US" sz="4400" dirty="0" smtClean="0">
                <a:latin typeface="DevLys 010" pitchFamily="2" charset="0"/>
              </a:rPr>
              <a:t> </a:t>
            </a:r>
            <a:r>
              <a:rPr lang="en-US" sz="4400" dirty="0" err="1" smtClean="0">
                <a:latin typeface="DevLys 010" pitchFamily="2" charset="0"/>
              </a:rPr>
              <a:t>izdks"B</a:t>
            </a:r>
            <a:r>
              <a:rPr lang="en-US" sz="4400" dirty="0" smtClean="0">
                <a:latin typeface="DevLys 010" pitchFamily="2" charset="0"/>
              </a:rPr>
              <a:t> </a:t>
            </a:r>
            <a:r>
              <a:rPr lang="en-US" sz="4400" dirty="0" err="1" smtClean="0">
                <a:latin typeface="DevLys 010" pitchFamily="2" charset="0"/>
              </a:rPr>
              <a:t>ls</a:t>
            </a:r>
            <a:endParaRPr lang="en-US" sz="4400" dirty="0" smtClean="0">
              <a:latin typeface="DevLys 010" pitchFamily="2" charset="0"/>
            </a:endParaRPr>
          </a:p>
          <a:p>
            <a:pPr marL="1408113" indent="-841375"/>
            <a:r>
              <a:rPr lang="en-US" sz="4400" dirty="0" smtClean="0">
                <a:latin typeface="DevLys 010" pitchFamily="2" charset="0"/>
              </a:rPr>
              <a:t>¼</a:t>
            </a:r>
            <a:r>
              <a:rPr lang="en-US" sz="4400" dirty="0" smtClean="0"/>
              <a:t>ii</a:t>
            </a:r>
            <a:r>
              <a:rPr lang="en-US" sz="4400" dirty="0" smtClean="0">
                <a:latin typeface="DevLys 010" pitchFamily="2" charset="0"/>
              </a:rPr>
              <a:t>½ 	O;; </a:t>
            </a:r>
            <a:r>
              <a:rPr lang="en-US" sz="4400" dirty="0" err="1" smtClean="0">
                <a:latin typeface="DevLys 010" pitchFamily="2" charset="0"/>
              </a:rPr>
              <a:t>i;Zos</a:t>
            </a:r>
            <a:r>
              <a:rPr lang="en-US" sz="4400" dirty="0" smtClean="0">
                <a:latin typeface="DevLys 010" pitchFamily="2" charset="0"/>
              </a:rPr>
              <a:t>{</a:t>
            </a:r>
            <a:r>
              <a:rPr lang="en-US" sz="4400" dirty="0" err="1" smtClean="0">
                <a:latin typeface="DevLys 010" pitchFamily="2" charset="0"/>
              </a:rPr>
              <a:t>kd</a:t>
            </a:r>
            <a:r>
              <a:rPr lang="en-US" sz="4400" dirty="0" smtClean="0">
                <a:latin typeface="DevLys 010" pitchFamily="2" charset="0"/>
              </a:rPr>
              <a:t> </a:t>
            </a:r>
            <a:r>
              <a:rPr lang="en-US" sz="4400" dirty="0" err="1" smtClean="0">
                <a:latin typeface="DevLys 010" pitchFamily="2" charset="0"/>
              </a:rPr>
              <a:t>ls</a:t>
            </a:r>
            <a:endParaRPr lang="en-US" sz="4400" dirty="0" smtClean="0">
              <a:latin typeface="DevLys 010" pitchFamily="2" charset="0"/>
            </a:endParaRPr>
          </a:p>
          <a:p>
            <a:pPr marL="1408113" indent="-841375"/>
            <a:r>
              <a:rPr lang="en-US" sz="4400" dirty="0" smtClean="0">
                <a:latin typeface="DevLys 010" pitchFamily="2" charset="0"/>
              </a:rPr>
              <a:t>¼</a:t>
            </a:r>
            <a:r>
              <a:rPr lang="en-US" sz="4400" dirty="0" smtClean="0"/>
              <a:t>iii</a:t>
            </a:r>
            <a:r>
              <a:rPr lang="en-US" sz="4400" dirty="0" smtClean="0">
                <a:latin typeface="DevLys 010" pitchFamily="2" charset="0"/>
              </a:rPr>
              <a:t>½	</a:t>
            </a:r>
            <a:r>
              <a:rPr lang="en-US" sz="4400" dirty="0" err="1" smtClean="0">
                <a:latin typeface="DevLys 010" pitchFamily="2" charset="0"/>
              </a:rPr>
              <a:t>eq</a:t>
            </a:r>
            <a:r>
              <a:rPr lang="en-US" sz="4400" dirty="0" smtClean="0">
                <a:latin typeface="DevLys 010" pitchFamily="2" charset="0"/>
              </a:rPr>
              <a:t>[; </a:t>
            </a:r>
            <a:r>
              <a:rPr lang="en-US" sz="4400" dirty="0" err="1" smtClean="0">
                <a:latin typeface="DevLys 010" pitchFamily="2" charset="0"/>
              </a:rPr>
              <a:t>fuokZpu</a:t>
            </a:r>
            <a:r>
              <a:rPr lang="en-US" sz="4400" dirty="0" smtClean="0">
                <a:latin typeface="DevLys 010" pitchFamily="2" charset="0"/>
              </a:rPr>
              <a:t> </a:t>
            </a:r>
            <a:r>
              <a:rPr lang="en-US" sz="4400" dirty="0" err="1" smtClean="0">
                <a:latin typeface="DevLys 010" pitchFamily="2" charset="0"/>
              </a:rPr>
              <a:t>vf</a:t>
            </a:r>
            <a:r>
              <a:rPr lang="en-US" sz="4400" dirty="0" smtClean="0">
                <a:latin typeface="DevLys 010" pitchFamily="2" charset="0"/>
              </a:rPr>
              <a:t>/</a:t>
            </a:r>
            <a:r>
              <a:rPr lang="en-US" sz="4400" dirty="0" err="1" smtClean="0">
                <a:latin typeface="DevLys 010" pitchFamily="2" charset="0"/>
              </a:rPr>
              <a:t>kdkjh</a:t>
            </a:r>
            <a:r>
              <a:rPr lang="en-US" sz="4400" dirty="0" smtClean="0">
                <a:latin typeface="DevLys 010" pitchFamily="2" charset="0"/>
              </a:rPr>
              <a:t> </a:t>
            </a:r>
            <a:r>
              <a:rPr lang="en-US" sz="4400" dirty="0" err="1" smtClean="0">
                <a:latin typeface="DevLys 010" pitchFamily="2" charset="0"/>
              </a:rPr>
              <a:t>dk;kZy</a:t>
            </a:r>
            <a:r>
              <a:rPr lang="en-US" sz="4400" dirty="0" smtClean="0">
                <a:latin typeface="DevLys 010" pitchFamily="2" charset="0"/>
              </a:rPr>
              <a:t>; </a:t>
            </a:r>
            <a:r>
              <a:rPr lang="en-US" sz="4400" dirty="0" err="1" smtClean="0">
                <a:latin typeface="DevLys 010" pitchFamily="2" charset="0"/>
              </a:rPr>
              <a:t>ls</a:t>
            </a:r>
            <a:endParaRPr lang="en-US" sz="4400" dirty="0" smtClean="0">
              <a:latin typeface="DevLys 010" pitchFamily="2" charset="0"/>
            </a:endParaRPr>
          </a:p>
          <a:p>
            <a:pPr marL="1408113" indent="-841375"/>
            <a:r>
              <a:rPr lang="en-US" sz="4400" dirty="0" smtClean="0">
                <a:latin typeface="DevLys 010" pitchFamily="2" charset="0"/>
              </a:rPr>
              <a:t>¼</a:t>
            </a:r>
            <a:r>
              <a:rPr lang="en-US" sz="4400" dirty="0" smtClean="0"/>
              <a:t>iv</a:t>
            </a:r>
            <a:r>
              <a:rPr lang="en-US" sz="4400" dirty="0" smtClean="0">
                <a:latin typeface="DevLys 010" pitchFamily="2" charset="0"/>
              </a:rPr>
              <a:t>½	</a:t>
            </a:r>
            <a:r>
              <a:rPr lang="en-US" sz="4400" dirty="0" err="1" smtClean="0">
                <a:latin typeface="DevLys 010" pitchFamily="2" charset="0"/>
              </a:rPr>
              <a:t>fdlh</a:t>
            </a:r>
            <a:r>
              <a:rPr lang="en-US" sz="4400" dirty="0" smtClean="0">
                <a:latin typeface="DevLys 010" pitchFamily="2" charset="0"/>
              </a:rPr>
              <a:t> </a:t>
            </a:r>
            <a:r>
              <a:rPr lang="en-US" sz="4400" dirty="0" err="1" smtClean="0">
                <a:latin typeface="DevLys 010" pitchFamily="2" charset="0"/>
              </a:rPr>
              <a:t>Hkh</a:t>
            </a:r>
            <a:r>
              <a:rPr lang="en-US" sz="4400" dirty="0" smtClean="0">
                <a:latin typeface="DevLys 010" pitchFamily="2" charset="0"/>
              </a:rPr>
              <a:t> </a:t>
            </a:r>
            <a:r>
              <a:rPr lang="en-US" sz="4400" dirty="0" err="1" smtClean="0">
                <a:latin typeface="DevLys 010" pitchFamily="2" charset="0"/>
              </a:rPr>
              <a:t>f'kdk;r</a:t>
            </a:r>
            <a:r>
              <a:rPr lang="en-US" sz="4400" dirty="0" smtClean="0">
                <a:latin typeface="DevLys 010" pitchFamily="2" charset="0"/>
              </a:rPr>
              <a:t> </a:t>
            </a:r>
            <a:r>
              <a:rPr lang="en-US" sz="4400" dirty="0" err="1" smtClean="0">
                <a:latin typeface="DevLys 010" pitchFamily="2" charset="0"/>
              </a:rPr>
              <a:t>ds</a:t>
            </a:r>
            <a:r>
              <a:rPr lang="en-US" sz="4400" dirty="0" smtClean="0">
                <a:latin typeface="DevLys 010" pitchFamily="2" charset="0"/>
              </a:rPr>
              <a:t> </a:t>
            </a:r>
            <a:r>
              <a:rPr lang="en-US" sz="4400" dirty="0" err="1" smtClean="0">
                <a:latin typeface="DevLys 010" pitchFamily="2" charset="0"/>
              </a:rPr>
              <a:t>vk</a:t>
            </a:r>
            <a:r>
              <a:rPr lang="en-US" sz="4400" dirty="0" smtClean="0">
                <a:latin typeface="DevLys 010" pitchFamily="2" charset="0"/>
              </a:rPr>
              <a:t>/</a:t>
            </a:r>
            <a:r>
              <a:rPr lang="en-US" sz="4400" dirty="0" err="1" smtClean="0">
                <a:latin typeface="DevLys 010" pitchFamily="2" charset="0"/>
              </a:rPr>
              <a:t>kkj</a:t>
            </a:r>
            <a:r>
              <a:rPr lang="en-US" sz="4400" dirty="0" smtClean="0">
                <a:latin typeface="DevLys 010" pitchFamily="2" charset="0"/>
              </a:rPr>
              <a:t> </a:t>
            </a:r>
            <a:r>
              <a:rPr lang="en-US" sz="4400" dirty="0" err="1" smtClean="0">
                <a:latin typeface="DevLys 010" pitchFamily="2" charset="0"/>
              </a:rPr>
              <a:t>ij</a:t>
            </a:r>
            <a:endParaRPr lang="en-US" sz="4400" dirty="0" smtClean="0">
              <a:latin typeface="DevLys 010" pitchFamily="2" charset="0"/>
            </a:endParaRPr>
          </a:p>
          <a:p>
            <a:pPr marL="1408113" indent="-841375"/>
            <a:r>
              <a:rPr lang="en-US" sz="4400" dirty="0" smtClean="0">
                <a:latin typeface="DevLys 010" pitchFamily="2" charset="0"/>
              </a:rPr>
              <a:t>¼</a:t>
            </a:r>
            <a:r>
              <a:rPr lang="en-US" sz="4400" dirty="0" smtClean="0"/>
              <a:t>v</a:t>
            </a:r>
            <a:r>
              <a:rPr lang="en-US" sz="4400" dirty="0" smtClean="0">
                <a:latin typeface="DevLys 010" pitchFamily="2" charset="0"/>
              </a:rPr>
              <a:t>½	</a:t>
            </a:r>
            <a:r>
              <a:rPr lang="en-US" sz="4400" dirty="0" err="1" smtClean="0">
                <a:latin typeface="DevLys 010" pitchFamily="2" charset="0"/>
              </a:rPr>
              <a:t>Loizsj.kk</a:t>
            </a:r>
            <a:r>
              <a:rPr lang="en-US" sz="4400" dirty="0" smtClean="0">
                <a:latin typeface="DevLys 010" pitchFamily="2" charset="0"/>
              </a:rPr>
              <a:t> </a:t>
            </a:r>
            <a:r>
              <a:rPr lang="en-US" sz="4400" dirty="0" err="1" smtClean="0">
                <a:latin typeface="DevLys 010" pitchFamily="2" charset="0"/>
              </a:rPr>
              <a:t>ls</a:t>
            </a:r>
            <a:endParaRPr lang="en-US" sz="4400" dirty="0">
              <a:latin typeface="DevLys 010" pitchFamily="2" charset="0"/>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6F15528-21DE-4FAA-801E-634DDDAF4B2B}" type="slidenum">
              <a:rPr lang="en-US" smtClean="0"/>
              <a:pPr/>
              <a:t>35</a:t>
            </a:fld>
            <a:endParaRPr lang="en-US"/>
          </a:p>
        </p:txBody>
      </p:sp>
      <p:sp>
        <p:nvSpPr>
          <p:cNvPr id="3" name="TextBox 2"/>
          <p:cNvSpPr txBox="1"/>
          <p:nvPr/>
        </p:nvSpPr>
        <p:spPr>
          <a:xfrm>
            <a:off x="107504" y="995238"/>
            <a:ext cx="8964488" cy="5386090"/>
          </a:xfrm>
          <a:prstGeom prst="rect">
            <a:avLst/>
          </a:prstGeom>
          <a:noFill/>
        </p:spPr>
        <p:txBody>
          <a:bodyPr wrap="square" rtlCol="0">
            <a:spAutoFit/>
          </a:bodyPr>
          <a:lstStyle/>
          <a:p>
            <a:r>
              <a:rPr lang="en-US" sz="3600" dirty="0" smtClean="0">
                <a:latin typeface="DevLys 010" pitchFamily="2" charset="0"/>
              </a:rPr>
              <a:t>2- </a:t>
            </a:r>
            <a:r>
              <a:rPr lang="en-US" sz="3600" b="1" dirty="0" err="1" smtClean="0">
                <a:latin typeface="DevLys 010" pitchFamily="2" charset="0"/>
              </a:rPr>
              <a:t>lafnX</a:t>
            </a:r>
            <a:r>
              <a:rPr lang="en-US" sz="3600" b="1" dirty="0" smtClean="0">
                <a:latin typeface="DevLys 010" pitchFamily="2" charset="0"/>
              </a:rPr>
              <a:t>/k </a:t>
            </a:r>
            <a:r>
              <a:rPr lang="en-US" sz="3600" b="1" dirty="0" err="1" smtClean="0">
                <a:latin typeface="DevLys 010" pitchFamily="2" charset="0"/>
              </a:rPr>
              <a:t>isM</a:t>
            </a:r>
            <a:r>
              <a:rPr lang="en-US" sz="3600" b="1" dirty="0" smtClean="0">
                <a:latin typeface="DevLys 010" pitchFamily="2" charset="0"/>
              </a:rPr>
              <a:t>+ </a:t>
            </a:r>
            <a:r>
              <a:rPr lang="en-US" sz="3600" b="1" dirty="0" err="1" smtClean="0">
                <a:latin typeface="DevLys 010" pitchFamily="2" charset="0"/>
              </a:rPr>
              <a:t>U;wt</a:t>
            </a:r>
            <a:r>
              <a:rPr lang="en-US" sz="3600" b="1" dirty="0" smtClean="0">
                <a:latin typeface="DevLys 010" pitchFamily="2" charset="0"/>
              </a:rPr>
              <a:t> </a:t>
            </a:r>
            <a:r>
              <a:rPr lang="en-US" sz="3600" b="1" dirty="0" err="1" smtClean="0">
                <a:latin typeface="DevLys 010" pitchFamily="2" charset="0"/>
              </a:rPr>
              <a:t>ds</a:t>
            </a:r>
            <a:r>
              <a:rPr lang="en-US" sz="3600" b="1" dirty="0" smtClean="0">
                <a:latin typeface="DevLys 010" pitchFamily="2" charset="0"/>
              </a:rPr>
              <a:t> </a:t>
            </a:r>
            <a:r>
              <a:rPr lang="en-US" sz="3600" b="1" dirty="0" err="1" smtClean="0">
                <a:latin typeface="DevLys 010" pitchFamily="2" charset="0"/>
              </a:rPr>
              <a:t>izdj.kksa</a:t>
            </a:r>
            <a:r>
              <a:rPr lang="en-US" sz="3600" b="1" dirty="0" smtClean="0">
                <a:latin typeface="DevLys 010" pitchFamily="2" charset="0"/>
              </a:rPr>
              <a:t> dh </a:t>
            </a:r>
            <a:r>
              <a:rPr lang="en-US" sz="3600" b="1" dirty="0" err="1" smtClean="0">
                <a:latin typeface="DevLys 010" pitchFamily="2" charset="0"/>
              </a:rPr>
              <a:t>jftLVj</a:t>
            </a:r>
            <a:r>
              <a:rPr lang="en-US" sz="3600" b="1" dirty="0" smtClean="0">
                <a:latin typeface="DevLys 010" pitchFamily="2" charset="0"/>
              </a:rPr>
              <a:t> </a:t>
            </a:r>
            <a:r>
              <a:rPr lang="en-US" sz="3600" b="1" dirty="0" err="1" smtClean="0">
                <a:latin typeface="DevLys 010" pitchFamily="2" charset="0"/>
              </a:rPr>
              <a:t>esa</a:t>
            </a:r>
            <a:r>
              <a:rPr lang="en-US" sz="3600" b="1" dirty="0" smtClean="0">
                <a:latin typeface="DevLys 010" pitchFamily="2" charset="0"/>
              </a:rPr>
              <a:t> </a:t>
            </a:r>
            <a:r>
              <a:rPr lang="en-US" sz="3600" b="1" dirty="0" err="1" smtClean="0">
                <a:latin typeface="DevLys 010" pitchFamily="2" charset="0"/>
              </a:rPr>
              <a:t>izfof"V</a:t>
            </a:r>
            <a:r>
              <a:rPr lang="en-US" sz="3600" b="1" dirty="0" smtClean="0">
                <a:latin typeface="DevLys 010" pitchFamily="2" charset="0"/>
              </a:rPr>
              <a:t> </a:t>
            </a:r>
            <a:r>
              <a:rPr lang="en-US" sz="3600" dirty="0" smtClean="0">
                <a:latin typeface="DevLys 010" pitchFamily="2" charset="0"/>
              </a:rPr>
              <a:t>%</a:t>
            </a:r>
          </a:p>
          <a:p>
            <a:endParaRPr lang="en-US" sz="2000" dirty="0" smtClean="0">
              <a:latin typeface="DevLys 010" pitchFamily="2" charset="0"/>
            </a:endParaRPr>
          </a:p>
          <a:p>
            <a:pPr marL="1030288" indent="-682625" algn="just"/>
            <a:r>
              <a:rPr lang="en-US" sz="2400" dirty="0" smtClean="0">
                <a:latin typeface="DevLys 010" pitchFamily="2" charset="0"/>
              </a:rPr>
              <a:t>¼</a:t>
            </a:r>
            <a:r>
              <a:rPr lang="en-US" dirty="0" smtClean="0"/>
              <a:t>i</a:t>
            </a:r>
            <a:r>
              <a:rPr lang="en-US" sz="2400" dirty="0" smtClean="0">
                <a:latin typeface="DevLys 010" pitchFamily="2" charset="0"/>
              </a:rPr>
              <a:t>½  Ø-la-</a:t>
            </a:r>
          </a:p>
          <a:p>
            <a:pPr marL="1030288" indent="-682625" algn="just"/>
            <a:r>
              <a:rPr lang="en-US" sz="2400" dirty="0" smtClean="0">
                <a:latin typeface="DevLys 010" pitchFamily="2" charset="0"/>
              </a:rPr>
              <a:t>¼</a:t>
            </a:r>
            <a:r>
              <a:rPr lang="en-US" sz="2400" dirty="0" smtClean="0"/>
              <a:t>ii</a:t>
            </a:r>
            <a:r>
              <a:rPr lang="en-US" sz="2400" dirty="0" smtClean="0">
                <a:latin typeface="DevLys 010" pitchFamily="2" charset="0"/>
              </a:rPr>
              <a:t>½ </a:t>
            </a:r>
            <a:r>
              <a:rPr lang="en-US" sz="2400" dirty="0" err="1" smtClean="0">
                <a:latin typeface="DevLys 010" pitchFamily="2" charset="0"/>
              </a:rPr>
              <a:t>frfFk</a:t>
            </a:r>
            <a:r>
              <a:rPr lang="en-US" sz="2400" dirty="0" smtClean="0">
                <a:latin typeface="DevLys 010" pitchFamily="2" charset="0"/>
              </a:rPr>
              <a:t> &amp; </a:t>
            </a:r>
          </a:p>
          <a:p>
            <a:pPr marL="1030288" indent="-682625" algn="just"/>
            <a:r>
              <a:rPr lang="en-US" sz="2400" dirty="0" smtClean="0">
                <a:latin typeface="DevLys 010" pitchFamily="2" charset="0"/>
              </a:rPr>
              <a:t>¼</a:t>
            </a:r>
            <a:r>
              <a:rPr lang="en-US" sz="2400" dirty="0" smtClean="0"/>
              <a:t>iii</a:t>
            </a:r>
            <a:r>
              <a:rPr lang="en-US" sz="2400" dirty="0" smtClean="0">
                <a:latin typeface="DevLys 010" pitchFamily="2" charset="0"/>
              </a:rPr>
              <a:t>½ </a:t>
            </a:r>
            <a:r>
              <a:rPr lang="en-US" sz="2400" dirty="0" err="1" smtClean="0">
                <a:latin typeface="DevLys 010" pitchFamily="2" charset="0"/>
              </a:rPr>
              <a:t>izkfIr</a:t>
            </a:r>
            <a:r>
              <a:rPr lang="en-US" sz="2400" dirty="0" smtClean="0">
                <a:latin typeface="DevLys 010" pitchFamily="2" charset="0"/>
              </a:rPr>
              <a:t> </a:t>
            </a:r>
            <a:r>
              <a:rPr lang="en-US" sz="2400" dirty="0" err="1" smtClean="0">
                <a:latin typeface="DevLys 010" pitchFamily="2" charset="0"/>
              </a:rPr>
              <a:t>dk</a:t>
            </a:r>
            <a:r>
              <a:rPr lang="en-US" sz="2400" dirty="0" smtClean="0">
                <a:latin typeface="DevLys 010" pitchFamily="2" charset="0"/>
              </a:rPr>
              <a:t> L=</a:t>
            </a:r>
            <a:r>
              <a:rPr lang="en-US" sz="2400" dirty="0" err="1" smtClean="0">
                <a:latin typeface="DevLys 010" pitchFamily="2" charset="0"/>
              </a:rPr>
              <a:t>ksr</a:t>
            </a:r>
            <a:endParaRPr lang="en-US" sz="2400" dirty="0" smtClean="0">
              <a:latin typeface="DevLys 010" pitchFamily="2" charset="0"/>
            </a:endParaRPr>
          </a:p>
          <a:p>
            <a:pPr marL="1030288" indent="-682625" algn="just"/>
            <a:r>
              <a:rPr lang="en-US" sz="2400" dirty="0" smtClean="0">
                <a:latin typeface="DevLys 010" pitchFamily="2" charset="0"/>
              </a:rPr>
              <a:t>¼</a:t>
            </a:r>
            <a:r>
              <a:rPr lang="en-US" sz="2400" dirty="0" smtClean="0"/>
              <a:t>iv</a:t>
            </a:r>
            <a:r>
              <a:rPr lang="en-US" sz="2400" dirty="0" smtClean="0">
                <a:latin typeface="DevLys 010" pitchFamily="2" charset="0"/>
              </a:rPr>
              <a:t>½ </a:t>
            </a:r>
            <a:r>
              <a:rPr lang="en-US" sz="2400" dirty="0" err="1" smtClean="0">
                <a:latin typeface="DevLys 010" pitchFamily="2" charset="0"/>
              </a:rPr>
              <a:t>fpfUgr</a:t>
            </a:r>
            <a:r>
              <a:rPr lang="en-US" sz="2400" dirty="0" smtClean="0">
                <a:latin typeface="DevLys 010" pitchFamily="2" charset="0"/>
              </a:rPr>
              <a:t> </a:t>
            </a:r>
            <a:r>
              <a:rPr lang="en-US" sz="2400" dirty="0" err="1" smtClean="0">
                <a:latin typeface="DevLys 010" pitchFamily="2" charset="0"/>
              </a:rPr>
              <a:t>lafnX</a:t>
            </a:r>
            <a:r>
              <a:rPr lang="en-US" sz="2400" dirty="0" smtClean="0">
                <a:latin typeface="DevLys 010" pitchFamily="2" charset="0"/>
              </a:rPr>
              <a:t>/k </a:t>
            </a:r>
            <a:r>
              <a:rPr lang="en-US" sz="2400" dirty="0" err="1" smtClean="0">
                <a:latin typeface="DevLys 010" pitchFamily="2" charset="0"/>
              </a:rPr>
              <a:t>isM</a:t>
            </a:r>
            <a:r>
              <a:rPr lang="en-US" sz="2400" dirty="0" smtClean="0">
                <a:latin typeface="DevLys 010" pitchFamily="2" charset="0"/>
              </a:rPr>
              <a:t> </a:t>
            </a:r>
            <a:r>
              <a:rPr lang="en-US" sz="2400" dirty="0" err="1" smtClean="0">
                <a:latin typeface="DevLys 010" pitchFamily="2" charset="0"/>
              </a:rPr>
              <a:t>U;wt</a:t>
            </a:r>
            <a:r>
              <a:rPr lang="en-US" sz="2400" dirty="0" smtClean="0">
                <a:latin typeface="DevLys 010" pitchFamily="2" charset="0"/>
              </a:rPr>
              <a:t> </a:t>
            </a:r>
            <a:r>
              <a:rPr lang="en-US" sz="2400" dirty="0" err="1" smtClean="0">
                <a:latin typeface="DevLys 010" pitchFamily="2" charset="0"/>
              </a:rPr>
              <a:t>dk</a:t>
            </a:r>
            <a:r>
              <a:rPr lang="en-US" sz="2400" dirty="0" smtClean="0">
                <a:latin typeface="DevLys 010" pitchFamily="2" charset="0"/>
              </a:rPr>
              <a:t> '</a:t>
            </a:r>
            <a:r>
              <a:rPr lang="en-US" sz="2400" dirty="0" err="1" smtClean="0">
                <a:latin typeface="DevLys 010" pitchFamily="2" charset="0"/>
              </a:rPr>
              <a:t>kh"kZd</a:t>
            </a:r>
            <a:endParaRPr lang="en-US" sz="2400" dirty="0" smtClean="0">
              <a:latin typeface="DevLys 010" pitchFamily="2" charset="0"/>
            </a:endParaRPr>
          </a:p>
          <a:p>
            <a:pPr marL="1030288" indent="-682625" algn="just"/>
            <a:r>
              <a:rPr lang="en-US" sz="2400" dirty="0" smtClean="0">
                <a:latin typeface="DevLys 010" pitchFamily="2" charset="0"/>
              </a:rPr>
              <a:t>¼</a:t>
            </a:r>
            <a:r>
              <a:rPr lang="en-US" sz="2400" dirty="0" smtClean="0"/>
              <a:t>v</a:t>
            </a:r>
            <a:r>
              <a:rPr lang="en-US" sz="2400" dirty="0" smtClean="0">
                <a:latin typeface="DevLys 010" pitchFamily="2" charset="0"/>
              </a:rPr>
              <a:t>½ </a:t>
            </a:r>
            <a:r>
              <a:rPr lang="en-US" sz="2400" dirty="0" err="1" smtClean="0">
                <a:latin typeface="DevLys 010" pitchFamily="2" charset="0"/>
              </a:rPr>
              <a:t>lekpkj</a:t>
            </a:r>
            <a:r>
              <a:rPr lang="en-US" sz="2400" dirty="0" smtClean="0">
                <a:latin typeface="DevLys 010" pitchFamily="2" charset="0"/>
              </a:rPr>
              <a:t> </a:t>
            </a:r>
            <a:r>
              <a:rPr lang="en-US" sz="2400" dirty="0" err="1" smtClean="0">
                <a:latin typeface="DevLys 010" pitchFamily="2" charset="0"/>
              </a:rPr>
              <a:t>i</a:t>
            </a:r>
            <a:r>
              <a:rPr lang="en-US" sz="2400" dirty="0" smtClean="0">
                <a:latin typeface="DevLys 010" pitchFamily="2" charset="0"/>
              </a:rPr>
              <a:t>= </a:t>
            </a:r>
            <a:r>
              <a:rPr lang="en-US" sz="2400" dirty="0" err="1" smtClean="0">
                <a:latin typeface="DevLys 010" pitchFamily="2" charset="0"/>
              </a:rPr>
              <a:t>dk</a:t>
            </a:r>
            <a:r>
              <a:rPr lang="en-US" sz="2400" dirty="0" smtClean="0">
                <a:latin typeface="DevLys 010" pitchFamily="2" charset="0"/>
              </a:rPr>
              <a:t> </a:t>
            </a:r>
            <a:r>
              <a:rPr lang="en-US" sz="2400" dirty="0" err="1" smtClean="0">
                <a:latin typeface="DevLys 010" pitchFamily="2" charset="0"/>
              </a:rPr>
              <a:t>uke</a:t>
            </a:r>
            <a:endParaRPr lang="en-US" sz="2400" dirty="0" smtClean="0">
              <a:latin typeface="DevLys 010" pitchFamily="2" charset="0"/>
            </a:endParaRPr>
          </a:p>
          <a:p>
            <a:pPr marL="1030288" indent="-682625" algn="just"/>
            <a:r>
              <a:rPr lang="en-US" sz="2400" dirty="0" smtClean="0">
                <a:latin typeface="DevLys 010" pitchFamily="2" charset="0"/>
              </a:rPr>
              <a:t>¼</a:t>
            </a:r>
            <a:r>
              <a:rPr lang="en-US" sz="2400" dirty="0" smtClean="0"/>
              <a:t>vi</a:t>
            </a:r>
            <a:r>
              <a:rPr lang="en-US" sz="2400" dirty="0" smtClean="0">
                <a:latin typeface="DevLys 010" pitchFamily="2" charset="0"/>
              </a:rPr>
              <a:t>½ izdk'ku@izlkj.k dh </a:t>
            </a:r>
            <a:r>
              <a:rPr lang="en-US" sz="2400" dirty="0" err="1" smtClean="0">
                <a:latin typeface="DevLys 010" pitchFamily="2" charset="0"/>
              </a:rPr>
              <a:t>frfFk</a:t>
            </a:r>
            <a:endParaRPr lang="en-US" sz="2400" dirty="0" smtClean="0">
              <a:latin typeface="DevLys 010" pitchFamily="2" charset="0"/>
            </a:endParaRPr>
          </a:p>
          <a:p>
            <a:pPr marL="1030288" indent="-682625" algn="just"/>
            <a:r>
              <a:rPr lang="en-US" sz="2400" dirty="0" smtClean="0">
                <a:latin typeface="DevLys 010" pitchFamily="2" charset="0"/>
              </a:rPr>
              <a:t>¼</a:t>
            </a:r>
            <a:r>
              <a:rPr lang="en-US" sz="2400" dirty="0" smtClean="0"/>
              <a:t>vii</a:t>
            </a:r>
            <a:r>
              <a:rPr lang="en-US" sz="2400" dirty="0" smtClean="0">
                <a:latin typeface="DevLys 010" pitchFamily="2" charset="0"/>
              </a:rPr>
              <a:t>½ </a:t>
            </a:r>
            <a:r>
              <a:rPr lang="en-US" sz="2400" dirty="0" err="1" smtClean="0">
                <a:latin typeface="DevLys 010" pitchFamily="2" charset="0"/>
              </a:rPr>
              <a:t>ftyk</a:t>
            </a:r>
            <a:r>
              <a:rPr lang="en-US" sz="2400" dirty="0" smtClean="0">
                <a:latin typeface="DevLys 010" pitchFamily="2" charset="0"/>
              </a:rPr>
              <a:t> </a:t>
            </a:r>
            <a:r>
              <a:rPr lang="en-US" dirty="0" err="1" smtClean="0"/>
              <a:t>MCMC</a:t>
            </a:r>
            <a:r>
              <a:rPr lang="en-US" dirty="0" smtClean="0"/>
              <a:t> </a:t>
            </a:r>
            <a:r>
              <a:rPr lang="en-US" sz="2400" dirty="0" err="1" smtClean="0">
                <a:latin typeface="DevLys 010" pitchFamily="2" charset="0"/>
              </a:rPr>
              <a:t>esa</a:t>
            </a:r>
            <a:r>
              <a:rPr lang="en-US" sz="2400" dirty="0" smtClean="0">
                <a:latin typeface="DevLys 010" pitchFamily="2" charset="0"/>
              </a:rPr>
              <a:t> </a:t>
            </a:r>
            <a:r>
              <a:rPr lang="en-US" sz="2400" dirty="0" err="1" smtClean="0">
                <a:latin typeface="DevLys 010" pitchFamily="2" charset="0"/>
              </a:rPr>
              <a:t>izkjafHkd</a:t>
            </a:r>
            <a:r>
              <a:rPr lang="en-US" sz="2400" dirty="0" smtClean="0">
                <a:latin typeface="DevLys 010" pitchFamily="2" charset="0"/>
              </a:rPr>
              <a:t> </a:t>
            </a:r>
            <a:r>
              <a:rPr lang="en-US" sz="2400" dirty="0" err="1" smtClean="0">
                <a:latin typeface="DevLys 010" pitchFamily="2" charset="0"/>
              </a:rPr>
              <a:t>fu.kZ</a:t>
            </a:r>
            <a:r>
              <a:rPr lang="en-US" sz="2400" dirty="0" smtClean="0">
                <a:latin typeface="DevLys 010" pitchFamily="2" charset="0"/>
              </a:rPr>
              <a:t>; dh </a:t>
            </a:r>
            <a:r>
              <a:rPr lang="en-US" sz="2400" dirty="0" err="1" smtClean="0">
                <a:latin typeface="DevLys 010" pitchFamily="2" charset="0"/>
              </a:rPr>
              <a:t>frfFk</a:t>
            </a:r>
            <a:endParaRPr lang="en-US" sz="2400" dirty="0" smtClean="0">
              <a:latin typeface="DevLys 010" pitchFamily="2" charset="0"/>
            </a:endParaRPr>
          </a:p>
          <a:p>
            <a:pPr marL="1030288" indent="-682625" algn="just"/>
            <a:r>
              <a:rPr lang="en-US" sz="2400" dirty="0" smtClean="0">
                <a:latin typeface="DevLys 010" pitchFamily="2" charset="0"/>
              </a:rPr>
              <a:t>¼</a:t>
            </a:r>
            <a:r>
              <a:rPr lang="en-US" sz="2400" dirty="0" smtClean="0"/>
              <a:t>viii</a:t>
            </a:r>
            <a:r>
              <a:rPr lang="en-US" sz="2400" dirty="0" smtClean="0">
                <a:latin typeface="DevLys 010" pitchFamily="2" charset="0"/>
              </a:rPr>
              <a:t>½ </a:t>
            </a:r>
            <a:r>
              <a:rPr lang="en-US" dirty="0" err="1" smtClean="0"/>
              <a:t>MCMC</a:t>
            </a:r>
            <a:r>
              <a:rPr lang="en-US" sz="2400" dirty="0" smtClean="0">
                <a:latin typeface="DevLys 010" pitchFamily="2" charset="0"/>
              </a:rPr>
              <a:t> }</a:t>
            </a:r>
            <a:r>
              <a:rPr lang="en-US" sz="2400" dirty="0" err="1" smtClean="0">
                <a:latin typeface="DevLys 010" pitchFamily="2" charset="0"/>
              </a:rPr>
              <a:t>kjk</a:t>
            </a:r>
            <a:r>
              <a:rPr lang="en-US" sz="2400" dirty="0" smtClean="0">
                <a:latin typeface="DevLys 010" pitchFamily="2" charset="0"/>
              </a:rPr>
              <a:t> </a:t>
            </a:r>
            <a:r>
              <a:rPr lang="en-US" sz="2400" dirty="0" err="1" smtClean="0">
                <a:latin typeface="DevLys 010" pitchFamily="2" charset="0"/>
              </a:rPr>
              <a:t>fu.kZ</a:t>
            </a:r>
            <a:r>
              <a:rPr lang="en-US" sz="2400" dirty="0" smtClean="0">
                <a:latin typeface="DevLys 010" pitchFamily="2" charset="0"/>
              </a:rPr>
              <a:t>; % </a:t>
            </a:r>
            <a:r>
              <a:rPr lang="en-US" sz="2400" dirty="0" err="1" smtClean="0">
                <a:latin typeface="DevLys 010" pitchFamily="2" charset="0"/>
              </a:rPr>
              <a:t>lafnX</a:t>
            </a:r>
            <a:r>
              <a:rPr lang="en-US" sz="2400" dirty="0" smtClean="0">
                <a:latin typeface="DevLys 010" pitchFamily="2" charset="0"/>
              </a:rPr>
              <a:t>/k </a:t>
            </a:r>
            <a:r>
              <a:rPr lang="en-US" sz="2400" dirty="0" err="1" smtClean="0">
                <a:latin typeface="DevLys 010" pitchFamily="2" charset="0"/>
              </a:rPr>
              <a:t>isM</a:t>
            </a:r>
            <a:r>
              <a:rPr lang="en-US" sz="2400" dirty="0" smtClean="0">
                <a:latin typeface="DevLys 010" pitchFamily="2" charset="0"/>
              </a:rPr>
              <a:t> </a:t>
            </a:r>
            <a:r>
              <a:rPr lang="en-US" sz="2400" dirty="0" err="1" smtClean="0">
                <a:latin typeface="DevLys 010" pitchFamily="2" charset="0"/>
              </a:rPr>
              <a:t>U;wt</a:t>
            </a:r>
            <a:r>
              <a:rPr lang="en-US" sz="2400" dirty="0" smtClean="0">
                <a:latin typeface="DevLys 010" pitchFamily="2" charset="0"/>
              </a:rPr>
              <a:t> </a:t>
            </a:r>
            <a:r>
              <a:rPr lang="en-US" sz="2400" dirty="0" err="1" smtClean="0">
                <a:latin typeface="DevLys 010" pitchFamily="2" charset="0"/>
              </a:rPr>
              <a:t>gS@ugha</a:t>
            </a:r>
            <a:endParaRPr lang="en-US" sz="2400" dirty="0" smtClean="0">
              <a:latin typeface="DevLys 010" pitchFamily="2" charset="0"/>
            </a:endParaRPr>
          </a:p>
          <a:p>
            <a:pPr marL="1030288" indent="-682625" algn="just"/>
            <a:r>
              <a:rPr lang="en-US" sz="2400" dirty="0" smtClean="0">
                <a:latin typeface="DevLys 010" pitchFamily="2" charset="0"/>
              </a:rPr>
              <a:t>¼</a:t>
            </a:r>
            <a:r>
              <a:rPr lang="en-US" sz="2400" dirty="0" smtClean="0"/>
              <a:t>ix</a:t>
            </a:r>
            <a:r>
              <a:rPr lang="en-US" sz="2400" dirty="0" smtClean="0">
                <a:latin typeface="DevLys 010" pitchFamily="2" charset="0"/>
              </a:rPr>
              <a:t>½ </a:t>
            </a:r>
            <a:r>
              <a:rPr lang="en-US" sz="2400" dirty="0" err="1" smtClean="0">
                <a:latin typeface="DevLys 010" pitchFamily="2" charset="0"/>
              </a:rPr>
              <a:t>lafnX</a:t>
            </a:r>
            <a:r>
              <a:rPr lang="en-US" sz="2400" dirty="0" smtClean="0">
                <a:latin typeface="DevLys 010" pitchFamily="2" charset="0"/>
              </a:rPr>
              <a:t>/k </a:t>
            </a:r>
            <a:r>
              <a:rPr lang="en-US" sz="2400" dirty="0" err="1" smtClean="0">
                <a:latin typeface="DevLys 010" pitchFamily="2" charset="0"/>
              </a:rPr>
              <a:t>isM</a:t>
            </a:r>
            <a:r>
              <a:rPr lang="en-US" sz="2400" dirty="0" smtClean="0">
                <a:latin typeface="DevLys 010" pitchFamily="2" charset="0"/>
              </a:rPr>
              <a:t> </a:t>
            </a:r>
            <a:r>
              <a:rPr lang="en-US" sz="2400" dirty="0" err="1" smtClean="0">
                <a:latin typeface="DevLys 010" pitchFamily="2" charset="0"/>
              </a:rPr>
              <a:t>U;wt</a:t>
            </a:r>
            <a:r>
              <a:rPr lang="en-US" sz="2400" dirty="0" smtClean="0">
                <a:latin typeface="DevLys 010" pitchFamily="2" charset="0"/>
              </a:rPr>
              <a:t> </a:t>
            </a:r>
            <a:r>
              <a:rPr lang="en-US" sz="2400" dirty="0" err="1" smtClean="0">
                <a:latin typeface="DevLys 010" pitchFamily="2" charset="0"/>
              </a:rPr>
              <a:t>dks</a:t>
            </a:r>
            <a:r>
              <a:rPr lang="en-US" sz="2400" dirty="0" smtClean="0">
                <a:latin typeface="DevLys 010" pitchFamily="2" charset="0"/>
              </a:rPr>
              <a:t> </a:t>
            </a:r>
            <a:r>
              <a:rPr lang="en-US" dirty="0" err="1" smtClean="0"/>
              <a:t>R.O.</a:t>
            </a:r>
            <a:r>
              <a:rPr lang="en-US" dirty="0" smtClean="0"/>
              <a:t> </a:t>
            </a:r>
            <a:r>
              <a:rPr lang="en-US" sz="2400" dirty="0" err="1" smtClean="0">
                <a:latin typeface="DevLys 010" pitchFamily="2" charset="0"/>
              </a:rPr>
              <a:t>ds</a:t>
            </a:r>
            <a:r>
              <a:rPr lang="en-US" sz="2400" dirty="0" smtClean="0">
                <a:latin typeface="DevLys 010" pitchFamily="2" charset="0"/>
              </a:rPr>
              <a:t> </a:t>
            </a:r>
            <a:r>
              <a:rPr lang="en-US" sz="2400" dirty="0" err="1" smtClean="0">
                <a:latin typeface="DevLys 010" pitchFamily="2" charset="0"/>
              </a:rPr>
              <a:t>ikl</a:t>
            </a:r>
            <a:r>
              <a:rPr lang="en-US" sz="2400" dirty="0" smtClean="0">
                <a:latin typeface="DevLys 010" pitchFamily="2" charset="0"/>
              </a:rPr>
              <a:t> </a:t>
            </a:r>
            <a:r>
              <a:rPr lang="en-US" sz="2400" dirty="0" err="1" smtClean="0">
                <a:latin typeface="DevLys 010" pitchFamily="2" charset="0"/>
              </a:rPr>
              <a:t>uksfVl</a:t>
            </a:r>
            <a:r>
              <a:rPr lang="en-US" sz="2400" dirty="0" smtClean="0">
                <a:latin typeface="DevLys 010" pitchFamily="2" charset="0"/>
              </a:rPr>
              <a:t> </a:t>
            </a:r>
            <a:r>
              <a:rPr lang="en-US" sz="2400" dirty="0" err="1" smtClean="0">
                <a:latin typeface="DevLys 010" pitchFamily="2" charset="0"/>
              </a:rPr>
              <a:t>ds</a:t>
            </a:r>
            <a:r>
              <a:rPr lang="en-US" sz="2400" dirty="0" smtClean="0">
                <a:latin typeface="DevLys 010" pitchFamily="2" charset="0"/>
              </a:rPr>
              <a:t> </a:t>
            </a:r>
            <a:r>
              <a:rPr lang="en-US" sz="2400" dirty="0" err="1" smtClean="0">
                <a:latin typeface="DevLys 010" pitchFamily="2" charset="0"/>
              </a:rPr>
              <a:t>fy;s</a:t>
            </a:r>
            <a:r>
              <a:rPr lang="en-US" sz="2400" dirty="0" smtClean="0">
                <a:latin typeface="DevLys 010" pitchFamily="2" charset="0"/>
              </a:rPr>
              <a:t> </a:t>
            </a:r>
            <a:r>
              <a:rPr lang="en-US" sz="2400" dirty="0" err="1" smtClean="0">
                <a:latin typeface="DevLys 010" pitchFamily="2" charset="0"/>
              </a:rPr>
              <a:t>fHktokuk</a:t>
            </a:r>
            <a:endParaRPr lang="en-US" sz="2400" dirty="0" smtClean="0">
              <a:latin typeface="DevLys 010" pitchFamily="2" charset="0"/>
            </a:endParaRPr>
          </a:p>
          <a:p>
            <a:pPr marL="1030288" indent="-682625" algn="just"/>
            <a:r>
              <a:rPr lang="en-US" sz="2400" dirty="0" smtClean="0">
                <a:latin typeface="DevLys 010" pitchFamily="2" charset="0"/>
              </a:rPr>
              <a:t>¼</a:t>
            </a:r>
            <a:r>
              <a:rPr lang="en-US" sz="2400" dirty="0" smtClean="0"/>
              <a:t>x</a:t>
            </a:r>
            <a:r>
              <a:rPr lang="en-US" sz="2400" dirty="0" smtClean="0">
                <a:latin typeface="DevLys 010" pitchFamily="2" charset="0"/>
              </a:rPr>
              <a:t>½ </a:t>
            </a:r>
            <a:r>
              <a:rPr lang="en-US" dirty="0" err="1" smtClean="0"/>
              <a:t>R.O.</a:t>
            </a:r>
            <a:r>
              <a:rPr lang="en-US" sz="2400" dirty="0" smtClean="0">
                <a:latin typeface="DevLys 010" pitchFamily="2" charset="0"/>
              </a:rPr>
              <a:t> }</a:t>
            </a:r>
            <a:r>
              <a:rPr lang="en-US" sz="2400" dirty="0" err="1" smtClean="0">
                <a:latin typeface="DevLys 010" pitchFamily="2" charset="0"/>
              </a:rPr>
              <a:t>kjk</a:t>
            </a:r>
            <a:r>
              <a:rPr lang="en-US" sz="2400" dirty="0" smtClean="0">
                <a:latin typeface="DevLys 010" pitchFamily="2" charset="0"/>
              </a:rPr>
              <a:t> </a:t>
            </a:r>
            <a:r>
              <a:rPr lang="en-US" sz="2400" dirty="0" err="1" smtClean="0">
                <a:latin typeface="DevLys 010" pitchFamily="2" charset="0"/>
              </a:rPr>
              <a:t>uksfVl</a:t>
            </a:r>
            <a:r>
              <a:rPr lang="en-US" sz="2400" dirty="0" smtClean="0">
                <a:latin typeface="DevLys 010" pitchFamily="2" charset="0"/>
              </a:rPr>
              <a:t> </a:t>
            </a:r>
            <a:r>
              <a:rPr lang="en-US" sz="2400" dirty="0" err="1" smtClean="0">
                <a:latin typeface="DevLys 010" pitchFamily="2" charset="0"/>
              </a:rPr>
              <a:t>dk</a:t>
            </a:r>
            <a:r>
              <a:rPr lang="en-US" sz="2400" dirty="0" smtClean="0">
                <a:latin typeface="DevLys 010" pitchFamily="2" charset="0"/>
              </a:rPr>
              <a:t> </a:t>
            </a:r>
            <a:r>
              <a:rPr lang="en-US" sz="2400" dirty="0" err="1" smtClean="0">
                <a:latin typeface="DevLys 010" pitchFamily="2" charset="0"/>
              </a:rPr>
              <a:t>Øekad</a:t>
            </a:r>
            <a:r>
              <a:rPr lang="en-US" sz="2400" dirty="0" smtClean="0">
                <a:latin typeface="DevLys 010" pitchFamily="2" charset="0"/>
              </a:rPr>
              <a:t> o </a:t>
            </a:r>
            <a:r>
              <a:rPr lang="en-US" sz="2400" dirty="0" err="1" smtClean="0">
                <a:latin typeface="DevLys 010" pitchFamily="2" charset="0"/>
              </a:rPr>
              <a:t>frfFk</a:t>
            </a:r>
            <a:endParaRPr lang="en-US" sz="2400" dirty="0" smtClean="0">
              <a:latin typeface="DevLys 010" pitchFamily="2" charset="0"/>
            </a:endParaRPr>
          </a:p>
          <a:p>
            <a:pPr marL="1030288" indent="-682625" algn="just"/>
            <a:r>
              <a:rPr lang="en-US" sz="2400" dirty="0" smtClean="0">
                <a:latin typeface="DevLys 010" pitchFamily="2" charset="0"/>
              </a:rPr>
              <a:t>¼</a:t>
            </a:r>
            <a:r>
              <a:rPr lang="en-US" sz="2400" dirty="0" smtClean="0"/>
              <a:t>xi</a:t>
            </a:r>
            <a:r>
              <a:rPr lang="en-US" sz="2400" dirty="0" smtClean="0">
                <a:latin typeface="DevLys 010" pitchFamily="2" charset="0"/>
              </a:rPr>
              <a:t>½ </a:t>
            </a:r>
            <a:r>
              <a:rPr lang="en-US" sz="2400" dirty="0" err="1" smtClean="0">
                <a:latin typeface="DevLys 010" pitchFamily="2" charset="0"/>
              </a:rPr>
              <a:t>rkehy</a:t>
            </a:r>
            <a:r>
              <a:rPr lang="en-US" sz="2400" dirty="0" smtClean="0">
                <a:latin typeface="DevLys 010" pitchFamily="2" charset="0"/>
              </a:rPr>
              <a:t> dh </a:t>
            </a:r>
            <a:r>
              <a:rPr lang="en-US" sz="2400" dirty="0" err="1" smtClean="0">
                <a:latin typeface="DevLys 010" pitchFamily="2" charset="0"/>
              </a:rPr>
              <a:t>frfFk</a:t>
            </a:r>
            <a:r>
              <a:rPr lang="en-US" sz="2400" dirty="0" smtClean="0">
                <a:latin typeface="DevLys 010" pitchFamily="2" charset="0"/>
              </a:rPr>
              <a:t> o le; </a:t>
            </a:r>
          </a:p>
          <a:p>
            <a:pPr marL="1030288" indent="-682625" algn="just"/>
            <a:r>
              <a:rPr lang="en-US" sz="2400" dirty="0" smtClean="0">
                <a:latin typeface="DevLys 010" pitchFamily="2" charset="0"/>
              </a:rPr>
              <a:t>¼</a:t>
            </a:r>
            <a:r>
              <a:rPr lang="en-US" sz="2400" dirty="0" smtClean="0"/>
              <a:t>xii</a:t>
            </a:r>
            <a:r>
              <a:rPr lang="en-US" sz="2400" dirty="0" smtClean="0">
                <a:latin typeface="DevLys 010" pitchFamily="2" charset="0"/>
              </a:rPr>
              <a:t>½ </a:t>
            </a:r>
            <a:r>
              <a:rPr lang="en-US" sz="2400" dirty="0" err="1" smtClean="0">
                <a:latin typeface="DevLys 010" pitchFamily="2" charset="0"/>
              </a:rPr>
              <a:t>D;k</a:t>
            </a:r>
            <a:r>
              <a:rPr lang="en-US" sz="2400" dirty="0" smtClean="0">
                <a:latin typeface="DevLys 010" pitchFamily="2" charset="0"/>
              </a:rPr>
              <a:t> </a:t>
            </a:r>
            <a:r>
              <a:rPr lang="en-US" sz="2400" dirty="0" err="1" smtClean="0">
                <a:latin typeface="DevLys 010" pitchFamily="2" charset="0"/>
              </a:rPr>
              <a:t>vH;FkhZ@ny</a:t>
            </a:r>
            <a:r>
              <a:rPr lang="en-US" sz="2400" dirty="0" smtClean="0">
                <a:latin typeface="DevLys 010" pitchFamily="2" charset="0"/>
              </a:rPr>
              <a:t> us </a:t>
            </a:r>
            <a:r>
              <a:rPr lang="en-US" sz="2400" dirty="0" err="1" smtClean="0">
                <a:latin typeface="DevLys 010" pitchFamily="2" charset="0"/>
              </a:rPr>
              <a:t>dksbZ</a:t>
            </a:r>
            <a:r>
              <a:rPr lang="en-US" sz="2400" dirty="0" smtClean="0">
                <a:latin typeface="DevLys 010" pitchFamily="2" charset="0"/>
              </a:rPr>
              <a:t> </a:t>
            </a:r>
            <a:r>
              <a:rPr lang="en-US" sz="2400" dirty="0" err="1" smtClean="0">
                <a:latin typeface="DevLys 010" pitchFamily="2" charset="0"/>
              </a:rPr>
              <a:t>tokc</a:t>
            </a:r>
            <a:r>
              <a:rPr lang="en-US" sz="2400" dirty="0" smtClean="0">
                <a:latin typeface="DevLys 010" pitchFamily="2" charset="0"/>
              </a:rPr>
              <a:t> </a:t>
            </a:r>
            <a:r>
              <a:rPr lang="en-US" sz="2400" dirty="0" err="1" smtClean="0">
                <a:latin typeface="DevLys 010" pitchFamily="2" charset="0"/>
              </a:rPr>
              <a:t>fn;k</a:t>
            </a:r>
            <a:r>
              <a:rPr lang="en-US" sz="2400" dirty="0" smtClean="0">
                <a:latin typeface="DevLys 010" pitchFamily="2" charset="0"/>
              </a:rPr>
              <a:t> </a:t>
            </a:r>
            <a:r>
              <a:rPr lang="en-US" sz="2400" dirty="0" err="1" smtClean="0">
                <a:latin typeface="DevLys 010" pitchFamily="2" charset="0"/>
              </a:rPr>
              <a:t>gS</a:t>
            </a:r>
            <a:r>
              <a:rPr lang="en-US" sz="2400" dirty="0" smtClean="0">
                <a:latin typeface="DevLys 010" pitchFamily="2" charset="0"/>
              </a:rPr>
              <a:t>\      		</a:t>
            </a:r>
            <a:r>
              <a:rPr lang="en-US" sz="2400" dirty="0" err="1" smtClean="0">
                <a:latin typeface="DevLys 010" pitchFamily="2" charset="0"/>
              </a:rPr>
              <a:t>gkW@ugha</a:t>
            </a:r>
            <a:endParaRPr lang="en-US" sz="3200" dirty="0">
              <a:latin typeface="DevLys 010" pitchFamily="2" charset="0"/>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6F15528-21DE-4FAA-801E-634DDDAF4B2B}" type="slidenum">
              <a:rPr lang="en-US" smtClean="0"/>
              <a:pPr/>
              <a:t>36</a:t>
            </a:fld>
            <a:endParaRPr lang="en-US"/>
          </a:p>
        </p:txBody>
      </p:sp>
      <p:sp>
        <p:nvSpPr>
          <p:cNvPr id="3" name="TextBox 2"/>
          <p:cNvSpPr txBox="1"/>
          <p:nvPr/>
        </p:nvSpPr>
        <p:spPr>
          <a:xfrm>
            <a:off x="107504" y="1064925"/>
            <a:ext cx="8964488" cy="4770537"/>
          </a:xfrm>
          <a:prstGeom prst="rect">
            <a:avLst/>
          </a:prstGeom>
          <a:noFill/>
        </p:spPr>
        <p:txBody>
          <a:bodyPr wrap="square" rtlCol="0">
            <a:spAutoFit/>
          </a:bodyPr>
          <a:lstStyle/>
          <a:p>
            <a:pPr marL="1146175" indent="-1146175" algn="r"/>
            <a:r>
              <a:rPr lang="en-US" sz="2400" dirty="0" err="1" smtClean="0">
                <a:latin typeface="DevLys 010" pitchFamily="2" charset="0"/>
              </a:rPr>
              <a:t>yxkrkj</a:t>
            </a:r>
            <a:r>
              <a:rPr lang="en-US" sz="2400" dirty="0" smtClean="0">
                <a:latin typeface="DevLys 010" pitchFamily="2" charset="0"/>
              </a:rPr>
              <a:t>-------	</a:t>
            </a:r>
          </a:p>
          <a:p>
            <a:pPr marL="900113" indent="-900113" algn="just"/>
            <a:r>
              <a:rPr lang="en-US" sz="2800" dirty="0" smtClean="0">
                <a:latin typeface="DevLys 010" pitchFamily="2" charset="0"/>
              </a:rPr>
              <a:t>¼</a:t>
            </a:r>
            <a:r>
              <a:rPr lang="en-US" sz="2800" dirty="0" smtClean="0"/>
              <a:t>xiii</a:t>
            </a:r>
            <a:r>
              <a:rPr lang="en-US" sz="2800" dirty="0" smtClean="0">
                <a:latin typeface="DevLys 010" pitchFamily="2" charset="0"/>
              </a:rPr>
              <a:t>½ 	;fn </a:t>
            </a:r>
            <a:r>
              <a:rPr lang="en-US" sz="2800" dirty="0" err="1" smtClean="0">
                <a:latin typeface="DevLys 010" pitchFamily="2" charset="0"/>
              </a:rPr>
              <a:t>gka</a:t>
            </a:r>
            <a:r>
              <a:rPr lang="en-US" sz="2800" dirty="0" smtClean="0">
                <a:latin typeface="DevLys 010" pitchFamily="2" charset="0"/>
              </a:rPr>
              <a:t> </a:t>
            </a:r>
            <a:r>
              <a:rPr lang="en-US" sz="2800" dirty="0" err="1" smtClean="0">
                <a:latin typeface="DevLys 010" pitchFamily="2" charset="0"/>
              </a:rPr>
              <a:t>rks</a:t>
            </a:r>
            <a:r>
              <a:rPr lang="en-US" sz="2800" dirty="0" smtClean="0">
                <a:latin typeface="DevLys 010" pitchFamily="2" charset="0"/>
              </a:rPr>
              <a:t> </a:t>
            </a:r>
            <a:r>
              <a:rPr lang="en-US" sz="2800" dirty="0" err="1" smtClean="0">
                <a:latin typeface="DevLys 010" pitchFamily="2" charset="0"/>
              </a:rPr>
              <a:t>frfFk</a:t>
            </a:r>
            <a:r>
              <a:rPr lang="en-US" sz="2800" dirty="0" smtClean="0">
                <a:latin typeface="DevLys 010" pitchFamily="2" charset="0"/>
              </a:rPr>
              <a:t> o le;</a:t>
            </a:r>
          </a:p>
          <a:p>
            <a:pPr marL="900113" indent="-900113" algn="just"/>
            <a:r>
              <a:rPr lang="en-US" sz="2800" dirty="0" smtClean="0">
                <a:latin typeface="DevLys 010" pitchFamily="2" charset="0"/>
              </a:rPr>
              <a:t>¼</a:t>
            </a:r>
            <a:r>
              <a:rPr lang="en-US" sz="2800" dirty="0" smtClean="0"/>
              <a:t>xiv</a:t>
            </a:r>
            <a:r>
              <a:rPr lang="en-US" sz="2800" dirty="0" smtClean="0">
                <a:latin typeface="DevLys 010" pitchFamily="2" charset="0"/>
              </a:rPr>
              <a:t>½ 	</a:t>
            </a:r>
            <a:r>
              <a:rPr lang="en-US" sz="2800" dirty="0" err="1" smtClean="0">
                <a:latin typeface="DevLys 010" pitchFamily="2" charset="0"/>
              </a:rPr>
              <a:t>vH;FkhZ</a:t>
            </a:r>
            <a:r>
              <a:rPr lang="en-US" sz="2800" dirty="0" smtClean="0">
                <a:latin typeface="DevLys 010" pitchFamily="2" charset="0"/>
              </a:rPr>
              <a:t> }</a:t>
            </a:r>
            <a:r>
              <a:rPr lang="en-US" sz="2800" dirty="0" err="1" smtClean="0">
                <a:latin typeface="DevLys 010" pitchFamily="2" charset="0"/>
              </a:rPr>
              <a:t>kjk</a:t>
            </a:r>
            <a:r>
              <a:rPr lang="en-US" sz="2800" dirty="0" smtClean="0">
                <a:latin typeface="DevLys 010" pitchFamily="2" charset="0"/>
              </a:rPr>
              <a:t> </a:t>
            </a:r>
            <a:r>
              <a:rPr lang="en-US" sz="2800" dirty="0" err="1" smtClean="0">
                <a:latin typeface="DevLys 010" pitchFamily="2" charset="0"/>
              </a:rPr>
              <a:t>tokc</a:t>
            </a:r>
            <a:r>
              <a:rPr lang="en-US" sz="2800" dirty="0" smtClean="0">
                <a:latin typeface="DevLys 010" pitchFamily="2" charset="0"/>
              </a:rPr>
              <a:t> </a:t>
            </a:r>
            <a:r>
              <a:rPr lang="en-US" sz="2800" dirty="0" err="1" smtClean="0">
                <a:latin typeface="DevLys 010" pitchFamily="2" charset="0"/>
              </a:rPr>
              <a:t>esa</a:t>
            </a:r>
            <a:r>
              <a:rPr lang="en-US" sz="2800" dirty="0" smtClean="0">
                <a:latin typeface="DevLys 010" pitchFamily="2" charset="0"/>
              </a:rPr>
              <a:t> </a:t>
            </a:r>
            <a:r>
              <a:rPr lang="en-US" sz="2800" dirty="0" err="1" smtClean="0">
                <a:latin typeface="DevLys 010" pitchFamily="2" charset="0"/>
              </a:rPr>
              <a:t>lafnX</a:t>
            </a:r>
            <a:r>
              <a:rPr lang="en-US" sz="2800" dirty="0" smtClean="0">
                <a:latin typeface="DevLys 010" pitchFamily="2" charset="0"/>
              </a:rPr>
              <a:t>/k </a:t>
            </a:r>
            <a:r>
              <a:rPr lang="en-US" sz="2800" dirty="0" err="1" smtClean="0">
                <a:latin typeface="DevLys 010" pitchFamily="2" charset="0"/>
              </a:rPr>
              <a:t>isM</a:t>
            </a:r>
            <a:r>
              <a:rPr lang="en-US" sz="2800" dirty="0" smtClean="0">
                <a:latin typeface="DevLys 010" pitchFamily="2" charset="0"/>
              </a:rPr>
              <a:t> </a:t>
            </a:r>
            <a:r>
              <a:rPr lang="en-US" sz="2800" dirty="0" err="1" smtClean="0">
                <a:latin typeface="DevLys 010" pitchFamily="2" charset="0"/>
              </a:rPr>
              <a:t>U;wt</a:t>
            </a:r>
            <a:r>
              <a:rPr lang="en-US" sz="2800" dirty="0" smtClean="0">
                <a:latin typeface="DevLys 010" pitchFamily="2" charset="0"/>
              </a:rPr>
              <a:t> </a:t>
            </a:r>
            <a:r>
              <a:rPr lang="en-US" sz="2800" dirty="0" err="1" smtClean="0">
                <a:latin typeface="DevLys 010" pitchFamily="2" charset="0"/>
              </a:rPr>
              <a:t>LOkhdkj</a:t>
            </a:r>
            <a:r>
              <a:rPr lang="en-US" sz="2800" dirty="0" smtClean="0">
                <a:latin typeface="DevLys 010" pitchFamily="2" charset="0"/>
              </a:rPr>
              <a:t> </a:t>
            </a:r>
            <a:r>
              <a:rPr lang="en-US" sz="2800" dirty="0" err="1" smtClean="0">
                <a:latin typeface="DevLys 010" pitchFamily="2" charset="0"/>
              </a:rPr>
              <a:t>dj</a:t>
            </a:r>
            <a:r>
              <a:rPr lang="en-US" sz="2800" dirty="0" smtClean="0">
                <a:latin typeface="DevLys 010" pitchFamily="2" charset="0"/>
              </a:rPr>
              <a:t> </a:t>
            </a:r>
            <a:r>
              <a:rPr lang="en-US" sz="2800" dirty="0" err="1" smtClean="0">
                <a:latin typeface="DevLys 010" pitchFamily="2" charset="0"/>
              </a:rPr>
              <a:t>yh</a:t>
            </a:r>
            <a:r>
              <a:rPr lang="en-US" sz="2800" dirty="0" smtClean="0">
                <a:latin typeface="DevLys 010" pitchFamily="2" charset="0"/>
              </a:rPr>
              <a:t> </a:t>
            </a:r>
            <a:r>
              <a:rPr lang="en-US" sz="2800" dirty="0" err="1" smtClean="0">
                <a:latin typeface="DevLys 010" pitchFamily="2" charset="0"/>
              </a:rPr>
              <a:t>xbZ</a:t>
            </a:r>
            <a:r>
              <a:rPr lang="en-US" sz="2800" dirty="0" smtClean="0">
                <a:latin typeface="DevLys 010" pitchFamily="2" charset="0"/>
              </a:rPr>
              <a:t> </a:t>
            </a:r>
            <a:r>
              <a:rPr lang="en-US" sz="2800" dirty="0" err="1" smtClean="0">
                <a:latin typeface="DevLys 010" pitchFamily="2" charset="0"/>
              </a:rPr>
              <a:t>gS</a:t>
            </a:r>
            <a:r>
              <a:rPr lang="en-US" sz="2800" dirty="0" smtClean="0">
                <a:latin typeface="DevLys 010" pitchFamily="2" charset="0"/>
              </a:rPr>
              <a:t> </a:t>
            </a:r>
            <a:r>
              <a:rPr lang="en-US" sz="2800" dirty="0" err="1" smtClean="0">
                <a:latin typeface="DevLys 010" pitchFamily="2" charset="0"/>
              </a:rPr>
              <a:t>D;k</a:t>
            </a:r>
            <a:r>
              <a:rPr lang="en-US" sz="2800" dirty="0" smtClean="0">
                <a:latin typeface="DevLys 010" pitchFamily="2" charset="0"/>
              </a:rPr>
              <a:t>\ </a:t>
            </a:r>
            <a:r>
              <a:rPr lang="en-US" sz="2800" dirty="0" err="1" smtClean="0">
                <a:latin typeface="DevLys 010" pitchFamily="2" charset="0"/>
              </a:rPr>
              <a:t>gkW@ugha</a:t>
            </a:r>
            <a:endParaRPr lang="en-US" sz="2800" dirty="0" smtClean="0">
              <a:latin typeface="DevLys 010" pitchFamily="2" charset="0"/>
            </a:endParaRPr>
          </a:p>
          <a:p>
            <a:pPr marL="900113" indent="-900113" algn="just"/>
            <a:r>
              <a:rPr lang="en-US" sz="2800" dirty="0" smtClean="0">
                <a:latin typeface="DevLys 010" pitchFamily="2" charset="0"/>
              </a:rPr>
              <a:t>¼</a:t>
            </a:r>
            <a:r>
              <a:rPr lang="en-US" sz="2800" dirty="0" smtClean="0"/>
              <a:t>xv</a:t>
            </a:r>
            <a:r>
              <a:rPr lang="en-US" sz="2800" dirty="0" smtClean="0">
                <a:latin typeface="DevLys 010" pitchFamily="2" charset="0"/>
              </a:rPr>
              <a:t>½ 	</a:t>
            </a:r>
            <a:r>
              <a:rPr lang="en-US" sz="2800" dirty="0" err="1" smtClean="0">
                <a:latin typeface="DevLys 010" pitchFamily="2" charset="0"/>
              </a:rPr>
              <a:t>iqu</a:t>
            </a:r>
            <a:r>
              <a:rPr lang="en-US" sz="2800" dirty="0" smtClean="0">
                <a:latin typeface="DevLys 010" pitchFamily="2" charset="0"/>
              </a:rPr>
              <a:t> % </a:t>
            </a:r>
            <a:r>
              <a:rPr lang="en-US" sz="2400" dirty="0" err="1" smtClean="0"/>
              <a:t>MCMC</a:t>
            </a:r>
            <a:r>
              <a:rPr lang="en-US" sz="2400" dirty="0" smtClean="0"/>
              <a:t>  </a:t>
            </a:r>
            <a:r>
              <a:rPr lang="en-US" sz="2800" dirty="0" smtClean="0">
                <a:latin typeface="DevLys 010" pitchFamily="2" charset="0"/>
              </a:rPr>
              <a:t>dh </a:t>
            </a:r>
            <a:r>
              <a:rPr lang="en-US" sz="2800" dirty="0" err="1" smtClean="0">
                <a:latin typeface="DevLys 010" pitchFamily="2" charset="0"/>
              </a:rPr>
              <a:t>frfFk</a:t>
            </a:r>
            <a:r>
              <a:rPr lang="en-US" sz="2800" dirty="0" smtClean="0">
                <a:latin typeface="DevLys 010" pitchFamily="2" charset="0"/>
              </a:rPr>
              <a:t> </a:t>
            </a:r>
          </a:p>
          <a:p>
            <a:pPr marL="900113" indent="-900113" algn="just"/>
            <a:r>
              <a:rPr lang="en-US" sz="2800" dirty="0" smtClean="0">
                <a:latin typeface="DevLys 010" pitchFamily="2" charset="0"/>
              </a:rPr>
              <a:t>¼</a:t>
            </a:r>
            <a:r>
              <a:rPr lang="en-US" sz="2800" dirty="0" smtClean="0"/>
              <a:t>xvi</a:t>
            </a:r>
            <a:r>
              <a:rPr lang="en-US" sz="2800" dirty="0" smtClean="0">
                <a:latin typeface="DevLys 010" pitchFamily="2" charset="0"/>
              </a:rPr>
              <a:t>½  	</a:t>
            </a:r>
            <a:r>
              <a:rPr lang="en-US" sz="2400" dirty="0" err="1" smtClean="0"/>
              <a:t>MCMC</a:t>
            </a:r>
            <a:r>
              <a:rPr lang="en-US" sz="2400" dirty="0" smtClean="0">
                <a:latin typeface="DevLys 010" pitchFamily="2" charset="0"/>
              </a:rPr>
              <a:t> </a:t>
            </a:r>
            <a:r>
              <a:rPr lang="en-US" sz="2800" dirty="0" smtClean="0">
                <a:latin typeface="DevLys 010" pitchFamily="2" charset="0"/>
              </a:rPr>
              <a:t>}</a:t>
            </a:r>
            <a:r>
              <a:rPr lang="en-US" sz="2800" dirty="0" err="1" smtClean="0">
                <a:latin typeface="DevLys 010" pitchFamily="2" charset="0"/>
              </a:rPr>
              <a:t>kjk</a:t>
            </a:r>
            <a:r>
              <a:rPr lang="en-US" sz="2800" dirty="0" smtClean="0">
                <a:latin typeface="DevLys 010" pitchFamily="2" charset="0"/>
              </a:rPr>
              <a:t> </a:t>
            </a:r>
            <a:r>
              <a:rPr lang="en-US" sz="2800" dirty="0" err="1" smtClean="0">
                <a:latin typeface="DevLys 010" pitchFamily="2" charset="0"/>
              </a:rPr>
              <a:t>fu.kZ</a:t>
            </a:r>
            <a:r>
              <a:rPr lang="en-US" sz="2800" dirty="0" smtClean="0">
                <a:latin typeface="DevLys 010" pitchFamily="2" charset="0"/>
              </a:rPr>
              <a:t>; %  </a:t>
            </a:r>
            <a:r>
              <a:rPr lang="en-US" sz="2800" dirty="0" err="1" smtClean="0">
                <a:latin typeface="DevLys 010" pitchFamily="2" charset="0"/>
              </a:rPr>
              <a:t>dUQeZ</a:t>
            </a:r>
            <a:r>
              <a:rPr lang="en-US" sz="2800" dirty="0" smtClean="0">
                <a:latin typeface="DevLys 010" pitchFamily="2" charset="0"/>
              </a:rPr>
              <a:t> </a:t>
            </a:r>
            <a:r>
              <a:rPr lang="en-US" sz="2800" dirty="0" err="1" smtClean="0">
                <a:latin typeface="DevLys 010" pitchFamily="2" charset="0"/>
              </a:rPr>
              <a:t>isM</a:t>
            </a:r>
            <a:r>
              <a:rPr lang="en-US" sz="2800" dirty="0" smtClean="0">
                <a:latin typeface="DevLys 010" pitchFamily="2" charset="0"/>
              </a:rPr>
              <a:t> </a:t>
            </a:r>
            <a:r>
              <a:rPr lang="en-US" sz="2800" dirty="0" err="1" smtClean="0">
                <a:latin typeface="DevLys 010" pitchFamily="2" charset="0"/>
              </a:rPr>
              <a:t>U;wt</a:t>
            </a:r>
            <a:r>
              <a:rPr lang="en-US" sz="2800" dirty="0" smtClean="0">
                <a:latin typeface="DevLys 010" pitchFamily="2" charset="0"/>
              </a:rPr>
              <a:t> 		</a:t>
            </a:r>
            <a:r>
              <a:rPr lang="en-US" sz="2800" dirty="0" err="1" smtClean="0">
                <a:latin typeface="DevLys 010" pitchFamily="2" charset="0"/>
              </a:rPr>
              <a:t>gkW</a:t>
            </a:r>
            <a:r>
              <a:rPr lang="en-US" sz="2800" dirty="0" smtClean="0">
                <a:latin typeface="DevLys 010" pitchFamily="2" charset="0"/>
              </a:rPr>
              <a:t>@ </a:t>
            </a:r>
            <a:r>
              <a:rPr lang="en-US" sz="2800" dirty="0" err="1" smtClean="0">
                <a:latin typeface="DevLys 010" pitchFamily="2" charset="0"/>
              </a:rPr>
              <a:t>ughaa</a:t>
            </a:r>
            <a:r>
              <a:rPr lang="en-US" sz="2800" dirty="0" smtClean="0">
                <a:latin typeface="DevLys 010" pitchFamily="2" charset="0"/>
              </a:rPr>
              <a:t> </a:t>
            </a:r>
          </a:p>
          <a:p>
            <a:pPr marL="900113" indent="-900113" algn="just"/>
            <a:r>
              <a:rPr lang="en-US" sz="2800" dirty="0" smtClean="0">
                <a:latin typeface="DevLys 010" pitchFamily="2" charset="0"/>
              </a:rPr>
              <a:t>¼</a:t>
            </a:r>
            <a:r>
              <a:rPr lang="en-US" sz="2800" dirty="0" smtClean="0"/>
              <a:t>xvii</a:t>
            </a:r>
            <a:r>
              <a:rPr lang="en-US" sz="2800" dirty="0" smtClean="0">
                <a:latin typeface="DevLys 010" pitchFamily="2" charset="0"/>
              </a:rPr>
              <a:t>½ 	</a:t>
            </a:r>
            <a:r>
              <a:rPr lang="en-US" sz="2800" dirty="0" err="1" smtClean="0">
                <a:latin typeface="DevLys 010" pitchFamily="2" charset="0"/>
              </a:rPr>
              <a:t>dUQeZ</a:t>
            </a:r>
            <a:r>
              <a:rPr lang="en-US" sz="2800" dirty="0" smtClean="0">
                <a:latin typeface="DevLys 010" pitchFamily="2" charset="0"/>
              </a:rPr>
              <a:t> </a:t>
            </a:r>
            <a:r>
              <a:rPr lang="en-US" sz="2800" dirty="0" err="1" smtClean="0">
                <a:latin typeface="DevLys 010" pitchFamily="2" charset="0"/>
              </a:rPr>
              <a:t>isM</a:t>
            </a:r>
            <a:r>
              <a:rPr lang="en-US" sz="2800" dirty="0" smtClean="0">
                <a:latin typeface="DevLys 010" pitchFamily="2" charset="0"/>
              </a:rPr>
              <a:t> </a:t>
            </a:r>
            <a:r>
              <a:rPr lang="en-US" sz="2800" dirty="0" err="1" smtClean="0">
                <a:latin typeface="DevLys 010" pitchFamily="2" charset="0"/>
              </a:rPr>
              <a:t>U;wt</a:t>
            </a:r>
            <a:r>
              <a:rPr lang="en-US" sz="2800" dirty="0" smtClean="0">
                <a:latin typeface="DevLys 010" pitchFamily="2" charset="0"/>
              </a:rPr>
              <a:t> </a:t>
            </a:r>
            <a:r>
              <a:rPr lang="en-US" sz="2800" dirty="0" err="1" smtClean="0">
                <a:latin typeface="DevLys 010" pitchFamily="2" charset="0"/>
              </a:rPr>
              <a:t>fu.kZ</a:t>
            </a:r>
            <a:r>
              <a:rPr lang="en-US" sz="2800" dirty="0" smtClean="0">
                <a:latin typeface="DevLys 010" pitchFamily="2" charset="0"/>
              </a:rPr>
              <a:t>; dh </a:t>
            </a:r>
            <a:r>
              <a:rPr lang="en-US" sz="2800" dirty="0" err="1" smtClean="0">
                <a:latin typeface="DevLys 010" pitchFamily="2" charset="0"/>
              </a:rPr>
              <a:t>frfFk</a:t>
            </a:r>
            <a:endParaRPr lang="en-US" sz="2800" dirty="0" smtClean="0">
              <a:latin typeface="DevLys 010" pitchFamily="2" charset="0"/>
            </a:endParaRPr>
          </a:p>
          <a:p>
            <a:pPr marL="900113" indent="-900113" algn="just"/>
            <a:r>
              <a:rPr lang="en-US" sz="2800" dirty="0" smtClean="0">
                <a:latin typeface="DevLys 010" pitchFamily="2" charset="0"/>
              </a:rPr>
              <a:t>¼</a:t>
            </a:r>
            <a:r>
              <a:rPr lang="en-US" sz="2800" dirty="0" smtClean="0"/>
              <a:t>xviii</a:t>
            </a:r>
            <a:r>
              <a:rPr lang="en-US" sz="2800" dirty="0" smtClean="0">
                <a:latin typeface="DevLys 010" pitchFamily="2" charset="0"/>
              </a:rPr>
              <a:t>½ </a:t>
            </a:r>
            <a:r>
              <a:rPr lang="en-US" sz="2800" dirty="0" err="1" smtClean="0">
                <a:latin typeface="DevLys 010" pitchFamily="2" charset="0"/>
              </a:rPr>
              <a:t>isM</a:t>
            </a:r>
            <a:r>
              <a:rPr lang="en-US" sz="2800" dirty="0" smtClean="0">
                <a:latin typeface="DevLys 010" pitchFamily="2" charset="0"/>
              </a:rPr>
              <a:t> </a:t>
            </a:r>
            <a:r>
              <a:rPr lang="en-US" sz="2800" dirty="0" err="1" smtClean="0">
                <a:latin typeface="DevLys 010" pitchFamily="2" charset="0"/>
              </a:rPr>
              <a:t>U;wt</a:t>
            </a:r>
            <a:r>
              <a:rPr lang="en-US" sz="2800" dirty="0" smtClean="0">
                <a:latin typeface="DevLys 010" pitchFamily="2" charset="0"/>
              </a:rPr>
              <a:t> dh </a:t>
            </a:r>
            <a:r>
              <a:rPr lang="en-US" sz="2800" dirty="0" err="1" smtClean="0">
                <a:latin typeface="DevLys 010" pitchFamily="2" charset="0"/>
              </a:rPr>
              <a:t>ykxr</a:t>
            </a:r>
            <a:endParaRPr lang="en-US" sz="2800" dirty="0" smtClean="0">
              <a:latin typeface="DevLys 010" pitchFamily="2" charset="0"/>
            </a:endParaRPr>
          </a:p>
          <a:p>
            <a:pPr marL="900113" indent="-900113" algn="just"/>
            <a:r>
              <a:rPr lang="en-US" sz="2800" dirty="0" smtClean="0">
                <a:latin typeface="DevLys 010" pitchFamily="2" charset="0"/>
              </a:rPr>
              <a:t>¼</a:t>
            </a:r>
            <a:r>
              <a:rPr lang="en-US" sz="2800" dirty="0" smtClean="0"/>
              <a:t>xxi</a:t>
            </a:r>
            <a:r>
              <a:rPr lang="en-US" sz="2800" dirty="0" smtClean="0">
                <a:latin typeface="DevLys 010" pitchFamily="2" charset="0"/>
              </a:rPr>
              <a:t>½ 	</a:t>
            </a:r>
            <a:r>
              <a:rPr lang="en-US" sz="2800" dirty="0" err="1" smtClean="0">
                <a:latin typeface="DevLys 010" pitchFamily="2" charset="0"/>
              </a:rPr>
              <a:t>D;k</a:t>
            </a:r>
            <a:r>
              <a:rPr lang="en-US" sz="2800" dirty="0" smtClean="0">
                <a:latin typeface="DevLys 010" pitchFamily="2" charset="0"/>
              </a:rPr>
              <a:t> </a:t>
            </a:r>
            <a:r>
              <a:rPr lang="en-US" sz="2800" dirty="0" err="1" smtClean="0">
                <a:latin typeface="DevLys 010" pitchFamily="2" charset="0"/>
              </a:rPr>
              <a:t>jkT</a:t>
            </a:r>
            <a:r>
              <a:rPr lang="en-US" sz="2800" dirty="0" smtClean="0">
                <a:latin typeface="DevLys 010" pitchFamily="2" charset="0"/>
              </a:rPr>
              <a:t>; </a:t>
            </a:r>
            <a:r>
              <a:rPr lang="en-US" sz="2800" dirty="0" err="1" smtClean="0">
                <a:latin typeface="DevLys 010" pitchFamily="2" charset="0"/>
              </a:rPr>
              <a:t>Lrj</a:t>
            </a:r>
            <a:r>
              <a:rPr lang="en-US" sz="2800" dirty="0" smtClean="0">
                <a:latin typeface="DevLys 010" pitchFamily="2" charset="0"/>
              </a:rPr>
              <a:t> </a:t>
            </a:r>
            <a:r>
              <a:rPr lang="en-US" sz="2800" dirty="0" err="1" smtClean="0">
                <a:latin typeface="DevLys 010" pitchFamily="2" charset="0"/>
              </a:rPr>
              <a:t>ij</a:t>
            </a:r>
            <a:r>
              <a:rPr lang="en-US" sz="2800" dirty="0" smtClean="0">
                <a:latin typeface="DevLys 010" pitchFamily="2" charset="0"/>
              </a:rPr>
              <a:t> </a:t>
            </a:r>
            <a:r>
              <a:rPr lang="en-US" sz="2800" dirty="0" err="1" smtClean="0">
                <a:latin typeface="DevLys 010" pitchFamily="2" charset="0"/>
              </a:rPr>
              <a:t>dksbZ</a:t>
            </a:r>
            <a:r>
              <a:rPr lang="en-US" sz="2800" dirty="0" smtClean="0">
                <a:latin typeface="DevLys 010" pitchFamily="2" charset="0"/>
              </a:rPr>
              <a:t> </a:t>
            </a:r>
            <a:r>
              <a:rPr lang="en-US" sz="2800" dirty="0" err="1" smtClean="0">
                <a:latin typeface="DevLys 010" pitchFamily="2" charset="0"/>
              </a:rPr>
              <a:t>vihy</a:t>
            </a:r>
            <a:r>
              <a:rPr lang="en-US" sz="2800" dirty="0" smtClean="0">
                <a:latin typeface="DevLys 010" pitchFamily="2" charset="0"/>
              </a:rPr>
              <a:t> dh </a:t>
            </a:r>
            <a:r>
              <a:rPr lang="en-US" sz="2800" dirty="0" err="1" smtClean="0">
                <a:latin typeface="DevLys 010" pitchFamily="2" charset="0"/>
              </a:rPr>
              <a:t>xbZ</a:t>
            </a:r>
            <a:r>
              <a:rPr lang="en-US" sz="2800" dirty="0" smtClean="0">
                <a:latin typeface="DevLys 010" pitchFamily="2" charset="0"/>
              </a:rPr>
              <a:t> </a:t>
            </a:r>
            <a:r>
              <a:rPr lang="en-US" sz="2800" dirty="0" err="1" smtClean="0">
                <a:latin typeface="DevLys 010" pitchFamily="2" charset="0"/>
              </a:rPr>
              <a:t>gS</a:t>
            </a:r>
            <a:r>
              <a:rPr lang="en-US" sz="2800" dirty="0" smtClean="0">
                <a:latin typeface="DevLys 010" pitchFamily="2" charset="0"/>
              </a:rPr>
              <a:t> \ 		</a:t>
            </a:r>
            <a:r>
              <a:rPr lang="en-US" sz="2800" dirty="0" err="1" smtClean="0">
                <a:latin typeface="DevLys 010" pitchFamily="2" charset="0"/>
              </a:rPr>
              <a:t>gkW</a:t>
            </a:r>
            <a:r>
              <a:rPr lang="en-US" sz="2800" dirty="0" smtClean="0">
                <a:latin typeface="DevLys 010" pitchFamily="2" charset="0"/>
              </a:rPr>
              <a:t>@ </a:t>
            </a:r>
            <a:r>
              <a:rPr lang="en-US" sz="2800" dirty="0" err="1" smtClean="0">
                <a:latin typeface="DevLys 010" pitchFamily="2" charset="0"/>
              </a:rPr>
              <a:t>ughaa</a:t>
            </a:r>
            <a:r>
              <a:rPr lang="en-US" sz="2800" dirty="0" smtClean="0">
                <a:latin typeface="DevLys 010" pitchFamily="2" charset="0"/>
              </a:rPr>
              <a:t> </a:t>
            </a:r>
          </a:p>
          <a:p>
            <a:pPr marL="900113" indent="-900113" algn="just"/>
            <a:r>
              <a:rPr lang="en-US" sz="2800" dirty="0" smtClean="0">
                <a:latin typeface="DevLys 010" pitchFamily="2" charset="0"/>
              </a:rPr>
              <a:t>¼</a:t>
            </a:r>
            <a:r>
              <a:rPr lang="en-US" sz="2800" dirty="0" smtClean="0"/>
              <a:t>xx</a:t>
            </a:r>
            <a:r>
              <a:rPr lang="en-US" sz="2800" dirty="0" smtClean="0">
                <a:latin typeface="DevLys 010" pitchFamily="2" charset="0"/>
              </a:rPr>
              <a:t>½ 	</a:t>
            </a:r>
            <a:r>
              <a:rPr lang="en-US" sz="2800" dirty="0" err="1" smtClean="0">
                <a:latin typeface="DevLys 010" pitchFamily="2" charset="0"/>
              </a:rPr>
              <a:t>vihy</a:t>
            </a:r>
            <a:r>
              <a:rPr lang="en-US" sz="2800" dirty="0" smtClean="0">
                <a:latin typeface="DevLys 010" pitchFamily="2" charset="0"/>
              </a:rPr>
              <a:t> </a:t>
            </a:r>
            <a:r>
              <a:rPr lang="en-US" sz="2800" dirty="0" err="1" smtClean="0">
                <a:latin typeface="DevLys 010" pitchFamily="2" charset="0"/>
              </a:rPr>
              <a:t>esa</a:t>
            </a:r>
            <a:r>
              <a:rPr lang="en-US" sz="2800" dirty="0" smtClean="0">
                <a:latin typeface="DevLys 010" pitchFamily="2" charset="0"/>
              </a:rPr>
              <a:t> </a:t>
            </a:r>
            <a:r>
              <a:rPr lang="en-US" sz="2800" dirty="0" err="1" smtClean="0">
                <a:latin typeface="DevLys 010" pitchFamily="2" charset="0"/>
              </a:rPr>
              <a:t>fu.kZ</a:t>
            </a:r>
            <a:r>
              <a:rPr lang="en-US" sz="2800" dirty="0" smtClean="0">
                <a:latin typeface="DevLys 010" pitchFamily="2" charset="0"/>
              </a:rPr>
              <a:t>; 				</a:t>
            </a:r>
            <a:r>
              <a:rPr lang="en-US" sz="2800" dirty="0" err="1" smtClean="0">
                <a:latin typeface="DevLys 010" pitchFamily="2" charset="0"/>
              </a:rPr>
              <a:t>Lohdkj@vLohdkj</a:t>
            </a:r>
            <a:endParaRPr lang="en-US" sz="2800" dirty="0" smtClean="0">
              <a:latin typeface="DevLys 010" pitchFamily="2" charset="0"/>
            </a:endParaRPr>
          </a:p>
          <a:p>
            <a:pPr marL="900113" indent="-900113" algn="just"/>
            <a:r>
              <a:rPr lang="en-US" sz="2800" dirty="0" smtClean="0">
                <a:latin typeface="DevLys 010" pitchFamily="2" charset="0"/>
              </a:rPr>
              <a:t>¼</a:t>
            </a:r>
            <a:r>
              <a:rPr lang="en-US" sz="2800" dirty="0" smtClean="0"/>
              <a:t>xxi</a:t>
            </a:r>
            <a:r>
              <a:rPr lang="en-US" sz="2800" dirty="0" smtClean="0">
                <a:latin typeface="DevLys 010" pitchFamily="2" charset="0"/>
              </a:rPr>
              <a:t>½ 	</a:t>
            </a:r>
            <a:r>
              <a:rPr lang="en-US" sz="2800" dirty="0" err="1" smtClean="0">
                <a:latin typeface="DevLys 010" pitchFamily="2" charset="0"/>
              </a:rPr>
              <a:t>vihy</a:t>
            </a:r>
            <a:r>
              <a:rPr lang="en-US" sz="2800" dirty="0" smtClean="0">
                <a:latin typeface="DevLys 010" pitchFamily="2" charset="0"/>
              </a:rPr>
              <a:t> </a:t>
            </a:r>
            <a:r>
              <a:rPr lang="en-US" sz="2800" dirty="0" err="1" smtClean="0">
                <a:latin typeface="DevLys 010" pitchFamily="2" charset="0"/>
              </a:rPr>
              <a:t>ds</a:t>
            </a:r>
            <a:r>
              <a:rPr lang="en-US" sz="2800" dirty="0" smtClean="0">
                <a:latin typeface="DevLys 010" pitchFamily="2" charset="0"/>
              </a:rPr>
              <a:t> </a:t>
            </a:r>
            <a:r>
              <a:rPr lang="en-US" sz="2800" dirty="0" err="1" smtClean="0">
                <a:latin typeface="DevLys 010" pitchFamily="2" charset="0"/>
              </a:rPr>
              <a:t>fu.kZ</a:t>
            </a:r>
            <a:r>
              <a:rPr lang="en-US" sz="2800" dirty="0" smtClean="0">
                <a:latin typeface="DevLys 010" pitchFamily="2" charset="0"/>
              </a:rPr>
              <a:t>; dh </a:t>
            </a:r>
            <a:r>
              <a:rPr lang="en-US" sz="2800" dirty="0" err="1" smtClean="0">
                <a:latin typeface="DevLys 010" pitchFamily="2" charset="0"/>
              </a:rPr>
              <a:t>frfFk</a:t>
            </a:r>
            <a:r>
              <a:rPr lang="en-US" sz="2800" dirty="0" smtClean="0">
                <a:latin typeface="DevLys 010" pitchFamily="2" charset="0"/>
              </a:rPr>
              <a:t> </a:t>
            </a:r>
            <a:endParaRPr lang="en-US" sz="2400" dirty="0" smtClean="0">
              <a:latin typeface="DevLys 010" pitchFamily="2" charset="0"/>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6F15528-21DE-4FAA-801E-634DDDAF4B2B}" type="slidenum">
              <a:rPr lang="en-US" smtClean="0"/>
              <a:pPr/>
              <a:t>37</a:t>
            </a:fld>
            <a:endParaRPr lang="en-US"/>
          </a:p>
        </p:txBody>
      </p:sp>
      <p:sp>
        <p:nvSpPr>
          <p:cNvPr id="3" name="TextBox 2"/>
          <p:cNvSpPr txBox="1"/>
          <p:nvPr/>
        </p:nvSpPr>
        <p:spPr>
          <a:xfrm>
            <a:off x="107504" y="739725"/>
            <a:ext cx="8964488" cy="4832092"/>
          </a:xfrm>
          <a:prstGeom prst="rect">
            <a:avLst/>
          </a:prstGeom>
          <a:noFill/>
        </p:spPr>
        <p:txBody>
          <a:bodyPr wrap="square" rtlCol="0">
            <a:spAutoFit/>
          </a:bodyPr>
          <a:lstStyle/>
          <a:p>
            <a:pPr marL="1146175" indent="-1146175" algn="just"/>
            <a:r>
              <a:rPr lang="en-US" sz="4000" dirty="0" smtClean="0">
                <a:latin typeface="DevLys 010" pitchFamily="2" charset="0"/>
              </a:rPr>
              <a:t>3- </a:t>
            </a:r>
            <a:r>
              <a:rPr lang="en-US" sz="4000" dirty="0" err="1" smtClean="0">
                <a:latin typeface="DevLys 010" pitchFamily="2" charset="0"/>
              </a:rPr>
              <a:t>fpfUgr</a:t>
            </a:r>
            <a:r>
              <a:rPr lang="en-US" sz="4000" dirty="0" smtClean="0">
                <a:latin typeface="DevLys 010" pitchFamily="2" charset="0"/>
              </a:rPr>
              <a:t> </a:t>
            </a:r>
            <a:r>
              <a:rPr lang="en-US" sz="4000" dirty="0" err="1" smtClean="0">
                <a:latin typeface="DevLys 010" pitchFamily="2" charset="0"/>
              </a:rPr>
              <a:t>isM</a:t>
            </a:r>
            <a:r>
              <a:rPr lang="en-US" sz="4000" dirty="0" smtClean="0">
                <a:latin typeface="DevLys 010" pitchFamily="2" charset="0"/>
              </a:rPr>
              <a:t> </a:t>
            </a:r>
            <a:r>
              <a:rPr lang="en-US" sz="4000" dirty="0" err="1" smtClean="0">
                <a:latin typeface="DevLys 010" pitchFamily="2" charset="0"/>
              </a:rPr>
              <a:t>U;wt</a:t>
            </a:r>
            <a:r>
              <a:rPr lang="en-US" sz="4000" dirty="0" smtClean="0">
                <a:latin typeface="DevLys 010" pitchFamily="2" charset="0"/>
              </a:rPr>
              <a:t> </a:t>
            </a:r>
            <a:r>
              <a:rPr lang="en-US" sz="4000" dirty="0" err="1" smtClean="0">
                <a:latin typeface="DevLys 010" pitchFamily="2" charset="0"/>
              </a:rPr>
              <a:t>dks</a:t>
            </a:r>
            <a:r>
              <a:rPr lang="en-US" sz="4000" dirty="0" smtClean="0">
                <a:latin typeface="DevLys 010" pitchFamily="2" charset="0"/>
              </a:rPr>
              <a:t> </a:t>
            </a:r>
            <a:r>
              <a:rPr lang="en-US" sz="2800" dirty="0" err="1" smtClean="0"/>
              <a:t>MCMC</a:t>
            </a:r>
            <a:r>
              <a:rPr lang="en-US" sz="4000" dirty="0" smtClean="0">
                <a:latin typeface="DevLys 010" pitchFamily="2" charset="0"/>
              </a:rPr>
              <a:t> </a:t>
            </a:r>
            <a:r>
              <a:rPr lang="en-US" sz="4000" dirty="0" err="1" smtClean="0">
                <a:latin typeface="DevLys 010" pitchFamily="2" charset="0"/>
              </a:rPr>
              <a:t>esa</a:t>
            </a:r>
            <a:r>
              <a:rPr lang="en-US" sz="4000" dirty="0" smtClean="0">
                <a:latin typeface="DevLys 010" pitchFamily="2" charset="0"/>
              </a:rPr>
              <a:t> j[</a:t>
            </a:r>
            <a:r>
              <a:rPr lang="en-US" sz="4000" dirty="0" err="1" smtClean="0">
                <a:latin typeface="DevLys 010" pitchFamily="2" charset="0"/>
              </a:rPr>
              <a:t>kuk</a:t>
            </a:r>
            <a:endParaRPr lang="en-US" sz="4000" dirty="0" smtClean="0">
              <a:latin typeface="DevLys 010" pitchFamily="2" charset="0"/>
            </a:endParaRPr>
          </a:p>
          <a:p>
            <a:pPr marL="1146175" indent="-1146175" algn="just"/>
            <a:r>
              <a:rPr lang="en-US" sz="3600" dirty="0" smtClean="0">
                <a:latin typeface="DevLys 010" pitchFamily="2" charset="0"/>
              </a:rPr>
              <a:t>4- </a:t>
            </a:r>
            <a:r>
              <a:rPr lang="en-US" sz="2800" dirty="0" err="1" smtClean="0"/>
              <a:t>MCMC</a:t>
            </a:r>
            <a:r>
              <a:rPr lang="en-US" sz="4000" dirty="0" smtClean="0">
                <a:latin typeface="DevLys 010" pitchFamily="2" charset="0"/>
              </a:rPr>
              <a:t> }</a:t>
            </a:r>
            <a:r>
              <a:rPr lang="en-US" sz="4000" dirty="0" err="1" smtClean="0">
                <a:latin typeface="DevLys 010" pitchFamily="2" charset="0"/>
              </a:rPr>
              <a:t>kjk</a:t>
            </a:r>
            <a:r>
              <a:rPr lang="en-US" sz="4000" dirty="0" smtClean="0">
                <a:latin typeface="DevLys 010" pitchFamily="2" charset="0"/>
              </a:rPr>
              <a:t> </a:t>
            </a:r>
            <a:r>
              <a:rPr lang="en-US" sz="4000" dirty="0" err="1" smtClean="0">
                <a:latin typeface="DevLys 010" pitchFamily="2" charset="0"/>
              </a:rPr>
              <a:t>fu.kZ</a:t>
            </a:r>
            <a:r>
              <a:rPr lang="en-US" sz="4000" dirty="0" smtClean="0">
                <a:latin typeface="DevLys 010" pitchFamily="2" charset="0"/>
              </a:rPr>
              <a:t>; </a:t>
            </a:r>
            <a:r>
              <a:rPr lang="en-US" sz="4000" dirty="0" err="1" smtClean="0">
                <a:latin typeface="DevLys 010" pitchFamily="2" charset="0"/>
              </a:rPr>
              <a:t>lafnX</a:t>
            </a:r>
            <a:r>
              <a:rPr lang="en-US" sz="4000" dirty="0" smtClean="0">
                <a:latin typeface="DevLys 010" pitchFamily="2" charset="0"/>
              </a:rPr>
              <a:t>/k </a:t>
            </a:r>
            <a:r>
              <a:rPr lang="en-US" sz="4000" dirty="0" err="1" smtClean="0">
                <a:latin typeface="DevLys 010" pitchFamily="2" charset="0"/>
              </a:rPr>
              <a:t>isM</a:t>
            </a:r>
            <a:r>
              <a:rPr lang="en-US" sz="4000" dirty="0" smtClean="0">
                <a:latin typeface="DevLys 010" pitchFamily="2" charset="0"/>
              </a:rPr>
              <a:t> </a:t>
            </a:r>
            <a:r>
              <a:rPr lang="en-US" sz="4000" dirty="0" err="1" smtClean="0">
                <a:latin typeface="DevLys 010" pitchFamily="2" charset="0"/>
              </a:rPr>
              <a:t>U;wt</a:t>
            </a:r>
            <a:r>
              <a:rPr lang="en-US" sz="4000" dirty="0" smtClean="0">
                <a:latin typeface="DevLys 010" pitchFamily="2" charset="0"/>
              </a:rPr>
              <a:t> &amp;	</a:t>
            </a:r>
            <a:r>
              <a:rPr lang="en-US" sz="3600" dirty="0" err="1" smtClean="0">
                <a:latin typeface="DevLys 010" pitchFamily="2" charset="0"/>
              </a:rPr>
              <a:t>gkW@ugha</a:t>
            </a:r>
            <a:endParaRPr lang="en-US" sz="3600" dirty="0" smtClean="0">
              <a:latin typeface="DevLys 010" pitchFamily="2" charset="0"/>
            </a:endParaRPr>
          </a:p>
          <a:p>
            <a:pPr marL="465138" indent="-465138" algn="just"/>
            <a:r>
              <a:rPr lang="en-US" sz="3600" dirty="0" smtClean="0">
                <a:latin typeface="DevLys 010" pitchFamily="2" charset="0"/>
              </a:rPr>
              <a:t>5- </a:t>
            </a:r>
            <a:r>
              <a:rPr lang="en-US" sz="4000" dirty="0" err="1" smtClean="0">
                <a:latin typeface="DevLys 010" pitchFamily="2" charset="0"/>
              </a:rPr>
              <a:t>lafnX</a:t>
            </a:r>
            <a:r>
              <a:rPr lang="en-US" sz="4000" dirty="0" smtClean="0">
                <a:latin typeface="DevLys 010" pitchFamily="2" charset="0"/>
              </a:rPr>
              <a:t>/k </a:t>
            </a:r>
            <a:r>
              <a:rPr lang="en-US" sz="4000" dirty="0" err="1" smtClean="0">
                <a:latin typeface="DevLys 010" pitchFamily="2" charset="0"/>
              </a:rPr>
              <a:t>isM</a:t>
            </a:r>
            <a:r>
              <a:rPr lang="en-US" sz="4000" dirty="0" smtClean="0">
                <a:latin typeface="DevLys 010" pitchFamily="2" charset="0"/>
              </a:rPr>
              <a:t> </a:t>
            </a:r>
            <a:r>
              <a:rPr lang="en-US" sz="4000" dirty="0" err="1" smtClean="0">
                <a:latin typeface="DevLys 010" pitchFamily="2" charset="0"/>
              </a:rPr>
              <a:t>U;wt</a:t>
            </a:r>
            <a:r>
              <a:rPr lang="en-US" sz="4000" dirty="0" smtClean="0">
                <a:latin typeface="DevLys 010" pitchFamily="2" charset="0"/>
              </a:rPr>
              <a:t> </a:t>
            </a:r>
            <a:r>
              <a:rPr lang="en-US" sz="4000" dirty="0" err="1" smtClean="0">
                <a:latin typeface="DevLys 010" pitchFamily="2" charset="0"/>
              </a:rPr>
              <a:t>ekuus</a:t>
            </a:r>
            <a:r>
              <a:rPr lang="en-US" sz="4000" dirty="0" smtClean="0">
                <a:latin typeface="DevLys 010" pitchFamily="2" charset="0"/>
              </a:rPr>
              <a:t> </a:t>
            </a:r>
            <a:r>
              <a:rPr lang="en-US" sz="4000" dirty="0" err="1" smtClean="0">
                <a:latin typeface="DevLys 010" pitchFamily="2" charset="0"/>
              </a:rPr>
              <a:t>ij</a:t>
            </a:r>
            <a:r>
              <a:rPr lang="en-US" sz="4000" dirty="0" smtClean="0">
                <a:latin typeface="DevLys 010" pitchFamily="2" charset="0"/>
              </a:rPr>
              <a:t> </a:t>
            </a:r>
            <a:r>
              <a:rPr lang="en-US" sz="4000" dirty="0" err="1" smtClean="0">
                <a:latin typeface="DevLys 010" pitchFamily="2" charset="0"/>
              </a:rPr>
              <a:t>vH;FkhZ</a:t>
            </a:r>
            <a:r>
              <a:rPr lang="en-US" sz="4000" dirty="0" smtClean="0">
                <a:latin typeface="DevLys 010" pitchFamily="2" charset="0"/>
              </a:rPr>
              <a:t> </a:t>
            </a:r>
            <a:r>
              <a:rPr lang="en-US" sz="4000" dirty="0" err="1" smtClean="0">
                <a:latin typeface="DevLys 010" pitchFamily="2" charset="0"/>
              </a:rPr>
              <a:t>dks</a:t>
            </a:r>
            <a:r>
              <a:rPr lang="en-US" sz="4000" dirty="0" smtClean="0">
                <a:latin typeface="DevLys 010" pitchFamily="2" charset="0"/>
              </a:rPr>
              <a:t> </a:t>
            </a:r>
            <a:r>
              <a:rPr lang="en-US" sz="4000" dirty="0" err="1" smtClean="0">
                <a:latin typeface="DevLys 010" pitchFamily="2" charset="0"/>
              </a:rPr>
              <a:t>uksfVl</a:t>
            </a:r>
            <a:r>
              <a:rPr lang="en-US" sz="4000" dirty="0" smtClean="0">
                <a:latin typeface="DevLys 010" pitchFamily="2" charset="0"/>
              </a:rPr>
              <a:t> </a:t>
            </a:r>
            <a:r>
              <a:rPr lang="en-US" sz="4000" dirty="0" err="1" smtClean="0">
                <a:latin typeface="DevLys 010" pitchFamily="2" charset="0"/>
              </a:rPr>
              <a:t>gsrq</a:t>
            </a:r>
            <a:r>
              <a:rPr lang="en-US" sz="4000" dirty="0" smtClean="0">
                <a:latin typeface="DevLys 010" pitchFamily="2" charset="0"/>
              </a:rPr>
              <a:t> </a:t>
            </a:r>
            <a:r>
              <a:rPr lang="en-US" sz="3200" dirty="0" err="1" smtClean="0"/>
              <a:t>R.O.</a:t>
            </a:r>
            <a:r>
              <a:rPr lang="en-US" sz="4000" dirty="0" smtClean="0">
                <a:latin typeface="DevLys 010" pitchFamily="2" charset="0"/>
              </a:rPr>
              <a:t> </a:t>
            </a:r>
            <a:r>
              <a:rPr lang="en-US" sz="4000" dirty="0" err="1" smtClean="0">
                <a:latin typeface="DevLys 010" pitchFamily="2" charset="0"/>
              </a:rPr>
              <a:t>ds</a:t>
            </a:r>
            <a:r>
              <a:rPr lang="en-US" sz="4000" dirty="0" smtClean="0">
                <a:latin typeface="DevLys 010" pitchFamily="2" charset="0"/>
              </a:rPr>
              <a:t> </a:t>
            </a:r>
            <a:r>
              <a:rPr lang="en-US" sz="4000" dirty="0" err="1" smtClean="0">
                <a:latin typeface="DevLys 010" pitchFamily="2" charset="0"/>
              </a:rPr>
              <a:t>ikl</a:t>
            </a:r>
            <a:r>
              <a:rPr lang="en-US" sz="4000" dirty="0" smtClean="0">
                <a:latin typeface="DevLys 010" pitchFamily="2" charset="0"/>
              </a:rPr>
              <a:t> </a:t>
            </a:r>
            <a:r>
              <a:rPr lang="en-US" sz="4000" dirty="0" err="1" smtClean="0">
                <a:latin typeface="DevLys 010" pitchFamily="2" charset="0"/>
              </a:rPr>
              <a:t>izdj.k</a:t>
            </a:r>
            <a:r>
              <a:rPr lang="en-US" sz="4000" dirty="0" smtClean="0">
                <a:latin typeface="DevLys 010" pitchFamily="2" charset="0"/>
              </a:rPr>
              <a:t> </a:t>
            </a:r>
            <a:r>
              <a:rPr lang="en-US" sz="4000" dirty="0" err="1" smtClean="0">
                <a:latin typeface="DevLys 010" pitchFamily="2" charset="0"/>
              </a:rPr>
              <a:t>fHktokuk</a:t>
            </a:r>
            <a:endParaRPr lang="en-US" sz="4000" dirty="0" smtClean="0">
              <a:latin typeface="DevLys 010" pitchFamily="2" charset="0"/>
            </a:endParaRPr>
          </a:p>
          <a:p>
            <a:pPr marL="1146175" indent="-1146175" algn="just"/>
            <a:r>
              <a:rPr lang="en-US" sz="3600" dirty="0" smtClean="0">
                <a:latin typeface="DevLys 010" pitchFamily="2" charset="0"/>
              </a:rPr>
              <a:t>6- </a:t>
            </a:r>
            <a:r>
              <a:rPr lang="en-US" sz="3200" dirty="0" err="1" smtClean="0"/>
              <a:t>R.O.</a:t>
            </a:r>
            <a:r>
              <a:rPr lang="en-US" sz="4000" dirty="0" smtClean="0">
                <a:latin typeface="DevLys 010" pitchFamily="2" charset="0"/>
              </a:rPr>
              <a:t> }</a:t>
            </a:r>
            <a:r>
              <a:rPr lang="en-US" sz="4000" dirty="0" err="1" smtClean="0">
                <a:latin typeface="DevLys 010" pitchFamily="2" charset="0"/>
              </a:rPr>
              <a:t>kjk</a:t>
            </a:r>
            <a:r>
              <a:rPr lang="en-US" sz="4000" dirty="0" smtClean="0">
                <a:latin typeface="DevLys 010" pitchFamily="2" charset="0"/>
              </a:rPr>
              <a:t> </a:t>
            </a:r>
            <a:r>
              <a:rPr lang="en-US" sz="4000" dirty="0" err="1" smtClean="0">
                <a:latin typeface="DevLys 010" pitchFamily="2" charset="0"/>
              </a:rPr>
              <a:t>dk;Zokgh</a:t>
            </a:r>
            <a:endParaRPr lang="en-US" sz="4000" dirty="0" smtClean="0">
              <a:latin typeface="DevLys 010" pitchFamily="2" charset="0"/>
            </a:endParaRPr>
          </a:p>
          <a:p>
            <a:pPr marL="973138" indent="-625475"/>
            <a:r>
              <a:rPr lang="en-US" sz="3600" dirty="0" smtClean="0">
                <a:latin typeface="DevLys 010" pitchFamily="2" charset="0"/>
              </a:rPr>
              <a:t>¼</a:t>
            </a:r>
            <a:r>
              <a:rPr lang="en-US" sz="2800" dirty="0" smtClean="0"/>
              <a:t>i</a:t>
            </a:r>
            <a:r>
              <a:rPr lang="en-US" sz="3600" dirty="0" smtClean="0">
                <a:latin typeface="DevLys 010" pitchFamily="2" charset="0"/>
              </a:rPr>
              <a:t>½ 	</a:t>
            </a:r>
            <a:r>
              <a:rPr lang="en-US" sz="3600" dirty="0" err="1" smtClean="0">
                <a:latin typeface="DevLys 010" pitchFamily="2" charset="0"/>
              </a:rPr>
              <a:t>lHkh</a:t>
            </a:r>
            <a:r>
              <a:rPr lang="en-US" sz="3600" dirty="0" smtClean="0">
                <a:latin typeface="DevLys 010" pitchFamily="2" charset="0"/>
              </a:rPr>
              <a:t> </a:t>
            </a:r>
            <a:r>
              <a:rPr lang="en-US" sz="3600" dirty="0" err="1" smtClean="0">
                <a:latin typeface="DevLys 010" pitchFamily="2" charset="0"/>
              </a:rPr>
              <a:t>izkIr</a:t>
            </a:r>
            <a:r>
              <a:rPr lang="en-US" sz="3600" dirty="0" smtClean="0">
                <a:latin typeface="DevLys 010" pitchFamily="2" charset="0"/>
              </a:rPr>
              <a:t> </a:t>
            </a:r>
            <a:r>
              <a:rPr lang="en-US" sz="3600" dirty="0" err="1" smtClean="0">
                <a:latin typeface="DevLys 010" pitchFamily="2" charset="0"/>
              </a:rPr>
              <a:t>izdj.kksa</a:t>
            </a:r>
            <a:r>
              <a:rPr lang="en-US" sz="3600" dirty="0" smtClean="0">
                <a:latin typeface="DevLys 010" pitchFamily="2" charset="0"/>
              </a:rPr>
              <a:t> </a:t>
            </a:r>
            <a:r>
              <a:rPr lang="en-US" sz="3600" dirty="0" err="1" smtClean="0">
                <a:latin typeface="DevLys 010" pitchFamily="2" charset="0"/>
              </a:rPr>
              <a:t>dks</a:t>
            </a:r>
            <a:r>
              <a:rPr lang="en-US" sz="3600" dirty="0" smtClean="0">
                <a:latin typeface="DevLys 010" pitchFamily="2" charset="0"/>
              </a:rPr>
              <a:t> </a:t>
            </a:r>
            <a:r>
              <a:rPr lang="en-US" sz="3600" dirty="0" err="1" smtClean="0">
                <a:latin typeface="DevLys 010" pitchFamily="2" charset="0"/>
              </a:rPr>
              <a:t>ntZ</a:t>
            </a:r>
            <a:r>
              <a:rPr lang="en-US" sz="3600" dirty="0" smtClean="0">
                <a:latin typeface="DevLys 010" pitchFamily="2" charset="0"/>
              </a:rPr>
              <a:t> </a:t>
            </a:r>
            <a:r>
              <a:rPr lang="en-US" sz="3600" dirty="0" err="1" smtClean="0">
                <a:latin typeface="DevLys 010" pitchFamily="2" charset="0"/>
              </a:rPr>
              <a:t>djuk</a:t>
            </a:r>
            <a:endParaRPr lang="en-US" sz="3600" dirty="0" smtClean="0">
              <a:latin typeface="DevLys 010" pitchFamily="2" charset="0"/>
            </a:endParaRPr>
          </a:p>
          <a:p>
            <a:pPr marL="973138" indent="-625475"/>
            <a:r>
              <a:rPr lang="en-US" sz="3600" dirty="0" smtClean="0">
                <a:latin typeface="DevLys 010" pitchFamily="2" charset="0"/>
              </a:rPr>
              <a:t>¼</a:t>
            </a:r>
            <a:r>
              <a:rPr lang="en-US" sz="3600" dirty="0" smtClean="0"/>
              <a:t>ii</a:t>
            </a:r>
            <a:r>
              <a:rPr lang="en-US" sz="3600" dirty="0" smtClean="0">
                <a:latin typeface="DevLys 010" pitchFamily="2" charset="0"/>
              </a:rPr>
              <a:t>½ </a:t>
            </a:r>
            <a:r>
              <a:rPr lang="en-US" sz="3600" dirty="0" err="1" smtClean="0">
                <a:latin typeface="DevLys 010" pitchFamily="2" charset="0"/>
              </a:rPr>
              <a:t>uksfVl</a:t>
            </a:r>
            <a:r>
              <a:rPr lang="en-US" sz="3600" dirty="0" smtClean="0">
                <a:latin typeface="DevLys 010" pitchFamily="2" charset="0"/>
              </a:rPr>
              <a:t> </a:t>
            </a:r>
            <a:r>
              <a:rPr lang="en-US" sz="3600" dirty="0" err="1" smtClean="0">
                <a:latin typeface="DevLys 010" pitchFamily="2" charset="0"/>
              </a:rPr>
              <a:t>tkjh</a:t>
            </a:r>
            <a:r>
              <a:rPr lang="en-US" sz="3600" dirty="0" smtClean="0">
                <a:latin typeface="DevLys 010" pitchFamily="2" charset="0"/>
              </a:rPr>
              <a:t> </a:t>
            </a:r>
            <a:r>
              <a:rPr lang="en-US" sz="3600" dirty="0" err="1" smtClean="0">
                <a:latin typeface="DevLys 010" pitchFamily="2" charset="0"/>
              </a:rPr>
              <a:t>djuk</a:t>
            </a:r>
            <a:endParaRPr lang="en-US" sz="3600" dirty="0" smtClean="0">
              <a:latin typeface="DevLys 010" pitchFamily="2" charset="0"/>
            </a:endParaRPr>
          </a:p>
          <a:p>
            <a:pPr marL="973138" indent="-625475"/>
            <a:r>
              <a:rPr lang="en-US" sz="3600" dirty="0" smtClean="0">
                <a:latin typeface="DevLys 010" pitchFamily="2" charset="0"/>
              </a:rPr>
              <a:t>¼</a:t>
            </a:r>
            <a:r>
              <a:rPr lang="en-US" sz="3600" dirty="0" smtClean="0"/>
              <a:t>iii</a:t>
            </a:r>
            <a:r>
              <a:rPr lang="en-US" sz="3600" dirty="0" smtClean="0">
                <a:latin typeface="DevLys 010" pitchFamily="2" charset="0"/>
              </a:rPr>
              <a:t>½	 </a:t>
            </a:r>
            <a:r>
              <a:rPr lang="en-US" sz="3600" dirty="0" err="1" smtClean="0">
                <a:latin typeface="DevLys 010" pitchFamily="2" charset="0"/>
              </a:rPr>
              <a:t>uksfVl</a:t>
            </a:r>
            <a:r>
              <a:rPr lang="en-US" sz="3600" dirty="0" smtClean="0">
                <a:latin typeface="DevLys 010" pitchFamily="2" charset="0"/>
              </a:rPr>
              <a:t> </a:t>
            </a:r>
            <a:r>
              <a:rPr lang="en-US" sz="3600" dirty="0" err="1" smtClean="0">
                <a:latin typeface="DevLys 010" pitchFamily="2" charset="0"/>
              </a:rPr>
              <a:t>dk</a:t>
            </a:r>
            <a:r>
              <a:rPr lang="en-US" sz="3600" dirty="0" smtClean="0">
                <a:latin typeface="DevLys 010" pitchFamily="2" charset="0"/>
              </a:rPr>
              <a:t> </a:t>
            </a:r>
            <a:r>
              <a:rPr lang="en-US" sz="3600" dirty="0" err="1" smtClean="0">
                <a:latin typeface="DevLys 010" pitchFamily="2" charset="0"/>
              </a:rPr>
              <a:t>tokc</a:t>
            </a:r>
            <a:r>
              <a:rPr lang="en-US" sz="3600" dirty="0" smtClean="0">
                <a:latin typeface="DevLys 010" pitchFamily="2" charset="0"/>
              </a:rPr>
              <a:t> </a:t>
            </a:r>
            <a:r>
              <a:rPr lang="en-US" sz="3600" dirty="0" err="1" smtClean="0">
                <a:latin typeface="DevLys 010" pitchFamily="2" charset="0"/>
              </a:rPr>
              <a:t>vkus</a:t>
            </a:r>
            <a:r>
              <a:rPr lang="en-US" sz="3600" dirty="0" smtClean="0">
                <a:latin typeface="DevLys 010" pitchFamily="2" charset="0"/>
              </a:rPr>
              <a:t> </a:t>
            </a:r>
            <a:r>
              <a:rPr lang="en-US" sz="3600" dirty="0" err="1" smtClean="0">
                <a:latin typeface="DevLys 010" pitchFamily="2" charset="0"/>
              </a:rPr>
              <a:t>ij</a:t>
            </a:r>
            <a:r>
              <a:rPr lang="en-US" sz="3600" dirty="0" smtClean="0">
                <a:latin typeface="DevLys 010" pitchFamily="2" charset="0"/>
              </a:rPr>
              <a:t> </a:t>
            </a:r>
            <a:r>
              <a:rPr lang="en-US" sz="3600" dirty="0" err="1" smtClean="0">
                <a:latin typeface="DevLys 010" pitchFamily="2" charset="0"/>
              </a:rPr>
              <a:t>ftyk</a:t>
            </a:r>
            <a:r>
              <a:rPr lang="en-US" sz="3600" dirty="0" smtClean="0">
                <a:latin typeface="DevLys 010" pitchFamily="2" charset="0"/>
              </a:rPr>
              <a:t> </a:t>
            </a:r>
            <a:r>
              <a:rPr lang="en-US" sz="2400" dirty="0" err="1" smtClean="0"/>
              <a:t>MCMC</a:t>
            </a:r>
            <a:r>
              <a:rPr lang="en-US" sz="3600" dirty="0" smtClean="0">
                <a:latin typeface="DevLys 010" pitchFamily="2" charset="0"/>
              </a:rPr>
              <a:t> </a:t>
            </a:r>
            <a:r>
              <a:rPr lang="en-US" sz="3600" dirty="0" err="1" smtClean="0">
                <a:latin typeface="DevLys 010" pitchFamily="2" charset="0"/>
              </a:rPr>
              <a:t>esa</a:t>
            </a:r>
            <a:r>
              <a:rPr lang="en-US" sz="3600" dirty="0" smtClean="0">
                <a:latin typeface="DevLys 010" pitchFamily="2" charset="0"/>
              </a:rPr>
              <a:t> </a:t>
            </a:r>
            <a:r>
              <a:rPr lang="en-US" sz="3600" dirty="0" err="1" smtClean="0">
                <a:latin typeface="DevLys 010" pitchFamily="2" charset="0"/>
              </a:rPr>
              <a:t>Hkstuk</a:t>
            </a:r>
            <a:r>
              <a:rPr lang="en-US" sz="3600" dirty="0" smtClean="0">
                <a:latin typeface="DevLys 010" pitchFamily="2" charset="0"/>
              </a:rPr>
              <a:t> </a:t>
            </a:r>
            <a:endParaRPr lang="en-US" sz="3200" dirty="0" smtClean="0">
              <a:latin typeface="DevLys 010" pitchFamily="2" charset="0"/>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6F15528-21DE-4FAA-801E-634DDDAF4B2B}" type="slidenum">
              <a:rPr lang="en-US" smtClean="0"/>
              <a:pPr/>
              <a:t>38</a:t>
            </a:fld>
            <a:endParaRPr lang="en-US"/>
          </a:p>
        </p:txBody>
      </p:sp>
      <p:sp>
        <p:nvSpPr>
          <p:cNvPr id="3" name="TextBox 2"/>
          <p:cNvSpPr txBox="1"/>
          <p:nvPr/>
        </p:nvSpPr>
        <p:spPr>
          <a:xfrm>
            <a:off x="107504" y="942975"/>
            <a:ext cx="8964488" cy="3785652"/>
          </a:xfrm>
          <a:prstGeom prst="rect">
            <a:avLst/>
          </a:prstGeom>
          <a:noFill/>
        </p:spPr>
        <p:txBody>
          <a:bodyPr wrap="square" rtlCol="0">
            <a:spAutoFit/>
          </a:bodyPr>
          <a:lstStyle/>
          <a:p>
            <a:pPr marL="595313" indent="-595313" algn="just"/>
            <a:r>
              <a:rPr lang="en-US" sz="4000" dirty="0" smtClean="0">
                <a:latin typeface="DevLys 010" pitchFamily="2" charset="0"/>
              </a:rPr>
              <a:t>7-	</a:t>
            </a:r>
            <a:r>
              <a:rPr lang="en-US" sz="2800" dirty="0" err="1" smtClean="0"/>
              <a:t>MCMC</a:t>
            </a:r>
            <a:r>
              <a:rPr lang="en-US" sz="4000" dirty="0" smtClean="0">
                <a:latin typeface="DevLys 010" pitchFamily="2" charset="0"/>
              </a:rPr>
              <a:t> }</a:t>
            </a:r>
            <a:r>
              <a:rPr lang="en-US" sz="4000" dirty="0" err="1" smtClean="0">
                <a:latin typeface="DevLys 010" pitchFamily="2" charset="0"/>
              </a:rPr>
              <a:t>kjk</a:t>
            </a:r>
            <a:r>
              <a:rPr lang="en-US" sz="4000" dirty="0" smtClean="0">
                <a:latin typeface="DevLys 010" pitchFamily="2" charset="0"/>
              </a:rPr>
              <a:t> </a:t>
            </a:r>
            <a:r>
              <a:rPr lang="en-US" sz="4000" dirty="0" err="1" smtClean="0">
                <a:latin typeface="DevLys 010" pitchFamily="2" charset="0"/>
              </a:rPr>
              <a:t>uksfVl</a:t>
            </a:r>
            <a:r>
              <a:rPr lang="en-US" sz="4000" dirty="0" smtClean="0">
                <a:latin typeface="DevLys 010" pitchFamily="2" charset="0"/>
              </a:rPr>
              <a:t> ,</a:t>
            </a:r>
            <a:r>
              <a:rPr lang="en-US" sz="4000" dirty="0" err="1" smtClean="0">
                <a:latin typeface="DevLys 010" pitchFamily="2" charset="0"/>
              </a:rPr>
              <a:t>oa</a:t>
            </a:r>
            <a:r>
              <a:rPr lang="en-US" sz="4000" dirty="0" smtClean="0">
                <a:latin typeface="DevLys 010" pitchFamily="2" charset="0"/>
              </a:rPr>
              <a:t> </a:t>
            </a:r>
            <a:r>
              <a:rPr lang="en-US" sz="4000" dirty="0" err="1" smtClean="0">
                <a:latin typeface="DevLys 010" pitchFamily="2" charset="0"/>
              </a:rPr>
              <a:t>tokc</a:t>
            </a:r>
            <a:r>
              <a:rPr lang="en-US" sz="4000" dirty="0" smtClean="0">
                <a:latin typeface="DevLys 010" pitchFamily="2" charset="0"/>
              </a:rPr>
              <a:t> </a:t>
            </a:r>
            <a:r>
              <a:rPr lang="en-US" sz="4000" dirty="0" err="1" smtClean="0">
                <a:latin typeface="DevLys 010" pitchFamily="2" charset="0"/>
              </a:rPr>
              <a:t>ij</a:t>
            </a:r>
            <a:r>
              <a:rPr lang="en-US" sz="4000" dirty="0" smtClean="0">
                <a:latin typeface="DevLys 010" pitchFamily="2" charset="0"/>
              </a:rPr>
              <a:t> </a:t>
            </a:r>
            <a:r>
              <a:rPr lang="en-US" sz="4000" dirty="0" err="1" smtClean="0">
                <a:latin typeface="DevLys 010" pitchFamily="2" charset="0"/>
              </a:rPr>
              <a:t>fu.kZ</a:t>
            </a:r>
            <a:r>
              <a:rPr lang="en-US" sz="4000" dirty="0" smtClean="0">
                <a:latin typeface="DevLys 010" pitchFamily="2" charset="0"/>
              </a:rPr>
              <a:t>; </a:t>
            </a:r>
            <a:r>
              <a:rPr lang="en-US" sz="4000" dirty="0" err="1" smtClean="0">
                <a:latin typeface="DevLys 010" pitchFamily="2" charset="0"/>
              </a:rPr>
              <a:t>dj</a:t>
            </a:r>
            <a:r>
              <a:rPr lang="en-US" sz="4000" dirty="0" smtClean="0">
                <a:latin typeface="DevLys 010" pitchFamily="2" charset="0"/>
              </a:rPr>
              <a:t> </a:t>
            </a:r>
            <a:r>
              <a:rPr lang="en-US" sz="4000" dirty="0" err="1" smtClean="0">
                <a:latin typeface="DevLys 010" pitchFamily="2" charset="0"/>
              </a:rPr>
              <a:t>dUQeZ</a:t>
            </a:r>
            <a:r>
              <a:rPr lang="en-US" sz="4000" dirty="0" smtClean="0">
                <a:latin typeface="DevLys 010" pitchFamily="2" charset="0"/>
              </a:rPr>
              <a:t> </a:t>
            </a:r>
            <a:r>
              <a:rPr lang="en-US" sz="4000" dirty="0" err="1" smtClean="0">
                <a:latin typeface="DevLys 010" pitchFamily="2" charset="0"/>
              </a:rPr>
              <a:t>isM</a:t>
            </a:r>
            <a:r>
              <a:rPr lang="en-US" sz="4000" dirty="0" smtClean="0">
                <a:latin typeface="DevLys 010" pitchFamily="2" charset="0"/>
              </a:rPr>
              <a:t> </a:t>
            </a:r>
            <a:r>
              <a:rPr lang="en-US" sz="4000" dirty="0" err="1" smtClean="0">
                <a:latin typeface="DevLys 010" pitchFamily="2" charset="0"/>
              </a:rPr>
              <a:t>U;wt</a:t>
            </a:r>
            <a:r>
              <a:rPr lang="en-US" sz="4000" dirty="0" smtClean="0">
                <a:latin typeface="DevLys 010" pitchFamily="2" charset="0"/>
              </a:rPr>
              <a:t> </a:t>
            </a:r>
            <a:r>
              <a:rPr lang="en-US" sz="4000" dirty="0" err="1" smtClean="0">
                <a:latin typeface="DevLys 010" pitchFamily="2" charset="0"/>
              </a:rPr>
              <a:t>ekuukA</a:t>
            </a:r>
            <a:r>
              <a:rPr lang="en-US" sz="4000" dirty="0" smtClean="0">
                <a:latin typeface="DevLys 010" pitchFamily="2" charset="0"/>
              </a:rPr>
              <a:t> </a:t>
            </a:r>
          </a:p>
          <a:p>
            <a:pPr marL="595313" indent="-595313" algn="just"/>
            <a:r>
              <a:rPr lang="en-US" sz="4000" dirty="0" smtClean="0">
                <a:latin typeface="DevLys 010" pitchFamily="2" charset="0"/>
              </a:rPr>
              <a:t>8-</a:t>
            </a:r>
            <a:r>
              <a:rPr lang="en-US" sz="4000" dirty="0" smtClean="0"/>
              <a:t>	</a:t>
            </a:r>
            <a:r>
              <a:rPr lang="en-US" sz="2800" dirty="0" err="1" smtClean="0"/>
              <a:t>MCMC</a:t>
            </a:r>
            <a:r>
              <a:rPr lang="en-US" sz="4000" dirty="0" smtClean="0">
                <a:latin typeface="DevLys 010" pitchFamily="2" charset="0"/>
              </a:rPr>
              <a:t> </a:t>
            </a:r>
            <a:r>
              <a:rPr lang="en-US" sz="4000" dirty="0" err="1" smtClean="0">
                <a:latin typeface="DevLys 010" pitchFamily="2" charset="0"/>
              </a:rPr>
              <a:t>esa</a:t>
            </a:r>
            <a:r>
              <a:rPr lang="en-US" sz="4000" dirty="0" smtClean="0">
                <a:latin typeface="DevLys 010" pitchFamily="2" charset="0"/>
              </a:rPr>
              <a:t> </a:t>
            </a:r>
            <a:r>
              <a:rPr lang="en-US" sz="4000" dirty="0" err="1" smtClean="0">
                <a:latin typeface="DevLys 010" pitchFamily="2" charset="0"/>
              </a:rPr>
              <a:t>viuk</a:t>
            </a:r>
            <a:r>
              <a:rPr lang="en-US" sz="4000" dirty="0" smtClean="0">
                <a:latin typeface="DevLys 010" pitchFamily="2" charset="0"/>
              </a:rPr>
              <a:t> </a:t>
            </a:r>
            <a:r>
              <a:rPr lang="en-US" sz="4000" dirty="0" err="1" smtClean="0">
                <a:latin typeface="DevLys 010" pitchFamily="2" charset="0"/>
              </a:rPr>
              <a:t>i</a:t>
            </a:r>
            <a:r>
              <a:rPr lang="en-US" sz="4000" dirty="0" smtClean="0">
                <a:latin typeface="DevLys 010" pitchFamily="2" charset="0"/>
              </a:rPr>
              <a:t>{k j[</a:t>
            </a:r>
            <a:r>
              <a:rPr lang="en-US" sz="4000" dirty="0" err="1" smtClean="0">
                <a:latin typeface="DevLys 010" pitchFamily="2" charset="0"/>
              </a:rPr>
              <a:t>kus</a:t>
            </a:r>
            <a:r>
              <a:rPr lang="en-US" sz="4000" dirty="0" smtClean="0">
                <a:latin typeface="DevLys 010" pitchFamily="2" charset="0"/>
              </a:rPr>
              <a:t> </a:t>
            </a:r>
            <a:r>
              <a:rPr lang="en-US" sz="4000" dirty="0" err="1" smtClean="0">
                <a:latin typeface="DevLys 010" pitchFamily="2" charset="0"/>
              </a:rPr>
              <a:t>ds</a:t>
            </a:r>
            <a:r>
              <a:rPr lang="en-US" sz="4000" dirty="0" smtClean="0">
                <a:latin typeface="DevLys 010" pitchFamily="2" charset="0"/>
              </a:rPr>
              <a:t> </a:t>
            </a:r>
            <a:r>
              <a:rPr lang="en-US" sz="4000" dirty="0" err="1" smtClean="0">
                <a:latin typeface="DevLys 010" pitchFamily="2" charset="0"/>
              </a:rPr>
              <a:t>fy</a:t>
            </a:r>
            <a:r>
              <a:rPr lang="en-US" sz="4000" dirty="0" smtClean="0">
                <a:latin typeface="DevLys 010" pitchFamily="2" charset="0"/>
              </a:rPr>
              <a:t>, </a:t>
            </a:r>
            <a:r>
              <a:rPr lang="en-US" sz="4000" dirty="0" err="1" smtClean="0">
                <a:latin typeface="DevLys 010" pitchFamily="2" charset="0"/>
              </a:rPr>
              <a:t>vH;FkhZ</a:t>
            </a:r>
            <a:r>
              <a:rPr lang="en-US" sz="4000" dirty="0" smtClean="0">
                <a:latin typeface="DevLys 010" pitchFamily="2" charset="0"/>
              </a:rPr>
              <a:t> </a:t>
            </a:r>
            <a:r>
              <a:rPr lang="en-US" sz="4000" dirty="0" err="1" smtClean="0">
                <a:latin typeface="DevLys 010" pitchFamily="2" charset="0"/>
              </a:rPr>
              <a:t>dks</a:t>
            </a:r>
            <a:r>
              <a:rPr lang="en-US" sz="4000" dirty="0" smtClean="0">
                <a:latin typeface="DevLys 010" pitchFamily="2" charset="0"/>
              </a:rPr>
              <a:t> </a:t>
            </a:r>
            <a:r>
              <a:rPr lang="en-US" sz="4000" dirty="0" err="1" smtClean="0">
                <a:latin typeface="DevLys 010" pitchFamily="2" charset="0"/>
              </a:rPr>
              <a:t>Hkh</a:t>
            </a:r>
            <a:r>
              <a:rPr lang="en-US" sz="4000" dirty="0" smtClean="0">
                <a:latin typeface="DevLys 010" pitchFamily="2" charset="0"/>
              </a:rPr>
              <a:t> </a:t>
            </a:r>
            <a:r>
              <a:rPr lang="en-US" sz="4000" dirty="0" err="1" smtClean="0">
                <a:latin typeface="DevLys 010" pitchFamily="2" charset="0"/>
              </a:rPr>
              <a:t>cqyk;k</a:t>
            </a:r>
            <a:r>
              <a:rPr lang="en-US" sz="4000" dirty="0" smtClean="0">
                <a:latin typeface="DevLys 010" pitchFamily="2" charset="0"/>
              </a:rPr>
              <a:t> </a:t>
            </a:r>
            <a:r>
              <a:rPr lang="en-US" sz="4000" dirty="0" err="1" smtClean="0">
                <a:latin typeface="DevLys 010" pitchFamily="2" charset="0"/>
              </a:rPr>
              <a:t>tk</a:t>
            </a:r>
            <a:r>
              <a:rPr lang="en-US" sz="4000" dirty="0" smtClean="0">
                <a:latin typeface="DevLys 010" pitchFamily="2" charset="0"/>
              </a:rPr>
              <a:t> </a:t>
            </a:r>
            <a:r>
              <a:rPr lang="en-US" sz="4000" dirty="0" err="1" smtClean="0">
                <a:latin typeface="DevLys 010" pitchFamily="2" charset="0"/>
              </a:rPr>
              <a:t>ldrk</a:t>
            </a:r>
            <a:r>
              <a:rPr lang="en-US" sz="4000" dirty="0" smtClean="0">
                <a:latin typeface="DevLys 010" pitchFamily="2" charset="0"/>
              </a:rPr>
              <a:t> </a:t>
            </a:r>
            <a:r>
              <a:rPr lang="en-US" sz="4000" dirty="0" err="1" smtClean="0">
                <a:latin typeface="DevLys 010" pitchFamily="2" charset="0"/>
              </a:rPr>
              <a:t>gSA</a:t>
            </a:r>
            <a:r>
              <a:rPr lang="en-US" sz="4000" dirty="0" smtClean="0">
                <a:latin typeface="DevLys 010" pitchFamily="2" charset="0"/>
              </a:rPr>
              <a:t> </a:t>
            </a:r>
          </a:p>
          <a:p>
            <a:pPr marL="595313" indent="-595313" algn="just"/>
            <a:r>
              <a:rPr lang="en-US" sz="4000" dirty="0" smtClean="0">
                <a:latin typeface="DevLys 010" pitchFamily="2" charset="0"/>
              </a:rPr>
              <a:t>9-</a:t>
            </a:r>
            <a:r>
              <a:rPr lang="en-US" sz="4000" dirty="0" smtClean="0"/>
              <a:t>	</a:t>
            </a:r>
            <a:r>
              <a:rPr lang="en-US" sz="2800" dirty="0" err="1" smtClean="0"/>
              <a:t>MCMC</a:t>
            </a:r>
            <a:r>
              <a:rPr lang="en-US" sz="3200" dirty="0" smtClean="0">
                <a:latin typeface="DevLys 010" pitchFamily="2" charset="0"/>
              </a:rPr>
              <a:t> </a:t>
            </a:r>
            <a:r>
              <a:rPr lang="en-US" sz="4000" dirty="0" err="1" smtClean="0">
                <a:latin typeface="DevLys 010" pitchFamily="2" charset="0"/>
              </a:rPr>
              <a:t>ds</a:t>
            </a:r>
            <a:r>
              <a:rPr lang="en-US" sz="4000" dirty="0" smtClean="0">
                <a:latin typeface="DevLys 010" pitchFamily="2" charset="0"/>
              </a:rPr>
              <a:t> </a:t>
            </a:r>
            <a:r>
              <a:rPr lang="en-US" sz="4000" dirty="0" err="1" smtClean="0">
                <a:latin typeface="DevLys 010" pitchFamily="2" charset="0"/>
              </a:rPr>
              <a:t>fu.kZ</a:t>
            </a:r>
            <a:r>
              <a:rPr lang="en-US" sz="4000" dirty="0" smtClean="0">
                <a:latin typeface="DevLys 010" pitchFamily="2" charset="0"/>
              </a:rPr>
              <a:t>; </a:t>
            </a:r>
            <a:r>
              <a:rPr lang="en-US" sz="4000" dirty="0" err="1" smtClean="0">
                <a:latin typeface="DevLys 010" pitchFamily="2" charset="0"/>
              </a:rPr>
              <a:t>ls</a:t>
            </a:r>
            <a:r>
              <a:rPr lang="en-US" sz="4000" dirty="0" smtClean="0">
                <a:latin typeface="DevLys 010" pitchFamily="2" charset="0"/>
              </a:rPr>
              <a:t> </a:t>
            </a:r>
            <a:r>
              <a:rPr lang="en-US" sz="4000" dirty="0" err="1" smtClean="0">
                <a:latin typeface="DevLys 010" pitchFamily="2" charset="0"/>
              </a:rPr>
              <a:t>vH;fFkZ;ksa</a:t>
            </a:r>
            <a:r>
              <a:rPr lang="en-US" sz="4000" dirty="0" smtClean="0">
                <a:latin typeface="DevLys 010" pitchFamily="2" charset="0"/>
              </a:rPr>
              <a:t> </a:t>
            </a:r>
            <a:r>
              <a:rPr lang="en-US" sz="4000" dirty="0" err="1" smtClean="0">
                <a:latin typeface="DevLys 010" pitchFamily="2" charset="0"/>
              </a:rPr>
              <a:t>dks</a:t>
            </a:r>
            <a:r>
              <a:rPr lang="en-US" sz="4000" dirty="0" smtClean="0">
                <a:latin typeface="DevLys 010" pitchFamily="2" charset="0"/>
              </a:rPr>
              <a:t> </a:t>
            </a:r>
            <a:r>
              <a:rPr lang="en-US" sz="4000" dirty="0" err="1" smtClean="0">
                <a:latin typeface="DevLys 010" pitchFamily="2" charset="0"/>
              </a:rPr>
              <a:t>voxr</a:t>
            </a:r>
            <a:r>
              <a:rPr lang="en-US" sz="4000" dirty="0" smtClean="0">
                <a:latin typeface="DevLys 010" pitchFamily="2" charset="0"/>
              </a:rPr>
              <a:t> </a:t>
            </a:r>
            <a:r>
              <a:rPr lang="en-US" sz="4000" dirty="0" err="1" smtClean="0">
                <a:latin typeface="DevLys 010" pitchFamily="2" charset="0"/>
              </a:rPr>
              <a:t>djkukA</a:t>
            </a:r>
            <a:r>
              <a:rPr lang="en-US" sz="4000" dirty="0" smtClean="0">
                <a:latin typeface="DevLys 010" pitchFamily="2" charset="0"/>
              </a:rPr>
              <a:t> </a:t>
            </a:r>
          </a:p>
          <a:p>
            <a:pPr marL="595313" indent="-595313" algn="just"/>
            <a:r>
              <a:rPr lang="en-US" sz="4000" dirty="0" smtClean="0">
                <a:latin typeface="DevLys 010" pitchFamily="2" charset="0"/>
              </a:rPr>
              <a:t>10- </a:t>
            </a:r>
            <a:r>
              <a:rPr lang="en-US" sz="2800" dirty="0" err="1" smtClean="0"/>
              <a:t>MCMC</a:t>
            </a:r>
            <a:r>
              <a:rPr lang="en-US" sz="4000" dirty="0" smtClean="0">
                <a:latin typeface="DevLys 010" pitchFamily="2" charset="0"/>
              </a:rPr>
              <a:t> </a:t>
            </a:r>
            <a:r>
              <a:rPr lang="en-US" sz="4000" dirty="0" err="1" smtClean="0">
                <a:latin typeface="DevLys 010" pitchFamily="2" charset="0"/>
              </a:rPr>
              <a:t>ds</a:t>
            </a:r>
            <a:r>
              <a:rPr lang="en-US" sz="4000" dirty="0" smtClean="0">
                <a:latin typeface="DevLys 010" pitchFamily="2" charset="0"/>
              </a:rPr>
              <a:t> </a:t>
            </a:r>
            <a:r>
              <a:rPr lang="en-US" sz="4000" dirty="0" err="1" smtClean="0">
                <a:latin typeface="DevLys 010" pitchFamily="2" charset="0"/>
              </a:rPr>
              <a:t>fu.kZ</a:t>
            </a:r>
            <a:r>
              <a:rPr lang="en-US" sz="4000" dirty="0" smtClean="0">
                <a:latin typeface="DevLys 010" pitchFamily="2" charset="0"/>
              </a:rPr>
              <a:t>; dh </a:t>
            </a:r>
            <a:r>
              <a:rPr lang="en-US" sz="4000" dirty="0" err="1" smtClean="0">
                <a:latin typeface="DevLys 010" pitchFamily="2" charset="0"/>
              </a:rPr>
              <a:t>izfr</a:t>
            </a:r>
            <a:r>
              <a:rPr lang="en-US" sz="4000" dirty="0" smtClean="0">
                <a:latin typeface="DevLys 010" pitchFamily="2" charset="0"/>
              </a:rPr>
              <a:t> </a:t>
            </a:r>
            <a:r>
              <a:rPr lang="en-US" sz="4000" dirty="0" err="1" smtClean="0">
                <a:latin typeface="DevLys 010" pitchFamily="2" charset="0"/>
              </a:rPr>
              <a:t>ys</a:t>
            </a:r>
            <a:r>
              <a:rPr lang="en-US" sz="4000" dirty="0" smtClean="0">
                <a:latin typeface="DevLys 010" pitchFamily="2" charset="0"/>
              </a:rPr>
              <a:t>[</a:t>
            </a:r>
            <a:r>
              <a:rPr lang="en-US" sz="4000" dirty="0" err="1" smtClean="0">
                <a:latin typeface="DevLys 010" pitchFamily="2" charset="0"/>
              </a:rPr>
              <a:t>kk</a:t>
            </a:r>
            <a:r>
              <a:rPr lang="en-US" sz="4000" dirty="0" smtClean="0">
                <a:latin typeface="DevLys 010" pitchFamily="2" charset="0"/>
              </a:rPr>
              <a:t> </a:t>
            </a:r>
            <a:r>
              <a:rPr lang="en-US" sz="4000" dirty="0" err="1" smtClean="0">
                <a:latin typeface="DevLys 010" pitchFamily="2" charset="0"/>
              </a:rPr>
              <a:t>ny</a:t>
            </a:r>
            <a:r>
              <a:rPr lang="en-US" sz="4000" dirty="0" smtClean="0">
                <a:latin typeface="DevLys 010" pitchFamily="2" charset="0"/>
              </a:rPr>
              <a:t> </a:t>
            </a:r>
            <a:r>
              <a:rPr lang="en-US" sz="4000" dirty="0" err="1" smtClean="0">
                <a:latin typeface="DevLys 010" pitchFamily="2" charset="0"/>
              </a:rPr>
              <a:t>dks</a:t>
            </a:r>
            <a:r>
              <a:rPr lang="en-US" sz="4000" dirty="0" smtClean="0">
                <a:latin typeface="DevLys 010" pitchFamily="2" charset="0"/>
              </a:rPr>
              <a:t> </a:t>
            </a:r>
            <a:r>
              <a:rPr lang="en-US" sz="4000" dirty="0" err="1" smtClean="0">
                <a:latin typeface="DevLys 010" pitchFamily="2" charset="0"/>
              </a:rPr>
              <a:t>nsukA</a:t>
            </a:r>
            <a:r>
              <a:rPr lang="en-US" sz="3600" dirty="0" smtClean="0">
                <a:latin typeface="DevLys 010" pitchFamily="2" charset="0"/>
              </a:rPr>
              <a:t> </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6F15528-21DE-4FAA-801E-634DDDAF4B2B}" type="slidenum">
              <a:rPr lang="en-US" smtClean="0"/>
              <a:pPr/>
              <a:t>39</a:t>
            </a:fld>
            <a:endParaRPr lang="en-US"/>
          </a:p>
        </p:txBody>
      </p:sp>
      <p:sp>
        <p:nvSpPr>
          <p:cNvPr id="3" name="Rectangle 2"/>
          <p:cNvSpPr/>
          <p:nvPr/>
        </p:nvSpPr>
        <p:spPr>
          <a:xfrm>
            <a:off x="179512" y="404664"/>
            <a:ext cx="8712968" cy="6063198"/>
          </a:xfrm>
          <a:prstGeom prst="rect">
            <a:avLst/>
          </a:prstGeom>
        </p:spPr>
        <p:txBody>
          <a:bodyPr wrap="square">
            <a:spAutoFit/>
          </a:bodyPr>
          <a:lstStyle/>
          <a:p>
            <a:pPr marL="420688" indent="-420688" algn="r"/>
            <a:r>
              <a:rPr lang="en-US" sz="2800" dirty="0" err="1" smtClean="0">
                <a:latin typeface="DevLys 010" pitchFamily="2" charset="0"/>
              </a:rPr>
              <a:t>yxkrkj</a:t>
            </a:r>
            <a:r>
              <a:rPr lang="en-US" sz="2800" dirty="0" smtClean="0">
                <a:latin typeface="DevLys 010" pitchFamily="2" charset="0"/>
              </a:rPr>
              <a:t>---------</a:t>
            </a:r>
          </a:p>
          <a:p>
            <a:pPr marL="623888" indent="-623888" algn="just"/>
            <a:r>
              <a:rPr lang="en-US" sz="3600" dirty="0" smtClean="0">
                <a:latin typeface="DevLys 010" pitchFamily="2" charset="0"/>
              </a:rPr>
              <a:t>11-	</a:t>
            </a:r>
            <a:r>
              <a:rPr lang="en-US" sz="3600" dirty="0" err="1" smtClean="0">
                <a:latin typeface="DevLys 010" pitchFamily="2" charset="0"/>
              </a:rPr>
              <a:t>isM</a:t>
            </a:r>
            <a:r>
              <a:rPr lang="en-US" sz="3600" dirty="0" smtClean="0">
                <a:latin typeface="DevLys 010" pitchFamily="2" charset="0"/>
              </a:rPr>
              <a:t> </a:t>
            </a:r>
            <a:r>
              <a:rPr lang="en-US" sz="3600" dirty="0" err="1" smtClean="0">
                <a:latin typeface="DevLys 010" pitchFamily="2" charset="0"/>
              </a:rPr>
              <a:t>U;wt</a:t>
            </a:r>
            <a:r>
              <a:rPr lang="en-US" sz="3600" dirty="0" smtClean="0">
                <a:latin typeface="DevLys 010" pitchFamily="2" charset="0"/>
              </a:rPr>
              <a:t> dh </a:t>
            </a:r>
            <a:r>
              <a:rPr lang="en-US" sz="3600" dirty="0" err="1" smtClean="0">
                <a:latin typeface="DevLys 010" pitchFamily="2" charset="0"/>
              </a:rPr>
              <a:t>lwpuk</a:t>
            </a:r>
            <a:r>
              <a:rPr lang="en-US" sz="3600" dirty="0" smtClean="0">
                <a:latin typeface="DevLys 010" pitchFamily="2" charset="0"/>
              </a:rPr>
              <a:t> fu/</a:t>
            </a:r>
            <a:r>
              <a:rPr lang="en-US" sz="3600" dirty="0" err="1" smtClean="0">
                <a:latin typeface="DevLys 010" pitchFamily="2" charset="0"/>
              </a:rPr>
              <a:t>kkZfjr</a:t>
            </a:r>
            <a:r>
              <a:rPr lang="en-US" sz="3600" dirty="0" smtClean="0">
                <a:latin typeface="DevLys 010" pitchFamily="2" charset="0"/>
              </a:rPr>
              <a:t> </a:t>
            </a:r>
            <a:r>
              <a:rPr lang="en-US" sz="3600" dirty="0" err="1" smtClean="0">
                <a:latin typeface="DevLys 010" pitchFamily="2" charset="0"/>
              </a:rPr>
              <a:t>izi</a:t>
            </a:r>
            <a:r>
              <a:rPr lang="en-US" sz="3600" dirty="0" smtClean="0">
                <a:latin typeface="DevLys 010" pitchFamily="2" charset="0"/>
              </a:rPr>
              <a:t>= </a:t>
            </a:r>
            <a:r>
              <a:rPr lang="en-US" sz="3600" dirty="0" err="1" smtClean="0">
                <a:latin typeface="DevLys 010" pitchFamily="2" charset="0"/>
              </a:rPr>
              <a:t>vuqyXud</a:t>
            </a:r>
            <a:r>
              <a:rPr lang="en-US" sz="3600" dirty="0" smtClean="0">
                <a:latin typeface="DevLys 010" pitchFamily="2" charset="0"/>
              </a:rPr>
              <a:t> </a:t>
            </a:r>
            <a:r>
              <a:rPr lang="en-US" sz="2800" dirty="0" smtClean="0"/>
              <a:t>I</a:t>
            </a:r>
            <a:r>
              <a:rPr lang="en-US" sz="3600" dirty="0" smtClean="0">
                <a:latin typeface="DevLys 010" pitchFamily="2" charset="0"/>
              </a:rPr>
              <a:t> o </a:t>
            </a:r>
            <a:r>
              <a:rPr lang="en-US" sz="2800" dirty="0" smtClean="0"/>
              <a:t>II  </a:t>
            </a:r>
            <a:r>
              <a:rPr lang="en-US" sz="3600" dirty="0" err="1" smtClean="0">
                <a:latin typeface="DevLys 010" pitchFamily="2" charset="0"/>
              </a:rPr>
              <a:t>esa</a:t>
            </a:r>
            <a:r>
              <a:rPr lang="en-US" sz="3600" dirty="0" smtClean="0">
                <a:latin typeface="DevLys 010" pitchFamily="2" charset="0"/>
              </a:rPr>
              <a:t> </a:t>
            </a:r>
            <a:r>
              <a:rPr lang="en-US" sz="3600" dirty="0" err="1" smtClean="0">
                <a:latin typeface="DevLys 010" pitchFamily="2" charset="0"/>
              </a:rPr>
              <a:t>fHktokuk</a:t>
            </a:r>
            <a:endParaRPr lang="en-US" sz="2800" dirty="0" smtClean="0"/>
          </a:p>
          <a:p>
            <a:pPr marL="623888" indent="-623888" algn="just"/>
            <a:r>
              <a:rPr lang="en-US" sz="3600" dirty="0" smtClean="0">
                <a:latin typeface="DevLys 010" pitchFamily="2" charset="0"/>
              </a:rPr>
              <a:t>12-	</a:t>
            </a:r>
            <a:r>
              <a:rPr lang="en-US" sz="3600" dirty="0" err="1" smtClean="0">
                <a:latin typeface="DevLys 010" pitchFamily="2" charset="0"/>
              </a:rPr>
              <a:t>isM</a:t>
            </a:r>
            <a:r>
              <a:rPr lang="en-US" sz="3600" dirty="0" smtClean="0">
                <a:latin typeface="DevLys 010" pitchFamily="2" charset="0"/>
              </a:rPr>
              <a:t> </a:t>
            </a:r>
            <a:r>
              <a:rPr lang="en-US" sz="3600" dirty="0" err="1" smtClean="0">
                <a:latin typeface="DevLys 010" pitchFamily="2" charset="0"/>
              </a:rPr>
              <a:t>U;wt</a:t>
            </a:r>
            <a:r>
              <a:rPr lang="en-US" sz="3600" dirty="0" smtClean="0">
                <a:latin typeface="DevLys 010" pitchFamily="2" charset="0"/>
              </a:rPr>
              <a:t> </a:t>
            </a:r>
            <a:r>
              <a:rPr lang="en-US" sz="3600" dirty="0" err="1" smtClean="0">
                <a:latin typeface="DevLys 010" pitchFamily="2" charset="0"/>
              </a:rPr>
              <a:t>ds</a:t>
            </a:r>
            <a:r>
              <a:rPr lang="en-US" sz="3600" dirty="0" smtClean="0">
                <a:latin typeface="DevLys 010" pitchFamily="2" charset="0"/>
              </a:rPr>
              <a:t> </a:t>
            </a:r>
            <a:r>
              <a:rPr lang="en-US" sz="3600" dirty="0" err="1" smtClean="0">
                <a:latin typeface="DevLys 010" pitchFamily="2" charset="0"/>
              </a:rPr>
              <a:t>izdj.k</a:t>
            </a:r>
            <a:r>
              <a:rPr lang="en-US" sz="3600" dirty="0" smtClean="0">
                <a:latin typeface="DevLys 010" pitchFamily="2" charset="0"/>
              </a:rPr>
              <a:t> </a:t>
            </a:r>
            <a:r>
              <a:rPr lang="en-US" sz="2800" dirty="0" err="1" smtClean="0"/>
              <a:t>ECI</a:t>
            </a:r>
            <a:r>
              <a:rPr lang="en-US" sz="3600" dirty="0" smtClean="0">
                <a:latin typeface="DevLys 010" pitchFamily="2" charset="0"/>
              </a:rPr>
              <a:t> </a:t>
            </a:r>
            <a:r>
              <a:rPr lang="en-US" sz="3600" dirty="0" err="1" smtClean="0">
                <a:latin typeface="DevLys 010" pitchFamily="2" charset="0"/>
              </a:rPr>
              <a:t>dks</a:t>
            </a:r>
            <a:r>
              <a:rPr lang="en-US" sz="3600" dirty="0" smtClean="0">
                <a:latin typeface="DevLys 010" pitchFamily="2" charset="0"/>
              </a:rPr>
              <a:t> </a:t>
            </a:r>
            <a:r>
              <a:rPr lang="en-US" sz="3600" dirty="0" err="1" smtClean="0">
                <a:latin typeface="DevLys 010" pitchFamily="2" charset="0"/>
              </a:rPr>
              <a:t>fHktokus</a:t>
            </a:r>
            <a:r>
              <a:rPr lang="en-US" sz="3600" dirty="0" smtClean="0">
                <a:latin typeface="DevLys 010" pitchFamily="2" charset="0"/>
              </a:rPr>
              <a:t> </a:t>
            </a:r>
            <a:r>
              <a:rPr lang="en-US" sz="3600" dirty="0" err="1" smtClean="0">
                <a:latin typeface="DevLys 010" pitchFamily="2" charset="0"/>
              </a:rPr>
              <a:t>gsrq</a:t>
            </a:r>
            <a:r>
              <a:rPr lang="en-US" sz="3600" dirty="0" smtClean="0">
                <a:latin typeface="DevLys 010" pitchFamily="2" charset="0"/>
              </a:rPr>
              <a:t> </a:t>
            </a:r>
            <a:r>
              <a:rPr lang="en-US" sz="3600" dirty="0" err="1" smtClean="0">
                <a:latin typeface="DevLys 010" pitchFamily="2" charset="0"/>
              </a:rPr>
              <a:t>pquko</a:t>
            </a:r>
            <a:r>
              <a:rPr lang="en-US" sz="3600" dirty="0" smtClean="0">
                <a:latin typeface="DevLys 010" pitchFamily="2" charset="0"/>
              </a:rPr>
              <a:t> </a:t>
            </a:r>
            <a:r>
              <a:rPr lang="en-US" sz="3600" dirty="0" err="1" smtClean="0">
                <a:latin typeface="DevLys 010" pitchFamily="2" charset="0"/>
              </a:rPr>
              <a:t>i'pkr</a:t>
            </a:r>
            <a:r>
              <a:rPr lang="en-US" sz="3600" dirty="0" smtClean="0">
                <a:latin typeface="DevLys 010" pitchFamily="2" charset="0"/>
              </a:rPr>
              <a:t>~ </a:t>
            </a:r>
            <a:r>
              <a:rPr lang="en-US" sz="3600" dirty="0" err="1" smtClean="0">
                <a:latin typeface="DevLys 010" pitchFamily="2" charset="0"/>
              </a:rPr>
              <a:t>fuEu</a:t>
            </a:r>
            <a:r>
              <a:rPr lang="en-US" sz="3600" dirty="0" smtClean="0">
                <a:latin typeface="DevLys 010" pitchFamily="2" charset="0"/>
              </a:rPr>
              <a:t> </a:t>
            </a:r>
            <a:r>
              <a:rPr lang="en-US" sz="3600" dirty="0" err="1" smtClean="0">
                <a:latin typeface="DevLys 010" pitchFamily="2" charset="0"/>
              </a:rPr>
              <a:t>lkexzh</a:t>
            </a:r>
            <a:r>
              <a:rPr lang="en-US" sz="3600" dirty="0" smtClean="0">
                <a:latin typeface="DevLys 010" pitchFamily="2" charset="0"/>
              </a:rPr>
              <a:t> </a:t>
            </a:r>
            <a:r>
              <a:rPr lang="en-US" sz="3600" dirty="0" err="1" smtClean="0">
                <a:latin typeface="DevLys 010" pitchFamily="2" charset="0"/>
              </a:rPr>
              <a:t>fHktokuk</a:t>
            </a:r>
            <a:endParaRPr lang="en-US" sz="3600" dirty="0" smtClean="0">
              <a:latin typeface="DevLys 010" pitchFamily="2" charset="0"/>
            </a:endParaRPr>
          </a:p>
          <a:p>
            <a:pPr marL="1262063" indent="-695325"/>
            <a:r>
              <a:rPr lang="en-US" sz="3600" dirty="0" smtClean="0">
                <a:latin typeface="DevLys 010" pitchFamily="2" charset="0"/>
              </a:rPr>
              <a:t>¼</a:t>
            </a:r>
            <a:r>
              <a:rPr lang="en-US" sz="2800" dirty="0" smtClean="0"/>
              <a:t>i</a:t>
            </a:r>
            <a:r>
              <a:rPr lang="en-US" sz="3600" dirty="0" smtClean="0">
                <a:latin typeface="DevLys 010" pitchFamily="2" charset="0"/>
              </a:rPr>
              <a:t>½ 	</a:t>
            </a:r>
            <a:r>
              <a:rPr lang="en-US" sz="3600" dirty="0" err="1" smtClean="0">
                <a:latin typeface="DevLys 010" pitchFamily="2" charset="0"/>
              </a:rPr>
              <a:t>lekpkj</a:t>
            </a:r>
            <a:r>
              <a:rPr lang="en-US" sz="3600" dirty="0" smtClean="0">
                <a:latin typeface="DevLys 010" pitchFamily="2" charset="0"/>
              </a:rPr>
              <a:t> </a:t>
            </a:r>
            <a:r>
              <a:rPr lang="en-US" sz="3600" dirty="0" err="1" smtClean="0">
                <a:latin typeface="DevLys 010" pitchFamily="2" charset="0"/>
              </a:rPr>
              <a:t>i</a:t>
            </a:r>
            <a:r>
              <a:rPr lang="en-US" sz="3600" dirty="0" smtClean="0">
                <a:latin typeface="DevLys 010" pitchFamily="2" charset="0"/>
              </a:rPr>
              <a:t>= dh </a:t>
            </a:r>
            <a:r>
              <a:rPr lang="en-US" sz="3600" dirty="0" err="1" smtClean="0">
                <a:latin typeface="DevLys 010" pitchFamily="2" charset="0"/>
              </a:rPr>
              <a:t>dfVax</a:t>
            </a:r>
            <a:r>
              <a:rPr lang="en-US" sz="3600" dirty="0" smtClean="0">
                <a:latin typeface="DevLys 010" pitchFamily="2" charset="0"/>
              </a:rPr>
              <a:t>] </a:t>
            </a:r>
            <a:r>
              <a:rPr lang="en-US" sz="3600" dirty="0" err="1" smtClean="0">
                <a:latin typeface="DevLys 010" pitchFamily="2" charset="0"/>
              </a:rPr>
              <a:t>lekpkj</a:t>
            </a:r>
            <a:r>
              <a:rPr lang="en-US" sz="3600" dirty="0" smtClean="0">
                <a:latin typeface="DevLys 010" pitchFamily="2" charset="0"/>
              </a:rPr>
              <a:t> </a:t>
            </a:r>
            <a:r>
              <a:rPr lang="en-US" sz="3600" dirty="0" err="1" smtClean="0">
                <a:latin typeface="DevLys 010" pitchFamily="2" charset="0"/>
              </a:rPr>
              <a:t>i</a:t>
            </a:r>
            <a:r>
              <a:rPr lang="en-US" sz="3600" dirty="0" smtClean="0">
                <a:latin typeface="DevLys 010" pitchFamily="2" charset="0"/>
              </a:rPr>
              <a:t>= </a:t>
            </a:r>
            <a:r>
              <a:rPr lang="en-US" sz="3600" dirty="0" err="1" smtClean="0">
                <a:latin typeface="DevLys 010" pitchFamily="2" charset="0"/>
              </a:rPr>
              <a:t>dk</a:t>
            </a:r>
            <a:r>
              <a:rPr lang="en-US" sz="3600" dirty="0" smtClean="0">
                <a:latin typeface="DevLys 010" pitchFamily="2" charset="0"/>
              </a:rPr>
              <a:t> </a:t>
            </a:r>
            <a:r>
              <a:rPr lang="en-US" sz="3600" dirty="0" err="1" smtClean="0">
                <a:latin typeface="DevLys 010" pitchFamily="2" charset="0"/>
              </a:rPr>
              <a:t>uke</a:t>
            </a:r>
            <a:r>
              <a:rPr lang="en-US" sz="3600" dirty="0" smtClean="0">
                <a:latin typeface="DevLys 010" pitchFamily="2" charset="0"/>
              </a:rPr>
              <a:t> o </a:t>
            </a:r>
            <a:r>
              <a:rPr lang="en-US" sz="3600" dirty="0" err="1" smtClean="0">
                <a:latin typeface="DevLys 010" pitchFamily="2" charset="0"/>
              </a:rPr>
              <a:t>frfFk</a:t>
            </a:r>
            <a:endParaRPr lang="en-US" sz="3600" dirty="0" smtClean="0">
              <a:latin typeface="DevLys 010" pitchFamily="2" charset="0"/>
            </a:endParaRPr>
          </a:p>
          <a:p>
            <a:pPr marL="1262063" indent="-695325"/>
            <a:r>
              <a:rPr lang="en-US" sz="3600" dirty="0" smtClean="0">
                <a:latin typeface="DevLys 010" pitchFamily="2" charset="0"/>
              </a:rPr>
              <a:t>¼</a:t>
            </a:r>
            <a:r>
              <a:rPr lang="en-US" sz="3600" dirty="0" smtClean="0"/>
              <a:t>ii</a:t>
            </a:r>
            <a:r>
              <a:rPr lang="en-US" sz="3600" dirty="0" smtClean="0">
                <a:latin typeface="DevLys 010" pitchFamily="2" charset="0"/>
              </a:rPr>
              <a:t>½ 	</a:t>
            </a:r>
            <a:r>
              <a:rPr lang="en-US" sz="3600" dirty="0" err="1" smtClean="0">
                <a:latin typeface="DevLys 010" pitchFamily="2" charset="0"/>
              </a:rPr>
              <a:t>vaxzsth</a:t>
            </a:r>
            <a:r>
              <a:rPr lang="en-US" sz="3600" dirty="0" smtClean="0">
                <a:latin typeface="DevLys 010" pitchFamily="2" charset="0"/>
              </a:rPr>
              <a:t> </a:t>
            </a:r>
            <a:r>
              <a:rPr lang="en-US" sz="3600" dirty="0" err="1" smtClean="0">
                <a:latin typeface="DevLys 010" pitchFamily="2" charset="0"/>
              </a:rPr>
              <a:t>esa</a:t>
            </a:r>
            <a:r>
              <a:rPr lang="en-US" sz="3600" dirty="0" smtClean="0">
                <a:latin typeface="DevLys 010" pitchFamily="2" charset="0"/>
              </a:rPr>
              <a:t> </a:t>
            </a:r>
            <a:r>
              <a:rPr lang="en-US" sz="3600" dirty="0" err="1" smtClean="0">
                <a:latin typeface="DevLys 010" pitchFamily="2" charset="0"/>
              </a:rPr>
              <a:t>vuqokn</a:t>
            </a:r>
            <a:endParaRPr lang="en-US" sz="3600" dirty="0" smtClean="0">
              <a:latin typeface="DevLys 010" pitchFamily="2" charset="0"/>
            </a:endParaRPr>
          </a:p>
          <a:p>
            <a:pPr marL="1262063" indent="-695325"/>
            <a:r>
              <a:rPr lang="en-US" sz="3600" dirty="0" smtClean="0">
                <a:latin typeface="DevLys 010" pitchFamily="2" charset="0"/>
              </a:rPr>
              <a:t>¼</a:t>
            </a:r>
            <a:r>
              <a:rPr lang="en-US" sz="3600" dirty="0" smtClean="0"/>
              <a:t>iii</a:t>
            </a:r>
            <a:r>
              <a:rPr lang="en-US" sz="3600" dirty="0" smtClean="0">
                <a:latin typeface="DevLys 010" pitchFamily="2" charset="0"/>
              </a:rPr>
              <a:t>½ </a:t>
            </a:r>
            <a:r>
              <a:rPr lang="en-US" sz="2400" dirty="0" err="1" smtClean="0"/>
              <a:t>MCMC</a:t>
            </a:r>
            <a:r>
              <a:rPr lang="en-US" sz="3600" dirty="0" smtClean="0">
                <a:latin typeface="DevLys 010" pitchFamily="2" charset="0"/>
              </a:rPr>
              <a:t> </a:t>
            </a:r>
            <a:r>
              <a:rPr lang="en-US" sz="3600" dirty="0" err="1" smtClean="0">
                <a:latin typeface="DevLys 010" pitchFamily="2" charset="0"/>
              </a:rPr>
              <a:t>fu.kZ</a:t>
            </a:r>
            <a:r>
              <a:rPr lang="en-US" sz="3600" dirty="0" smtClean="0">
                <a:latin typeface="DevLys 010" pitchFamily="2" charset="0"/>
              </a:rPr>
              <a:t>; dh </a:t>
            </a:r>
            <a:r>
              <a:rPr lang="en-US" sz="3600" dirty="0" err="1" smtClean="0">
                <a:latin typeface="DevLys 010" pitchFamily="2" charset="0"/>
              </a:rPr>
              <a:t>izfr</a:t>
            </a:r>
            <a:endParaRPr lang="en-US" sz="3600" dirty="0" smtClean="0">
              <a:latin typeface="DevLys 010" pitchFamily="2" charset="0"/>
            </a:endParaRPr>
          </a:p>
          <a:p>
            <a:pPr marL="1262063" indent="-695325"/>
            <a:r>
              <a:rPr lang="en-US" sz="3600" dirty="0" smtClean="0">
                <a:latin typeface="DevLys 010" pitchFamily="2" charset="0"/>
              </a:rPr>
              <a:t>¼</a:t>
            </a:r>
            <a:r>
              <a:rPr lang="en-US" sz="3600" dirty="0" smtClean="0"/>
              <a:t>iv</a:t>
            </a:r>
            <a:r>
              <a:rPr lang="en-US" sz="3600" dirty="0" smtClean="0">
                <a:latin typeface="DevLys 010" pitchFamily="2" charset="0"/>
              </a:rPr>
              <a:t>½ </a:t>
            </a:r>
            <a:r>
              <a:rPr lang="en-US" sz="3600" dirty="0" err="1" smtClean="0">
                <a:latin typeface="DevLys 010" pitchFamily="2" charset="0"/>
              </a:rPr>
              <a:t>bySDVªkWfud</a:t>
            </a:r>
            <a:r>
              <a:rPr lang="en-US" sz="3600" dirty="0" smtClean="0">
                <a:latin typeface="DevLys 010" pitchFamily="2" charset="0"/>
              </a:rPr>
              <a:t> </a:t>
            </a:r>
            <a:r>
              <a:rPr lang="en-US" sz="3600" dirty="0" err="1" smtClean="0">
                <a:latin typeface="DevLys 010" pitchFamily="2" charset="0"/>
              </a:rPr>
              <a:t>ehfM;k</a:t>
            </a:r>
            <a:r>
              <a:rPr lang="en-US" sz="3600" dirty="0" smtClean="0">
                <a:latin typeface="DevLys 010" pitchFamily="2" charset="0"/>
              </a:rPr>
              <a:t> </a:t>
            </a:r>
            <a:r>
              <a:rPr lang="en-US" sz="3600" dirty="0" err="1" smtClean="0">
                <a:latin typeface="DevLys 010" pitchFamily="2" charset="0"/>
              </a:rPr>
              <a:t>esa</a:t>
            </a:r>
            <a:r>
              <a:rPr lang="en-US" sz="3600" dirty="0" smtClean="0">
                <a:latin typeface="DevLys 010" pitchFamily="2" charset="0"/>
              </a:rPr>
              <a:t> </a:t>
            </a:r>
            <a:r>
              <a:rPr lang="en-US" sz="3600" dirty="0" err="1" smtClean="0">
                <a:latin typeface="DevLys 010" pitchFamily="2" charset="0"/>
              </a:rPr>
              <a:t>izlkfjr</a:t>
            </a:r>
            <a:r>
              <a:rPr lang="en-US" sz="3600" dirty="0" smtClean="0">
                <a:latin typeface="DevLys 010" pitchFamily="2" charset="0"/>
              </a:rPr>
              <a:t> </a:t>
            </a:r>
            <a:r>
              <a:rPr lang="en-US" sz="3600" dirty="0" err="1" smtClean="0">
                <a:latin typeface="DevLys 010" pitchFamily="2" charset="0"/>
              </a:rPr>
              <a:t>isM</a:t>
            </a:r>
            <a:r>
              <a:rPr lang="en-US" sz="3600" dirty="0" smtClean="0">
                <a:latin typeface="DevLys 010" pitchFamily="2" charset="0"/>
              </a:rPr>
              <a:t> </a:t>
            </a:r>
            <a:r>
              <a:rPr lang="en-US" sz="3600" dirty="0" err="1" smtClean="0">
                <a:latin typeface="DevLys 010" pitchFamily="2" charset="0"/>
              </a:rPr>
              <a:t>U;wt</a:t>
            </a:r>
            <a:r>
              <a:rPr lang="en-US" sz="3600" dirty="0" smtClean="0">
                <a:latin typeface="DevLys 010" pitchFamily="2" charset="0"/>
              </a:rPr>
              <a:t> dh </a:t>
            </a:r>
            <a:r>
              <a:rPr lang="en-US" sz="3600" dirty="0" err="1" smtClean="0">
                <a:latin typeface="DevLys 010" pitchFamily="2" charset="0"/>
              </a:rPr>
              <a:t>lhMh</a:t>
            </a:r>
            <a:endParaRPr lang="en-US" sz="1600" dirty="0">
              <a:latin typeface="DevLys 010" pitchFamily="2"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6F15528-21DE-4FAA-801E-634DDDAF4B2B}" type="slidenum">
              <a:rPr lang="en-US" smtClean="0"/>
              <a:pPr/>
              <a:t>4</a:t>
            </a:fld>
            <a:endParaRPr lang="en-US"/>
          </a:p>
        </p:txBody>
      </p:sp>
      <p:sp>
        <p:nvSpPr>
          <p:cNvPr id="129025" name="Rectangle 1"/>
          <p:cNvSpPr>
            <a:spLocks noChangeArrowheads="1"/>
          </p:cNvSpPr>
          <p:nvPr/>
        </p:nvSpPr>
        <p:spPr bwMode="auto">
          <a:xfrm>
            <a:off x="251520" y="188640"/>
            <a:ext cx="8424936" cy="655564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defTabSz="914400" rtl="0" eaLnBrk="1" fontAlgn="base" latinLnBrk="0" hangingPunct="1">
              <a:lnSpc>
                <a:spcPct val="100000"/>
              </a:lnSpc>
              <a:spcBef>
                <a:spcPct val="0"/>
              </a:spcBef>
              <a:spcAft>
                <a:spcPct val="0"/>
              </a:spcAft>
              <a:buClrTx/>
              <a:buSzTx/>
              <a:buFontTx/>
              <a:buNone/>
              <a:tabLst/>
            </a:pPr>
            <a:r>
              <a:rPr kumimoji="0" lang="en-US" sz="6600" b="1" i="0" strike="noStrike" cap="none" normalizeH="0" baseline="0" dirty="0" err="1" smtClean="0">
                <a:ln>
                  <a:noFill/>
                </a:ln>
                <a:solidFill>
                  <a:schemeClr val="tx1"/>
                </a:solidFill>
                <a:effectLst/>
                <a:latin typeface="DevLys 010" pitchFamily="2" charset="0"/>
                <a:ea typeface="Times New Roman" pitchFamily="18" charset="0"/>
                <a:cs typeface="Times New Roman" pitchFamily="18" charset="0"/>
              </a:rPr>
              <a:t>fizUV</a:t>
            </a:r>
            <a:r>
              <a:rPr kumimoji="0" lang="en-US" sz="6600" b="1" i="0" strike="noStrike" cap="none" normalizeH="0" baseline="0" dirty="0" smtClean="0">
                <a:ln>
                  <a:noFill/>
                </a:ln>
                <a:solidFill>
                  <a:schemeClr val="tx1"/>
                </a:solidFill>
                <a:effectLst/>
                <a:latin typeface="DevLys 010" pitchFamily="2" charset="0"/>
                <a:ea typeface="Times New Roman" pitchFamily="18" charset="0"/>
                <a:cs typeface="Times New Roman" pitchFamily="18" charset="0"/>
              </a:rPr>
              <a:t> </a:t>
            </a:r>
            <a:r>
              <a:rPr kumimoji="0" lang="en-US" sz="6600" b="1" i="0" strike="noStrike" cap="none" normalizeH="0" baseline="0" dirty="0" err="1" smtClean="0">
                <a:ln>
                  <a:noFill/>
                </a:ln>
                <a:solidFill>
                  <a:schemeClr val="tx1"/>
                </a:solidFill>
                <a:effectLst/>
                <a:latin typeface="DevLys 010" pitchFamily="2" charset="0"/>
                <a:ea typeface="Times New Roman" pitchFamily="18" charset="0"/>
                <a:cs typeface="Times New Roman" pitchFamily="18" charset="0"/>
              </a:rPr>
              <a:t>ehfM;k</a:t>
            </a:r>
            <a:endParaRPr kumimoji="0" lang="en-US" sz="6600" b="1" i="0" strike="noStrike" cap="none" normalizeH="0" baseline="0" dirty="0" smtClean="0">
              <a:ln>
                <a:noFill/>
              </a:ln>
              <a:solidFill>
                <a:schemeClr val="tx1"/>
              </a:solidFill>
              <a:effectLst/>
              <a:latin typeface="DevLys 010" pitchFamily="2"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174625" marR="0" lvl="0" indent="231775" algn="just" defTabSz="914400" rtl="0" eaLnBrk="0" fontAlgn="base" latinLnBrk="0" hangingPunct="0">
              <a:lnSpc>
                <a:spcPct val="100000"/>
              </a:lnSpc>
              <a:spcBef>
                <a:spcPct val="0"/>
              </a:spcBef>
              <a:spcAft>
                <a:spcPct val="0"/>
              </a:spcAft>
              <a:buClrTx/>
              <a:buSzTx/>
              <a:tabLst/>
            </a:pPr>
            <a:r>
              <a:rPr kumimoji="0" lang="en-US" sz="5400" b="1" i="0" u="none" strike="noStrike" cap="none" normalizeH="0" baseline="0" dirty="0" smtClean="0">
                <a:ln>
                  <a:noFill/>
                </a:ln>
                <a:solidFill>
                  <a:schemeClr val="tx1"/>
                </a:solidFill>
                <a:effectLst/>
                <a:latin typeface="DevLys 010" pitchFamily="2" charset="0"/>
                <a:ea typeface="Times New Roman" pitchFamily="18" charset="0"/>
                <a:cs typeface="Times New Roman" pitchFamily="18" charset="0"/>
              </a:rPr>
              <a:t>1- </a:t>
            </a:r>
            <a:r>
              <a:rPr kumimoji="0" lang="en-US" sz="5400" b="1" i="0" u="none" strike="noStrike" cap="none" normalizeH="0" baseline="0" dirty="0" err="1" smtClean="0">
                <a:ln>
                  <a:noFill/>
                </a:ln>
                <a:solidFill>
                  <a:schemeClr val="tx1"/>
                </a:solidFill>
                <a:effectLst/>
                <a:latin typeface="DevLys 010" pitchFamily="2" charset="0"/>
                <a:ea typeface="Times New Roman" pitchFamily="18" charset="0"/>
                <a:cs typeface="Times New Roman" pitchFamily="18" charset="0"/>
              </a:rPr>
              <a:t>lekpkj</a:t>
            </a:r>
            <a:r>
              <a:rPr kumimoji="0" lang="en-US" sz="5400" b="1" i="0" u="none" strike="noStrike" cap="none" normalizeH="0" baseline="0" dirty="0" smtClean="0">
                <a:ln>
                  <a:noFill/>
                </a:ln>
                <a:solidFill>
                  <a:schemeClr val="tx1"/>
                </a:solidFill>
                <a:effectLst/>
                <a:latin typeface="DevLys 010" pitchFamily="2" charset="0"/>
                <a:ea typeface="Times New Roman" pitchFamily="18" charset="0"/>
                <a:cs typeface="Times New Roman" pitchFamily="18" charset="0"/>
              </a:rPr>
              <a:t> </a:t>
            </a:r>
            <a:r>
              <a:rPr kumimoji="0" lang="en-US" sz="5400" b="1" i="0" u="none" strike="noStrike" cap="none" normalizeH="0" baseline="0" dirty="0" err="1" smtClean="0">
                <a:ln>
                  <a:noFill/>
                </a:ln>
                <a:solidFill>
                  <a:schemeClr val="tx1"/>
                </a:solidFill>
                <a:effectLst/>
                <a:latin typeface="DevLys 010" pitchFamily="2" charset="0"/>
                <a:ea typeface="Times New Roman" pitchFamily="18" charset="0"/>
                <a:cs typeface="Times New Roman" pitchFamily="18" charset="0"/>
              </a:rPr>
              <a:t>i</a:t>
            </a:r>
            <a:r>
              <a:rPr kumimoji="0" lang="en-US" sz="5400" b="1" i="0" u="none" strike="noStrike" cap="none" normalizeH="0" baseline="0" dirty="0" smtClean="0">
                <a:ln>
                  <a:noFill/>
                </a:ln>
                <a:solidFill>
                  <a:schemeClr val="tx1"/>
                </a:solidFill>
                <a:effectLst/>
                <a:latin typeface="DevLys 010" pitchFamily="2" charset="0"/>
                <a:ea typeface="Times New Roman" pitchFamily="18" charset="0"/>
                <a:cs typeface="Times New Roman" pitchFamily="18" charset="0"/>
              </a:rPr>
              <a:t>=</a:t>
            </a:r>
          </a:p>
          <a:p>
            <a:pPr marL="174625" marR="0" lvl="0" indent="231775" algn="just" defTabSz="914400" rtl="0" eaLnBrk="0" fontAlgn="base" latinLnBrk="0" hangingPunct="0">
              <a:lnSpc>
                <a:spcPct val="100000"/>
              </a:lnSpc>
              <a:spcBef>
                <a:spcPct val="0"/>
              </a:spcBef>
              <a:spcAft>
                <a:spcPct val="0"/>
              </a:spcAft>
              <a:buClrTx/>
              <a:buSzTx/>
              <a:tabLst/>
            </a:pPr>
            <a:r>
              <a:rPr lang="en-US" sz="5400" b="1" dirty="0" smtClean="0">
                <a:latin typeface="DevLys 010" pitchFamily="2" charset="0"/>
                <a:ea typeface="Times New Roman" pitchFamily="18" charset="0"/>
                <a:cs typeface="Times New Roman" pitchFamily="18" charset="0"/>
              </a:rPr>
              <a:t>2- if=</a:t>
            </a:r>
            <a:r>
              <a:rPr lang="en-US" sz="5400" b="1" dirty="0" err="1" smtClean="0">
                <a:latin typeface="DevLys 010" pitchFamily="2" charset="0"/>
                <a:ea typeface="Times New Roman" pitchFamily="18" charset="0"/>
                <a:cs typeface="Times New Roman" pitchFamily="18" charset="0"/>
              </a:rPr>
              <a:t>dk,sa</a:t>
            </a:r>
            <a:r>
              <a:rPr kumimoji="0" lang="en-US" sz="5400" b="1" i="0" u="none" strike="noStrike" cap="none" normalizeH="0" baseline="0" dirty="0" smtClean="0">
                <a:ln>
                  <a:noFill/>
                </a:ln>
                <a:solidFill>
                  <a:schemeClr val="tx1"/>
                </a:solidFill>
                <a:effectLst/>
                <a:latin typeface="DevLys 010" pitchFamily="2" charset="0"/>
                <a:ea typeface="Times New Roman" pitchFamily="18" charset="0"/>
                <a:cs typeface="Times New Roman" pitchFamily="18" charset="0"/>
              </a:rPr>
              <a:t> </a:t>
            </a:r>
          </a:p>
          <a:p>
            <a:pPr marL="174625" lvl="0" indent="-174625" algn="just" eaLnBrk="0" fontAlgn="base" hangingPunct="0">
              <a:spcBef>
                <a:spcPct val="0"/>
              </a:spcBef>
              <a:spcAft>
                <a:spcPct val="0"/>
              </a:spcAft>
            </a:pPr>
            <a:r>
              <a:rPr lang="en-US" sz="6600" b="1" dirty="0" err="1" smtClean="0">
                <a:latin typeface="DevLys 010" pitchFamily="2" charset="0"/>
                <a:ea typeface="Times New Roman" pitchFamily="18" charset="0"/>
                <a:cs typeface="Times New Roman" pitchFamily="18" charset="0"/>
              </a:rPr>
              <a:t>bysDVªkWfud</a:t>
            </a:r>
            <a:r>
              <a:rPr lang="en-US" sz="6600" b="1" dirty="0" smtClean="0">
                <a:latin typeface="DevLys 010" pitchFamily="2" charset="0"/>
                <a:ea typeface="Times New Roman" pitchFamily="18" charset="0"/>
                <a:cs typeface="Times New Roman" pitchFamily="18" charset="0"/>
              </a:rPr>
              <a:t> </a:t>
            </a:r>
            <a:r>
              <a:rPr lang="en-US" sz="6600" b="1" dirty="0" err="1" smtClean="0">
                <a:latin typeface="DevLys 010" pitchFamily="2" charset="0"/>
                <a:ea typeface="Times New Roman" pitchFamily="18" charset="0"/>
                <a:cs typeface="Times New Roman" pitchFamily="18" charset="0"/>
              </a:rPr>
              <a:t>ehfM;k</a:t>
            </a:r>
            <a:r>
              <a:rPr lang="en-US" sz="6600" b="1" dirty="0" smtClean="0">
                <a:latin typeface="DevLys 010" pitchFamily="2" charset="0"/>
                <a:ea typeface="Times New Roman" pitchFamily="18" charset="0"/>
                <a:cs typeface="Times New Roman" pitchFamily="18" charset="0"/>
              </a:rPr>
              <a:t> </a:t>
            </a:r>
          </a:p>
          <a:p>
            <a:pPr marL="290513" lvl="0" algn="just" eaLnBrk="0" fontAlgn="base" hangingPunct="0">
              <a:spcBef>
                <a:spcPct val="0"/>
              </a:spcBef>
              <a:spcAft>
                <a:spcPct val="0"/>
              </a:spcAft>
            </a:pPr>
            <a:r>
              <a:rPr kumimoji="0" lang="en-US" sz="5400" b="1" i="0" u="none" strike="noStrike" cap="none" normalizeH="0" baseline="0" dirty="0" smtClean="0">
                <a:ln>
                  <a:noFill/>
                </a:ln>
                <a:solidFill>
                  <a:schemeClr val="tx1"/>
                </a:solidFill>
                <a:effectLst/>
                <a:latin typeface="DevLys 010" pitchFamily="2" charset="0"/>
                <a:ea typeface="Times New Roman" pitchFamily="18" charset="0"/>
                <a:cs typeface="Times New Roman" pitchFamily="18" charset="0"/>
              </a:rPr>
              <a:t>1- </a:t>
            </a:r>
            <a:r>
              <a:rPr kumimoji="0" lang="en-US" sz="5400" b="1" i="0" u="none" strike="noStrike" cap="none" normalizeH="0" baseline="0" dirty="0" err="1" smtClean="0">
                <a:ln>
                  <a:noFill/>
                </a:ln>
                <a:solidFill>
                  <a:schemeClr val="tx1"/>
                </a:solidFill>
                <a:effectLst/>
                <a:latin typeface="DevLys 010" pitchFamily="2" charset="0"/>
                <a:ea typeface="Times New Roman" pitchFamily="18" charset="0"/>
                <a:cs typeface="Times New Roman" pitchFamily="18" charset="0"/>
              </a:rPr>
              <a:t>vkWfM;ks</a:t>
            </a:r>
            <a:endParaRPr kumimoji="0" lang="en-US" sz="5400" b="1" i="0" u="none" strike="noStrike" cap="none" normalizeH="0" baseline="0" dirty="0" smtClean="0">
              <a:ln>
                <a:noFill/>
              </a:ln>
              <a:solidFill>
                <a:schemeClr val="tx1"/>
              </a:solidFill>
              <a:effectLst/>
              <a:latin typeface="DevLys 010" pitchFamily="2" charset="0"/>
              <a:ea typeface="Times New Roman" pitchFamily="18" charset="0"/>
              <a:cs typeface="Times New Roman" pitchFamily="18" charset="0"/>
            </a:endParaRPr>
          </a:p>
          <a:p>
            <a:pPr marL="855663" lvl="0" indent="-57150" algn="just" eaLnBrk="0" fontAlgn="base" hangingPunct="0">
              <a:spcBef>
                <a:spcPct val="0"/>
              </a:spcBef>
              <a:spcAft>
                <a:spcPct val="0"/>
              </a:spcAft>
            </a:pPr>
            <a:r>
              <a:rPr lang="en-US" sz="5400" b="1" dirty="0" smtClean="0">
                <a:latin typeface="DevLys 010" pitchFamily="2" charset="0"/>
                <a:ea typeface="Times New Roman" pitchFamily="18" charset="0"/>
                <a:cs typeface="Times New Roman" pitchFamily="18" charset="0"/>
              </a:rPr>
              <a:t>¼</a:t>
            </a:r>
            <a:r>
              <a:rPr lang="en-US" sz="4800" dirty="0" smtClean="0"/>
              <a:t>i</a:t>
            </a:r>
            <a:r>
              <a:rPr lang="en-US" sz="5400" b="1" dirty="0" smtClean="0">
                <a:latin typeface="DevLys 010" pitchFamily="2" charset="0"/>
                <a:ea typeface="Times New Roman" pitchFamily="18" charset="0"/>
                <a:cs typeface="Times New Roman" pitchFamily="18" charset="0"/>
              </a:rPr>
              <a:t>½ </a:t>
            </a:r>
            <a:r>
              <a:rPr lang="en-US" sz="5400" b="1" dirty="0" err="1" smtClean="0">
                <a:latin typeface="DevLys 010" pitchFamily="2" charset="0"/>
                <a:cs typeface="Times New Roman" pitchFamily="18" charset="0"/>
              </a:rPr>
              <a:t>jsfM;ks</a:t>
            </a:r>
            <a:endParaRPr lang="en-US" sz="5400" b="1" dirty="0" smtClean="0">
              <a:latin typeface="DevLys 010" pitchFamily="2" charset="0"/>
              <a:cs typeface="Times New Roman" pitchFamily="18" charset="0"/>
            </a:endParaRPr>
          </a:p>
          <a:p>
            <a:pPr marL="855663" lvl="0" indent="-57150" algn="just" eaLnBrk="0" fontAlgn="base" hangingPunct="0">
              <a:spcBef>
                <a:spcPct val="0"/>
              </a:spcBef>
              <a:spcAft>
                <a:spcPct val="0"/>
              </a:spcAft>
            </a:pPr>
            <a:r>
              <a:rPr lang="en-US" sz="5400" b="1" dirty="0" smtClean="0">
                <a:latin typeface="DevLys 010" pitchFamily="2" charset="0"/>
                <a:ea typeface="Times New Roman" pitchFamily="18" charset="0"/>
                <a:cs typeface="Times New Roman" pitchFamily="18" charset="0"/>
              </a:rPr>
              <a:t>¼</a:t>
            </a:r>
            <a:r>
              <a:rPr lang="en-US" sz="4800" dirty="0" smtClean="0"/>
              <a:t>ii</a:t>
            </a:r>
            <a:r>
              <a:rPr lang="en-US" sz="5400" b="1" dirty="0" smtClean="0">
                <a:latin typeface="DevLys 010" pitchFamily="2" charset="0"/>
                <a:ea typeface="Times New Roman" pitchFamily="18" charset="0"/>
                <a:cs typeface="Times New Roman" pitchFamily="18" charset="0"/>
              </a:rPr>
              <a:t>½ </a:t>
            </a:r>
            <a:r>
              <a:rPr lang="en-US" sz="5400" b="1" dirty="0" smtClean="0">
                <a:latin typeface="DevLys 010" pitchFamily="2" charset="0"/>
                <a:cs typeface="Times New Roman" pitchFamily="18" charset="0"/>
              </a:rPr>
              <a:t>,Q-,</a:t>
            </a:r>
            <a:r>
              <a:rPr lang="en-US" sz="5400" b="1" dirty="0" err="1" smtClean="0">
                <a:latin typeface="DevLys 010" pitchFamily="2" charset="0"/>
                <a:cs typeface="Times New Roman" pitchFamily="18" charset="0"/>
              </a:rPr>
              <a:t>Ek</a:t>
            </a:r>
            <a:r>
              <a:rPr lang="en-US" sz="5400" b="1" dirty="0" smtClean="0">
                <a:latin typeface="DevLys 010" pitchFamily="2" charset="0"/>
                <a:cs typeface="Times New Roman" pitchFamily="18" charset="0"/>
              </a:rPr>
              <a:t>- </a:t>
            </a:r>
            <a:r>
              <a:rPr lang="en-US" sz="5400" b="1" dirty="0" err="1" smtClean="0">
                <a:latin typeface="DevLys 010" pitchFamily="2" charset="0"/>
                <a:cs typeface="Times New Roman" pitchFamily="18" charset="0"/>
              </a:rPr>
              <a:t>pSuYl</a:t>
            </a:r>
            <a:endParaRPr kumimoji="0" lang="en-US" sz="4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9480" y="636359"/>
            <a:ext cx="8763000" cy="5816977"/>
          </a:xfrm>
          <a:prstGeom prst="rect">
            <a:avLst/>
          </a:prstGeom>
        </p:spPr>
        <p:txBody>
          <a:bodyPr wrap="square">
            <a:spAutoFit/>
          </a:bodyPr>
          <a:lstStyle/>
          <a:p>
            <a:pPr marL="404813" lvl="0" indent="-404813" algn="ctr" fontAlgn="base">
              <a:spcBef>
                <a:spcPct val="0"/>
              </a:spcBef>
              <a:spcAft>
                <a:spcPct val="0"/>
              </a:spcAft>
              <a:buNone/>
            </a:pPr>
            <a:r>
              <a:rPr lang="en-US" sz="3600" b="1" dirty="0" smtClean="0">
                <a:latin typeface="DevLys 010" pitchFamily="2" charset="0"/>
                <a:ea typeface="Calibri" pitchFamily="34" charset="0"/>
                <a:cs typeface="Mangal" pitchFamily="18" charset="0"/>
              </a:rPr>
              <a:t>le; </a:t>
            </a:r>
            <a:r>
              <a:rPr lang="en-US" sz="3600" b="1" dirty="0" err="1" smtClean="0">
                <a:latin typeface="DevLys 010" pitchFamily="2" charset="0"/>
                <a:ea typeface="Calibri" pitchFamily="34" charset="0"/>
                <a:cs typeface="Mangal" pitchFamily="18" charset="0"/>
              </a:rPr>
              <a:t>lhek</a:t>
            </a:r>
            <a:r>
              <a:rPr lang="en-US" sz="3600" b="1" dirty="0" smtClean="0">
                <a:latin typeface="DevLys 010" pitchFamily="2" charset="0"/>
                <a:ea typeface="Calibri" pitchFamily="34" charset="0"/>
                <a:cs typeface="Mangal" pitchFamily="18" charset="0"/>
              </a:rPr>
              <a:t> </a:t>
            </a:r>
          </a:p>
          <a:p>
            <a:pPr marL="404813" lvl="0" indent="-404813" algn="ctr" fontAlgn="base">
              <a:spcBef>
                <a:spcPct val="0"/>
              </a:spcBef>
              <a:spcAft>
                <a:spcPct val="0"/>
              </a:spcAft>
              <a:buNone/>
            </a:pPr>
            <a:endParaRPr lang="en-US" sz="1200" b="1" u="sng" dirty="0">
              <a:latin typeface="Arial" pitchFamily="34" charset="0"/>
              <a:cs typeface="Arial" pitchFamily="34" charset="0"/>
            </a:endParaRPr>
          </a:p>
          <a:p>
            <a:pPr marL="404813" lvl="0" indent="-404813" algn="just" eaLnBrk="0" fontAlgn="base" hangingPunct="0">
              <a:spcBef>
                <a:spcPct val="0"/>
              </a:spcBef>
              <a:spcAft>
                <a:spcPct val="0"/>
              </a:spcAft>
              <a:buSzPct val="120000"/>
              <a:buFont typeface="Arial" pitchFamily="34" charset="0"/>
              <a:buChar char="•"/>
            </a:pPr>
            <a:r>
              <a:rPr lang="en-US" sz="3600" dirty="0" err="1" smtClean="0">
                <a:latin typeface="DevLys 010" pitchFamily="2" charset="0"/>
                <a:ea typeface="Calibri" pitchFamily="34" charset="0"/>
                <a:cs typeface="Mangal" pitchFamily="18" charset="0"/>
              </a:rPr>
              <a:t>ftyk</a:t>
            </a:r>
            <a:r>
              <a:rPr lang="en-US" sz="3600" dirty="0" smtClean="0">
                <a:latin typeface="DevLys 010" pitchFamily="2" charset="0"/>
                <a:ea typeface="Calibri" pitchFamily="34" charset="0"/>
                <a:cs typeface="Mangal" pitchFamily="18" charset="0"/>
              </a:rPr>
              <a:t> </a:t>
            </a:r>
            <a:r>
              <a:rPr lang="en-US" sz="2800" dirty="0" err="1" smtClean="0">
                <a:latin typeface="Arial Narrow" pitchFamily="34" charset="0"/>
                <a:ea typeface="Calibri" pitchFamily="34" charset="0"/>
                <a:cs typeface="Mangal" pitchFamily="18" charset="0"/>
              </a:rPr>
              <a:t>MCMC</a:t>
            </a:r>
            <a:r>
              <a:rPr lang="en-US" sz="2800" dirty="0" smtClean="0">
                <a:latin typeface="Arial Narrow" pitchFamily="34" charset="0"/>
                <a:ea typeface="Calibri" pitchFamily="34" charset="0"/>
                <a:cs typeface="Mangal" pitchFamily="18" charset="0"/>
              </a:rPr>
              <a:t> </a:t>
            </a:r>
            <a:r>
              <a:rPr lang="en-US" sz="3600" dirty="0" smtClean="0">
                <a:latin typeface="DevLys 010" pitchFamily="2" charset="0"/>
                <a:ea typeface="Calibri" pitchFamily="34" charset="0"/>
                <a:cs typeface="Mangal" pitchFamily="18" charset="0"/>
              </a:rPr>
              <a:t>}</a:t>
            </a:r>
            <a:r>
              <a:rPr lang="en-US" sz="3600" dirty="0" err="1" smtClean="0">
                <a:latin typeface="DevLys 010" pitchFamily="2" charset="0"/>
                <a:ea typeface="Calibri" pitchFamily="34" charset="0"/>
                <a:cs typeface="Mangal" pitchFamily="18" charset="0"/>
              </a:rPr>
              <a:t>kjk</a:t>
            </a:r>
            <a:r>
              <a:rPr lang="en-US" sz="3600" dirty="0" smtClean="0">
                <a:latin typeface="DevLys 010" pitchFamily="2" charset="0"/>
                <a:ea typeface="Calibri" pitchFamily="34" charset="0"/>
                <a:cs typeface="Mangal" pitchFamily="18" charset="0"/>
              </a:rPr>
              <a:t> </a:t>
            </a:r>
            <a:r>
              <a:rPr lang="en-US" sz="3600" dirty="0" err="1" smtClean="0">
                <a:latin typeface="DevLys 010" pitchFamily="2" charset="0"/>
                <a:ea typeface="Calibri" pitchFamily="34" charset="0"/>
                <a:cs typeface="Mangal" pitchFamily="18" charset="0"/>
              </a:rPr>
              <a:t>izkjfEHkd</a:t>
            </a:r>
            <a:r>
              <a:rPr lang="en-US" sz="3600" dirty="0" smtClean="0">
                <a:latin typeface="DevLys 010" pitchFamily="2" charset="0"/>
                <a:ea typeface="Calibri" pitchFamily="34" charset="0"/>
                <a:cs typeface="Mangal" pitchFamily="18" charset="0"/>
              </a:rPr>
              <a:t> </a:t>
            </a:r>
            <a:r>
              <a:rPr lang="en-US" sz="3600" dirty="0" err="1" smtClean="0">
                <a:latin typeface="DevLys 010" pitchFamily="2" charset="0"/>
                <a:ea typeface="Calibri" pitchFamily="34" charset="0"/>
                <a:cs typeface="Mangal" pitchFamily="18" charset="0"/>
              </a:rPr>
              <a:t>Lrj</a:t>
            </a:r>
            <a:r>
              <a:rPr lang="en-US" sz="3600" dirty="0" smtClean="0">
                <a:latin typeface="DevLys 010" pitchFamily="2" charset="0"/>
                <a:ea typeface="Calibri" pitchFamily="34" charset="0"/>
                <a:cs typeface="Mangal" pitchFamily="18" charset="0"/>
              </a:rPr>
              <a:t> </a:t>
            </a:r>
            <a:r>
              <a:rPr lang="en-US" sz="3600" dirty="0" err="1" smtClean="0">
                <a:latin typeface="DevLys 010" pitchFamily="2" charset="0"/>
                <a:ea typeface="Calibri" pitchFamily="34" charset="0"/>
                <a:cs typeface="Mangal" pitchFamily="18" charset="0"/>
              </a:rPr>
              <a:t>ij</a:t>
            </a:r>
            <a:r>
              <a:rPr lang="en-US" sz="3600" dirty="0" smtClean="0">
                <a:latin typeface="DevLys 010" pitchFamily="2" charset="0"/>
                <a:ea typeface="Calibri" pitchFamily="34" charset="0"/>
                <a:cs typeface="Mangal" pitchFamily="18" charset="0"/>
              </a:rPr>
              <a:t> </a:t>
            </a:r>
            <a:r>
              <a:rPr lang="en-US" sz="3600" dirty="0" err="1" smtClean="0">
                <a:latin typeface="DevLys 010" pitchFamily="2" charset="0"/>
                <a:ea typeface="Calibri" pitchFamily="34" charset="0"/>
                <a:cs typeface="Mangal" pitchFamily="18" charset="0"/>
              </a:rPr>
              <a:t>lafnX</a:t>
            </a:r>
            <a:r>
              <a:rPr lang="en-US" sz="3600" dirty="0" smtClean="0">
                <a:latin typeface="DevLys 010" pitchFamily="2" charset="0"/>
                <a:ea typeface="Calibri" pitchFamily="34" charset="0"/>
                <a:cs typeface="Mangal" pitchFamily="18" charset="0"/>
              </a:rPr>
              <a:t>/k </a:t>
            </a:r>
            <a:r>
              <a:rPr lang="en-US" sz="3600" dirty="0" err="1" smtClean="0">
                <a:latin typeface="DevLys 010" pitchFamily="2" charset="0"/>
                <a:ea typeface="Calibri" pitchFamily="34" charset="0"/>
                <a:cs typeface="Mangal" pitchFamily="18" charset="0"/>
              </a:rPr>
              <a:t>isM</a:t>
            </a:r>
            <a:r>
              <a:rPr lang="en-US" sz="3600" dirty="0" smtClean="0">
                <a:latin typeface="DevLys 010" pitchFamily="2" charset="0"/>
                <a:ea typeface="Calibri" pitchFamily="34" charset="0"/>
                <a:cs typeface="Mangal" pitchFamily="18" charset="0"/>
              </a:rPr>
              <a:t> </a:t>
            </a:r>
            <a:r>
              <a:rPr lang="en-US" sz="3600" dirty="0" err="1" smtClean="0">
                <a:latin typeface="DevLys 010" pitchFamily="2" charset="0"/>
                <a:ea typeface="Calibri" pitchFamily="34" charset="0"/>
                <a:cs typeface="Mangal" pitchFamily="18" charset="0"/>
              </a:rPr>
              <a:t>U;wt</a:t>
            </a:r>
            <a:r>
              <a:rPr lang="en-US" sz="3600" dirty="0" smtClean="0">
                <a:latin typeface="DevLys 010" pitchFamily="2" charset="0"/>
                <a:ea typeface="Calibri" pitchFamily="34" charset="0"/>
                <a:cs typeface="Mangal" pitchFamily="18" charset="0"/>
              </a:rPr>
              <a:t> </a:t>
            </a:r>
            <a:r>
              <a:rPr lang="en-US" sz="3600" dirty="0" err="1" smtClean="0">
                <a:latin typeface="DevLys 010" pitchFamily="2" charset="0"/>
                <a:ea typeface="Calibri" pitchFamily="34" charset="0"/>
                <a:cs typeface="Mangal" pitchFamily="18" charset="0"/>
              </a:rPr>
              <a:t>fpfUgr</a:t>
            </a:r>
            <a:r>
              <a:rPr lang="en-US" sz="3600" dirty="0" smtClean="0">
                <a:latin typeface="DevLys 010" pitchFamily="2" charset="0"/>
                <a:ea typeface="Calibri" pitchFamily="34" charset="0"/>
                <a:cs typeface="Mangal" pitchFamily="18" charset="0"/>
              </a:rPr>
              <a:t> </a:t>
            </a:r>
            <a:r>
              <a:rPr lang="en-US" sz="3600" dirty="0" err="1" smtClean="0">
                <a:latin typeface="DevLys 010" pitchFamily="2" charset="0"/>
                <a:ea typeface="Calibri" pitchFamily="34" charset="0"/>
                <a:cs typeface="Mangal" pitchFamily="18" charset="0"/>
              </a:rPr>
              <a:t>djus</a:t>
            </a:r>
            <a:r>
              <a:rPr lang="en-US" sz="3600" dirty="0" smtClean="0">
                <a:latin typeface="DevLys 010" pitchFamily="2" charset="0"/>
                <a:ea typeface="Calibri" pitchFamily="34" charset="0"/>
                <a:cs typeface="Mangal" pitchFamily="18" charset="0"/>
              </a:rPr>
              <a:t> </a:t>
            </a:r>
            <a:r>
              <a:rPr lang="en-US" sz="3600" dirty="0" err="1" smtClean="0">
                <a:latin typeface="DevLys 010" pitchFamily="2" charset="0"/>
                <a:ea typeface="Calibri" pitchFamily="34" charset="0"/>
                <a:cs typeface="Mangal" pitchFamily="18" charset="0"/>
              </a:rPr>
              <a:t>ds</a:t>
            </a:r>
            <a:r>
              <a:rPr lang="en-US" sz="3600" dirty="0" smtClean="0">
                <a:latin typeface="DevLys 010" pitchFamily="2" charset="0"/>
                <a:ea typeface="Calibri" pitchFamily="34" charset="0"/>
                <a:cs typeface="Mangal" pitchFamily="18" charset="0"/>
              </a:rPr>
              <a:t> </a:t>
            </a:r>
            <a:r>
              <a:rPr lang="en-US" sz="3600" dirty="0" err="1" smtClean="0">
                <a:latin typeface="DevLys 010" pitchFamily="2" charset="0"/>
                <a:ea typeface="Calibri" pitchFamily="34" charset="0"/>
                <a:cs typeface="Mangal" pitchFamily="18" charset="0"/>
              </a:rPr>
              <a:t>ckn</a:t>
            </a:r>
            <a:r>
              <a:rPr lang="en-US" sz="3600" dirty="0" smtClean="0">
                <a:latin typeface="DevLys 010" pitchFamily="2" charset="0"/>
                <a:ea typeface="Calibri" pitchFamily="34" charset="0"/>
                <a:cs typeface="Mangal" pitchFamily="18" charset="0"/>
              </a:rPr>
              <a:t> </a:t>
            </a:r>
            <a:r>
              <a:rPr lang="en-US" sz="2800" dirty="0" err="1" smtClean="0">
                <a:latin typeface="Arial Narrow" pitchFamily="34" charset="0"/>
                <a:ea typeface="Calibri" pitchFamily="34" charset="0"/>
                <a:cs typeface="Mangal" pitchFamily="18" charset="0"/>
              </a:rPr>
              <a:t>R.O.</a:t>
            </a:r>
            <a:r>
              <a:rPr lang="en-US" sz="3600" dirty="0" smtClean="0">
                <a:latin typeface="DevLys 010" pitchFamily="2" charset="0"/>
                <a:ea typeface="Calibri" pitchFamily="34" charset="0"/>
                <a:cs typeface="Mangal" pitchFamily="18" charset="0"/>
              </a:rPr>
              <a:t> </a:t>
            </a:r>
            <a:r>
              <a:rPr lang="en-US" sz="3600" dirty="0" err="1" smtClean="0">
                <a:latin typeface="DevLys 010" pitchFamily="2" charset="0"/>
                <a:ea typeface="Calibri" pitchFamily="34" charset="0"/>
                <a:cs typeface="Mangal" pitchFamily="18" charset="0"/>
              </a:rPr>
              <a:t>vH;FkhZ</a:t>
            </a:r>
            <a:r>
              <a:rPr lang="en-US" sz="3600" dirty="0" smtClean="0">
                <a:latin typeface="DevLys 010" pitchFamily="2" charset="0"/>
                <a:ea typeface="Calibri" pitchFamily="34" charset="0"/>
                <a:cs typeface="Mangal" pitchFamily="18" charset="0"/>
              </a:rPr>
              <a:t> </a:t>
            </a:r>
            <a:r>
              <a:rPr lang="en-US" sz="3600" dirty="0" err="1" smtClean="0">
                <a:latin typeface="DevLys 010" pitchFamily="2" charset="0"/>
                <a:ea typeface="Calibri" pitchFamily="34" charset="0"/>
                <a:cs typeface="Mangal" pitchFamily="18" charset="0"/>
              </a:rPr>
              <a:t>dks</a:t>
            </a:r>
            <a:r>
              <a:rPr lang="en-US" sz="3600" dirty="0" smtClean="0">
                <a:latin typeface="DevLys 010" pitchFamily="2" charset="0"/>
                <a:ea typeface="Calibri" pitchFamily="34" charset="0"/>
                <a:cs typeface="Mangal" pitchFamily="18" charset="0"/>
              </a:rPr>
              <a:t> 96 ?</a:t>
            </a:r>
            <a:r>
              <a:rPr lang="en-US" sz="3600" dirty="0" err="1" smtClean="0">
                <a:latin typeface="DevLys 010" pitchFamily="2" charset="0"/>
                <a:ea typeface="Calibri" pitchFamily="34" charset="0"/>
                <a:cs typeface="Mangal" pitchFamily="18" charset="0"/>
              </a:rPr>
              <a:t>k.Vksa</a:t>
            </a:r>
            <a:r>
              <a:rPr lang="en-US" sz="3600" dirty="0" smtClean="0">
                <a:latin typeface="DevLys 010" pitchFamily="2" charset="0"/>
                <a:ea typeface="Calibri" pitchFamily="34" charset="0"/>
                <a:cs typeface="Mangal" pitchFamily="18" charset="0"/>
              </a:rPr>
              <a:t> </a:t>
            </a:r>
            <a:r>
              <a:rPr lang="en-US" sz="3600" dirty="0" err="1" smtClean="0">
                <a:latin typeface="DevLys 010" pitchFamily="2" charset="0"/>
                <a:ea typeface="Calibri" pitchFamily="34" charset="0"/>
                <a:cs typeface="Mangal" pitchFamily="18" charset="0"/>
              </a:rPr>
              <a:t>esa</a:t>
            </a:r>
            <a:r>
              <a:rPr lang="en-US" sz="3600" dirty="0" smtClean="0">
                <a:latin typeface="DevLys 010" pitchFamily="2" charset="0"/>
                <a:ea typeface="Calibri" pitchFamily="34" charset="0"/>
                <a:cs typeface="Mangal" pitchFamily="18" charset="0"/>
              </a:rPr>
              <a:t> </a:t>
            </a:r>
            <a:r>
              <a:rPr lang="en-US" sz="3600" dirty="0" err="1" smtClean="0">
                <a:latin typeface="DevLys 010" pitchFamily="2" charset="0"/>
                <a:ea typeface="Calibri" pitchFamily="34" charset="0"/>
                <a:cs typeface="Mangal" pitchFamily="18" charset="0"/>
              </a:rPr>
              <a:t>uksfVl</a:t>
            </a:r>
            <a:r>
              <a:rPr lang="en-US" sz="3600" dirty="0" smtClean="0">
                <a:latin typeface="DevLys 010" pitchFamily="2" charset="0"/>
                <a:ea typeface="Calibri" pitchFamily="34" charset="0"/>
                <a:cs typeface="Mangal" pitchFamily="18" charset="0"/>
              </a:rPr>
              <a:t> </a:t>
            </a:r>
            <a:r>
              <a:rPr lang="en-US" sz="3600" dirty="0" err="1" smtClean="0">
                <a:latin typeface="DevLys 010" pitchFamily="2" charset="0"/>
                <a:ea typeface="Calibri" pitchFamily="34" charset="0"/>
                <a:cs typeface="Mangal" pitchFamily="18" charset="0"/>
              </a:rPr>
              <a:t>nsxkA</a:t>
            </a:r>
            <a:r>
              <a:rPr lang="en-US" sz="3600" dirty="0" smtClean="0">
                <a:latin typeface="DevLys 010" pitchFamily="2" charset="0"/>
                <a:ea typeface="Calibri" pitchFamily="34" charset="0"/>
                <a:cs typeface="Mangal" pitchFamily="18" charset="0"/>
              </a:rPr>
              <a:t> </a:t>
            </a:r>
          </a:p>
          <a:p>
            <a:pPr marL="404813" lvl="0" indent="-404813" algn="just" eaLnBrk="0" fontAlgn="base" hangingPunct="0">
              <a:spcBef>
                <a:spcPct val="0"/>
              </a:spcBef>
              <a:spcAft>
                <a:spcPct val="0"/>
              </a:spcAft>
              <a:buSzPct val="120000"/>
              <a:buFont typeface="Arial" pitchFamily="34" charset="0"/>
              <a:buChar char="•"/>
            </a:pPr>
            <a:r>
              <a:rPr lang="en-US" sz="3600" dirty="0" err="1" smtClean="0">
                <a:latin typeface="DevLys 010" pitchFamily="2" charset="0"/>
                <a:ea typeface="Calibri" pitchFamily="34" charset="0"/>
                <a:cs typeface="Mangal" pitchFamily="18" charset="0"/>
              </a:rPr>
              <a:t>uksfVl</a:t>
            </a:r>
            <a:r>
              <a:rPr lang="en-US" sz="3600" dirty="0" smtClean="0">
                <a:latin typeface="DevLys 010" pitchFamily="2" charset="0"/>
                <a:ea typeface="Calibri" pitchFamily="34" charset="0"/>
                <a:cs typeface="Mangal" pitchFamily="18" charset="0"/>
              </a:rPr>
              <a:t> </a:t>
            </a:r>
            <a:r>
              <a:rPr lang="en-US" sz="3600" dirty="0" err="1" smtClean="0">
                <a:latin typeface="DevLys 010" pitchFamily="2" charset="0"/>
                <a:ea typeface="Calibri" pitchFamily="34" charset="0"/>
                <a:cs typeface="Mangal" pitchFamily="18" charset="0"/>
              </a:rPr>
              <a:t>izkfIr</a:t>
            </a:r>
            <a:r>
              <a:rPr lang="en-US" sz="3600" dirty="0" smtClean="0">
                <a:latin typeface="DevLys 010" pitchFamily="2" charset="0"/>
                <a:ea typeface="Calibri" pitchFamily="34" charset="0"/>
                <a:cs typeface="Mangal" pitchFamily="18" charset="0"/>
              </a:rPr>
              <a:t> le; </a:t>
            </a:r>
            <a:r>
              <a:rPr lang="en-US" sz="3600" dirty="0" err="1" smtClean="0">
                <a:latin typeface="DevLys 010" pitchFamily="2" charset="0"/>
                <a:ea typeface="Calibri" pitchFamily="34" charset="0"/>
                <a:cs typeface="Mangal" pitchFamily="18" charset="0"/>
              </a:rPr>
              <a:t>ls</a:t>
            </a:r>
            <a:r>
              <a:rPr lang="en-US" sz="3600" dirty="0" smtClean="0">
                <a:latin typeface="DevLys 010" pitchFamily="2" charset="0"/>
                <a:ea typeface="Calibri" pitchFamily="34" charset="0"/>
                <a:cs typeface="Mangal" pitchFamily="18" charset="0"/>
              </a:rPr>
              <a:t> 48 ?</a:t>
            </a:r>
            <a:r>
              <a:rPr lang="en-US" sz="3600" dirty="0" err="1" smtClean="0">
                <a:latin typeface="DevLys 010" pitchFamily="2" charset="0"/>
                <a:ea typeface="Calibri" pitchFamily="34" charset="0"/>
                <a:cs typeface="Mangal" pitchFamily="18" charset="0"/>
              </a:rPr>
              <a:t>kaVs</a:t>
            </a:r>
            <a:r>
              <a:rPr lang="en-US" sz="3600" dirty="0" smtClean="0">
                <a:latin typeface="DevLys 010" pitchFamily="2" charset="0"/>
                <a:ea typeface="Calibri" pitchFamily="34" charset="0"/>
                <a:cs typeface="Mangal" pitchFamily="18" charset="0"/>
              </a:rPr>
              <a:t> </a:t>
            </a:r>
            <a:r>
              <a:rPr lang="en-US" sz="3600" dirty="0" err="1" smtClean="0">
                <a:latin typeface="DevLys 010" pitchFamily="2" charset="0"/>
                <a:ea typeface="Calibri" pitchFamily="34" charset="0"/>
                <a:cs typeface="Mangal" pitchFamily="18" charset="0"/>
              </a:rPr>
              <a:t>esa</a:t>
            </a:r>
            <a:r>
              <a:rPr lang="en-US" sz="3600" dirty="0" smtClean="0">
                <a:latin typeface="DevLys 010" pitchFamily="2" charset="0"/>
                <a:ea typeface="Calibri" pitchFamily="34" charset="0"/>
                <a:cs typeface="Mangal" pitchFamily="18" charset="0"/>
              </a:rPr>
              <a:t> </a:t>
            </a:r>
            <a:r>
              <a:rPr lang="en-US" sz="3600" dirty="0" err="1" smtClean="0">
                <a:latin typeface="DevLys 010" pitchFamily="2" charset="0"/>
                <a:ea typeface="Calibri" pitchFamily="34" charset="0"/>
                <a:cs typeface="Mangal" pitchFamily="18" charset="0"/>
              </a:rPr>
              <a:t>vH;FkhZ</a:t>
            </a:r>
            <a:r>
              <a:rPr lang="en-US" sz="3600" dirty="0" smtClean="0">
                <a:latin typeface="DevLys 010" pitchFamily="2" charset="0"/>
                <a:ea typeface="Calibri" pitchFamily="34" charset="0"/>
                <a:cs typeface="Mangal" pitchFamily="18" charset="0"/>
              </a:rPr>
              <a:t> </a:t>
            </a:r>
            <a:r>
              <a:rPr lang="en-US" sz="3600" dirty="0" err="1" smtClean="0">
                <a:latin typeface="DevLys 010" pitchFamily="2" charset="0"/>
                <a:ea typeface="Calibri" pitchFamily="34" charset="0"/>
                <a:cs typeface="Mangal" pitchFamily="18" charset="0"/>
              </a:rPr>
              <a:t>tokc</a:t>
            </a:r>
            <a:r>
              <a:rPr lang="en-US" sz="3600" dirty="0" smtClean="0">
                <a:latin typeface="DevLys 010" pitchFamily="2" charset="0"/>
                <a:ea typeface="Calibri" pitchFamily="34" charset="0"/>
                <a:cs typeface="Mangal" pitchFamily="18" charset="0"/>
              </a:rPr>
              <a:t> </a:t>
            </a:r>
            <a:r>
              <a:rPr lang="en-US" sz="3600" dirty="0" err="1" smtClean="0">
                <a:latin typeface="DevLys 010" pitchFamily="2" charset="0"/>
                <a:ea typeface="Calibri" pitchFamily="34" charset="0"/>
                <a:cs typeface="Mangal" pitchFamily="18" charset="0"/>
              </a:rPr>
              <a:t>nsxkA</a:t>
            </a:r>
            <a:endParaRPr lang="en-US" sz="3600" dirty="0" smtClean="0">
              <a:latin typeface="DevLys 010" pitchFamily="2" charset="0"/>
              <a:ea typeface="Calibri" pitchFamily="34" charset="0"/>
              <a:cs typeface="Mangal" pitchFamily="18" charset="0"/>
            </a:endParaRPr>
          </a:p>
          <a:p>
            <a:pPr marL="404813" lvl="0" indent="-404813" algn="just" eaLnBrk="0" fontAlgn="base" hangingPunct="0">
              <a:spcBef>
                <a:spcPct val="0"/>
              </a:spcBef>
              <a:spcAft>
                <a:spcPct val="0"/>
              </a:spcAft>
              <a:buSzPct val="120000"/>
              <a:buFont typeface="Arial" pitchFamily="34" charset="0"/>
              <a:buChar char="•"/>
            </a:pPr>
            <a:r>
              <a:rPr lang="en-US" sz="3600" dirty="0" err="1" smtClean="0">
                <a:latin typeface="DevLys 010" pitchFamily="2" charset="0"/>
                <a:ea typeface="Calibri" pitchFamily="34" charset="0"/>
                <a:cs typeface="Mangal" pitchFamily="18" charset="0"/>
              </a:rPr>
              <a:t>vH;FkhZ</a:t>
            </a:r>
            <a:r>
              <a:rPr lang="en-US" sz="3600" dirty="0" smtClean="0">
                <a:latin typeface="DevLys 010" pitchFamily="2" charset="0"/>
                <a:ea typeface="Calibri" pitchFamily="34" charset="0"/>
                <a:cs typeface="Mangal" pitchFamily="18" charset="0"/>
              </a:rPr>
              <a:t> </a:t>
            </a:r>
            <a:r>
              <a:rPr lang="en-US" sz="3600" dirty="0" err="1" smtClean="0">
                <a:latin typeface="DevLys 010" pitchFamily="2" charset="0"/>
                <a:ea typeface="Calibri" pitchFamily="34" charset="0"/>
                <a:cs typeface="Mangal" pitchFamily="18" charset="0"/>
              </a:rPr>
              <a:t>dks</a:t>
            </a:r>
            <a:r>
              <a:rPr lang="en-US" sz="3600" dirty="0" smtClean="0">
                <a:latin typeface="DevLys 010" pitchFamily="2" charset="0"/>
                <a:ea typeface="Calibri" pitchFamily="34" charset="0"/>
                <a:cs typeface="Mangal" pitchFamily="18" charset="0"/>
              </a:rPr>
              <a:t> </a:t>
            </a:r>
            <a:r>
              <a:rPr lang="en-US" sz="3600" dirty="0" err="1" smtClean="0">
                <a:latin typeface="DevLys 010" pitchFamily="2" charset="0"/>
                <a:ea typeface="Calibri" pitchFamily="34" charset="0"/>
                <a:cs typeface="Mangal" pitchFamily="18" charset="0"/>
              </a:rPr>
              <a:t>uksfVl</a:t>
            </a:r>
            <a:r>
              <a:rPr lang="en-US" sz="3600" dirty="0" smtClean="0">
                <a:latin typeface="DevLys 010" pitchFamily="2" charset="0"/>
                <a:ea typeface="Calibri" pitchFamily="34" charset="0"/>
                <a:cs typeface="Mangal" pitchFamily="18" charset="0"/>
              </a:rPr>
              <a:t> </a:t>
            </a:r>
            <a:r>
              <a:rPr lang="en-US" sz="3600" dirty="0" err="1" smtClean="0">
                <a:latin typeface="DevLys 010" pitchFamily="2" charset="0"/>
                <a:ea typeface="Calibri" pitchFamily="34" charset="0"/>
                <a:cs typeface="Mangal" pitchFamily="18" charset="0"/>
              </a:rPr>
              <a:t>rkfey</a:t>
            </a:r>
            <a:r>
              <a:rPr lang="en-US" sz="3600" dirty="0" smtClean="0">
                <a:latin typeface="DevLys 010" pitchFamily="2" charset="0"/>
                <a:ea typeface="Calibri" pitchFamily="34" charset="0"/>
                <a:cs typeface="Mangal" pitchFamily="18" charset="0"/>
              </a:rPr>
              <a:t> </a:t>
            </a:r>
            <a:r>
              <a:rPr lang="en-US" sz="3600" dirty="0" err="1" smtClean="0">
                <a:latin typeface="DevLys 010" pitchFamily="2" charset="0"/>
                <a:ea typeface="Calibri" pitchFamily="34" charset="0"/>
                <a:cs typeface="Mangal" pitchFamily="18" charset="0"/>
              </a:rPr>
              <a:t>gksus</a:t>
            </a:r>
            <a:r>
              <a:rPr lang="en-US" sz="3600" dirty="0" smtClean="0">
                <a:latin typeface="DevLys 010" pitchFamily="2" charset="0"/>
                <a:ea typeface="Calibri" pitchFamily="34" charset="0"/>
                <a:cs typeface="Mangal" pitchFamily="18" charset="0"/>
              </a:rPr>
              <a:t> </a:t>
            </a:r>
            <a:r>
              <a:rPr lang="en-US" sz="3600" dirty="0" err="1" smtClean="0">
                <a:latin typeface="DevLys 010" pitchFamily="2" charset="0"/>
                <a:ea typeface="Calibri" pitchFamily="34" charset="0"/>
                <a:cs typeface="Mangal" pitchFamily="18" charset="0"/>
              </a:rPr>
              <a:t>ds</a:t>
            </a:r>
            <a:r>
              <a:rPr lang="en-US" sz="3600" dirty="0" smtClean="0">
                <a:latin typeface="DevLys 010" pitchFamily="2" charset="0"/>
                <a:ea typeface="Calibri" pitchFamily="34" charset="0"/>
                <a:cs typeface="Mangal" pitchFamily="18" charset="0"/>
              </a:rPr>
              <a:t> le; </a:t>
            </a:r>
            <a:r>
              <a:rPr lang="en-US" sz="3600" dirty="0" err="1" smtClean="0">
                <a:latin typeface="DevLys 010" pitchFamily="2" charset="0"/>
                <a:ea typeface="Calibri" pitchFamily="34" charset="0"/>
                <a:cs typeface="Mangal" pitchFamily="18" charset="0"/>
              </a:rPr>
              <a:t>ls</a:t>
            </a:r>
            <a:r>
              <a:rPr lang="en-US" sz="3600" dirty="0" smtClean="0">
                <a:latin typeface="DevLys 010" pitchFamily="2" charset="0"/>
                <a:ea typeface="Calibri" pitchFamily="34" charset="0"/>
                <a:cs typeface="Mangal" pitchFamily="18" charset="0"/>
              </a:rPr>
              <a:t> 48 ?</a:t>
            </a:r>
            <a:r>
              <a:rPr lang="en-US" sz="3600" dirty="0" err="1" smtClean="0">
                <a:latin typeface="DevLys 010" pitchFamily="2" charset="0"/>
                <a:ea typeface="Calibri" pitchFamily="34" charset="0"/>
                <a:cs typeface="Mangal" pitchFamily="18" charset="0"/>
              </a:rPr>
              <a:t>k.Vs</a:t>
            </a:r>
            <a:r>
              <a:rPr lang="en-US" sz="3600" dirty="0" smtClean="0">
                <a:latin typeface="DevLys 010" pitchFamily="2" charset="0"/>
                <a:ea typeface="Calibri" pitchFamily="34" charset="0"/>
                <a:cs typeface="Mangal" pitchFamily="18" charset="0"/>
              </a:rPr>
              <a:t> </a:t>
            </a:r>
            <a:r>
              <a:rPr lang="en-US" sz="3600" dirty="0" err="1" smtClean="0">
                <a:latin typeface="DevLys 010" pitchFamily="2" charset="0"/>
                <a:ea typeface="Calibri" pitchFamily="34" charset="0"/>
                <a:cs typeface="Mangal" pitchFamily="18" charset="0"/>
              </a:rPr>
              <a:t>esa</a:t>
            </a:r>
            <a:r>
              <a:rPr lang="en-US" sz="3600" dirty="0" smtClean="0">
                <a:latin typeface="DevLys 010" pitchFamily="2" charset="0"/>
                <a:ea typeface="Calibri" pitchFamily="34" charset="0"/>
                <a:cs typeface="Mangal" pitchFamily="18" charset="0"/>
              </a:rPr>
              <a:t> </a:t>
            </a:r>
            <a:r>
              <a:rPr lang="en-US" sz="3600" dirty="0" err="1" smtClean="0">
                <a:latin typeface="DevLys 010" pitchFamily="2" charset="0"/>
                <a:ea typeface="Calibri" pitchFamily="34" charset="0"/>
                <a:cs typeface="Mangal" pitchFamily="18" charset="0"/>
              </a:rPr>
              <a:t>ftyk</a:t>
            </a:r>
            <a:r>
              <a:rPr lang="en-US" sz="3600" dirty="0" smtClean="0">
                <a:latin typeface="DevLys 010" pitchFamily="2" charset="0"/>
                <a:ea typeface="Calibri" pitchFamily="34" charset="0"/>
                <a:cs typeface="Mangal" pitchFamily="18" charset="0"/>
              </a:rPr>
              <a:t> </a:t>
            </a:r>
            <a:r>
              <a:rPr lang="en-US" sz="3600" dirty="0" err="1" smtClean="0">
                <a:latin typeface="DevLys 010" pitchFamily="2" charset="0"/>
                <a:ea typeface="Calibri" pitchFamily="34" charset="0"/>
                <a:cs typeface="Mangal" pitchFamily="18" charset="0"/>
              </a:rPr>
              <a:t>Lrjh</a:t>
            </a:r>
            <a:r>
              <a:rPr lang="en-US" sz="3600" dirty="0" smtClean="0">
                <a:latin typeface="DevLys 010" pitchFamily="2" charset="0"/>
                <a:ea typeface="Calibri" pitchFamily="34" charset="0"/>
                <a:cs typeface="Mangal" pitchFamily="18" charset="0"/>
              </a:rPr>
              <a:t>; </a:t>
            </a:r>
            <a:r>
              <a:rPr lang="en-US" sz="2800" dirty="0" err="1" smtClean="0">
                <a:latin typeface="Arial Narrow" pitchFamily="34" charset="0"/>
                <a:ea typeface="Calibri" pitchFamily="34" charset="0"/>
                <a:cs typeface="Mangal" pitchFamily="18" charset="0"/>
              </a:rPr>
              <a:t>MCMC</a:t>
            </a:r>
            <a:r>
              <a:rPr lang="en-US" sz="3600" dirty="0" smtClean="0">
                <a:latin typeface="Calibri" pitchFamily="34" charset="0"/>
                <a:ea typeface="Calibri" pitchFamily="34" charset="0"/>
                <a:cs typeface="Mangal" pitchFamily="18" charset="0"/>
              </a:rPr>
              <a:t> </a:t>
            </a:r>
            <a:r>
              <a:rPr lang="en-US" sz="3600" dirty="0" err="1" smtClean="0">
                <a:latin typeface="DevLys 010" pitchFamily="2" charset="0"/>
                <a:ea typeface="Calibri" pitchFamily="34" charset="0"/>
                <a:cs typeface="Mangal" pitchFamily="18" charset="0"/>
              </a:rPr>
              <a:t>lafnX</a:t>
            </a:r>
            <a:r>
              <a:rPr lang="en-US" sz="3600" dirty="0" smtClean="0">
                <a:latin typeface="DevLys 010" pitchFamily="2" charset="0"/>
                <a:ea typeface="Calibri" pitchFamily="34" charset="0"/>
                <a:cs typeface="Mangal" pitchFamily="18" charset="0"/>
              </a:rPr>
              <a:t>/k </a:t>
            </a:r>
            <a:r>
              <a:rPr lang="en-US" sz="3600" dirty="0" err="1" smtClean="0">
                <a:latin typeface="DevLys 010" pitchFamily="2" charset="0"/>
                <a:ea typeface="Calibri" pitchFamily="34" charset="0"/>
                <a:cs typeface="Mangal" pitchFamily="18" charset="0"/>
              </a:rPr>
              <a:t>isM</a:t>
            </a:r>
            <a:r>
              <a:rPr lang="en-US" sz="3600" dirty="0" smtClean="0">
                <a:latin typeface="DevLys 010" pitchFamily="2" charset="0"/>
                <a:ea typeface="Calibri" pitchFamily="34" charset="0"/>
                <a:cs typeface="Mangal" pitchFamily="18" charset="0"/>
              </a:rPr>
              <a:t> </a:t>
            </a:r>
            <a:r>
              <a:rPr lang="en-US" sz="3600" dirty="0" err="1" smtClean="0">
                <a:latin typeface="DevLys 010" pitchFamily="2" charset="0"/>
                <a:ea typeface="Calibri" pitchFamily="34" charset="0"/>
                <a:cs typeface="Mangal" pitchFamily="18" charset="0"/>
              </a:rPr>
              <a:t>U;wt</a:t>
            </a:r>
            <a:r>
              <a:rPr lang="en-US" sz="3600" dirty="0" smtClean="0">
                <a:latin typeface="DevLys 010" pitchFamily="2" charset="0"/>
                <a:ea typeface="Calibri" pitchFamily="34" charset="0"/>
                <a:cs typeface="Mangal" pitchFamily="18" charset="0"/>
              </a:rPr>
              <a:t> </a:t>
            </a:r>
            <a:r>
              <a:rPr lang="en-US" sz="3600" dirty="0" err="1" smtClean="0">
                <a:latin typeface="DevLys 010" pitchFamily="2" charset="0"/>
                <a:ea typeface="Calibri" pitchFamily="34" charset="0"/>
                <a:cs typeface="Mangal" pitchFamily="18" charset="0"/>
              </a:rPr>
              <a:t>ij</a:t>
            </a:r>
            <a:r>
              <a:rPr lang="en-US" sz="3600" dirty="0" smtClean="0">
                <a:latin typeface="DevLys 010" pitchFamily="2" charset="0"/>
                <a:ea typeface="Calibri" pitchFamily="34" charset="0"/>
                <a:cs typeface="Mangal" pitchFamily="18" charset="0"/>
              </a:rPr>
              <a:t> </a:t>
            </a:r>
            <a:r>
              <a:rPr lang="en-US" sz="3600" dirty="0" err="1" smtClean="0">
                <a:latin typeface="DevLys 010" pitchFamily="2" charset="0"/>
                <a:ea typeface="Calibri" pitchFamily="34" charset="0"/>
                <a:cs typeface="Mangal" pitchFamily="18" charset="0"/>
              </a:rPr>
              <a:t>viuk</a:t>
            </a:r>
            <a:r>
              <a:rPr lang="en-US" sz="3600" dirty="0" smtClean="0">
                <a:latin typeface="DevLys 010" pitchFamily="2" charset="0"/>
                <a:ea typeface="Calibri" pitchFamily="34" charset="0"/>
                <a:cs typeface="Mangal" pitchFamily="18" charset="0"/>
              </a:rPr>
              <a:t> </a:t>
            </a:r>
            <a:r>
              <a:rPr lang="en-US" sz="3600" dirty="0" err="1" smtClean="0">
                <a:latin typeface="DevLys 010" pitchFamily="2" charset="0"/>
                <a:ea typeface="Calibri" pitchFamily="34" charset="0"/>
                <a:cs typeface="Mangal" pitchFamily="18" charset="0"/>
              </a:rPr>
              <a:t>fu.kZ</a:t>
            </a:r>
            <a:r>
              <a:rPr lang="en-US" sz="3600" dirty="0" smtClean="0">
                <a:latin typeface="DevLys 010" pitchFamily="2" charset="0"/>
                <a:ea typeface="Calibri" pitchFamily="34" charset="0"/>
                <a:cs typeface="Mangal" pitchFamily="18" charset="0"/>
              </a:rPr>
              <a:t>; </a:t>
            </a:r>
            <a:r>
              <a:rPr lang="en-US" sz="3600" dirty="0" err="1" smtClean="0">
                <a:latin typeface="DevLys 010" pitchFamily="2" charset="0"/>
                <a:ea typeface="Calibri" pitchFamily="34" charset="0"/>
                <a:cs typeface="Mangal" pitchFamily="18" charset="0"/>
              </a:rPr>
              <a:t>ikfjr</a:t>
            </a:r>
            <a:r>
              <a:rPr lang="en-US" sz="3600" dirty="0" smtClean="0">
                <a:latin typeface="DevLys 010" pitchFamily="2" charset="0"/>
                <a:ea typeface="Calibri" pitchFamily="34" charset="0"/>
                <a:cs typeface="Mangal" pitchFamily="18" charset="0"/>
              </a:rPr>
              <a:t> </a:t>
            </a:r>
            <a:r>
              <a:rPr lang="en-US" sz="3600" dirty="0" err="1" smtClean="0">
                <a:latin typeface="DevLys 010" pitchFamily="2" charset="0"/>
                <a:ea typeface="Calibri" pitchFamily="34" charset="0"/>
                <a:cs typeface="Mangal" pitchFamily="18" charset="0"/>
              </a:rPr>
              <a:t>djsxhA</a:t>
            </a:r>
            <a:r>
              <a:rPr lang="en-US" sz="3600" dirty="0" smtClean="0">
                <a:latin typeface="DevLys 010" pitchFamily="2" charset="0"/>
                <a:ea typeface="Calibri" pitchFamily="34" charset="0"/>
                <a:cs typeface="Mangal" pitchFamily="18" charset="0"/>
              </a:rPr>
              <a:t> </a:t>
            </a:r>
          </a:p>
          <a:p>
            <a:pPr marL="404813" lvl="0" indent="-404813" algn="just" eaLnBrk="0" fontAlgn="base" hangingPunct="0">
              <a:spcBef>
                <a:spcPct val="0"/>
              </a:spcBef>
              <a:spcAft>
                <a:spcPct val="0"/>
              </a:spcAft>
              <a:buSzPct val="120000"/>
              <a:buFont typeface="Arial" pitchFamily="34" charset="0"/>
              <a:buChar char="•"/>
            </a:pPr>
            <a:r>
              <a:rPr lang="en-US" sz="2800" dirty="0" err="1" smtClean="0">
                <a:latin typeface="Arial Narrow" pitchFamily="34" charset="0"/>
                <a:ea typeface="Calibri" pitchFamily="34" charset="0"/>
                <a:cs typeface="Mangal" pitchFamily="18" charset="0"/>
              </a:rPr>
              <a:t>MCMC</a:t>
            </a:r>
            <a:r>
              <a:rPr lang="en-US" sz="3600" dirty="0" smtClean="0">
                <a:latin typeface="Calibri" pitchFamily="34" charset="0"/>
                <a:ea typeface="Calibri" pitchFamily="34" charset="0"/>
                <a:cs typeface="Mangal" pitchFamily="18" charset="0"/>
              </a:rPr>
              <a:t> </a:t>
            </a:r>
            <a:r>
              <a:rPr lang="en-US" sz="3600" dirty="0" err="1" smtClean="0">
                <a:latin typeface="DevLys 010" pitchFamily="2" charset="0"/>
                <a:ea typeface="Calibri" pitchFamily="34" charset="0"/>
                <a:cs typeface="Mangal" pitchFamily="18" charset="0"/>
              </a:rPr>
              <a:t>ds</a:t>
            </a:r>
            <a:r>
              <a:rPr lang="en-US" sz="3600" dirty="0" smtClean="0">
                <a:latin typeface="DevLys 010" pitchFamily="2" charset="0"/>
                <a:ea typeface="Calibri" pitchFamily="34" charset="0"/>
                <a:cs typeface="Mangal" pitchFamily="18" charset="0"/>
              </a:rPr>
              <a:t> </a:t>
            </a:r>
            <a:r>
              <a:rPr lang="en-US" sz="3600" dirty="0" err="1" smtClean="0">
                <a:latin typeface="DevLys 010" pitchFamily="2" charset="0"/>
                <a:ea typeface="Calibri" pitchFamily="34" charset="0"/>
                <a:cs typeface="Mangal" pitchFamily="18" charset="0"/>
              </a:rPr>
              <a:t>fu.kZ</a:t>
            </a:r>
            <a:r>
              <a:rPr lang="en-US" sz="3600" dirty="0" smtClean="0">
                <a:latin typeface="DevLys 010" pitchFamily="2" charset="0"/>
                <a:ea typeface="Calibri" pitchFamily="34" charset="0"/>
                <a:cs typeface="Mangal" pitchFamily="18" charset="0"/>
              </a:rPr>
              <a:t>; dh </a:t>
            </a:r>
            <a:r>
              <a:rPr lang="en-US" sz="3600" dirty="0" err="1" smtClean="0">
                <a:latin typeface="DevLys 010" pitchFamily="2" charset="0"/>
                <a:ea typeface="Calibri" pitchFamily="34" charset="0"/>
                <a:cs typeface="Mangal" pitchFamily="18" charset="0"/>
              </a:rPr>
              <a:t>izfr</a:t>
            </a:r>
            <a:r>
              <a:rPr lang="en-US" sz="3600" dirty="0" smtClean="0">
                <a:latin typeface="DevLys 010" pitchFamily="2" charset="0"/>
                <a:ea typeface="Calibri" pitchFamily="34" charset="0"/>
                <a:cs typeface="Mangal" pitchFamily="18" charset="0"/>
              </a:rPr>
              <a:t> ;</a:t>
            </a:r>
            <a:r>
              <a:rPr lang="en-US" sz="3600" dirty="0" err="1" smtClean="0">
                <a:latin typeface="DevLys 010" pitchFamily="2" charset="0"/>
                <a:ea typeface="Calibri" pitchFamily="34" charset="0"/>
                <a:cs typeface="Mangal" pitchFamily="18" charset="0"/>
              </a:rPr>
              <a:t>Fkk'kh?kz</a:t>
            </a:r>
            <a:r>
              <a:rPr lang="en-US" sz="3600" dirty="0" smtClean="0">
                <a:latin typeface="DevLys 010" pitchFamily="2" charset="0"/>
                <a:ea typeface="Calibri" pitchFamily="34" charset="0"/>
                <a:cs typeface="Mangal" pitchFamily="18" charset="0"/>
              </a:rPr>
              <a:t> </a:t>
            </a:r>
            <a:r>
              <a:rPr lang="en-US" sz="3600" dirty="0" err="1" smtClean="0">
                <a:latin typeface="DevLys 010" pitchFamily="2" charset="0"/>
                <a:ea typeface="Calibri" pitchFamily="34" charset="0"/>
                <a:cs typeface="Mangal" pitchFamily="18" charset="0"/>
              </a:rPr>
              <a:t>vH;FkhZ</a:t>
            </a:r>
            <a:r>
              <a:rPr lang="en-US" sz="3600" dirty="0" smtClean="0">
                <a:latin typeface="DevLys 010" pitchFamily="2" charset="0"/>
                <a:ea typeface="Calibri" pitchFamily="34" charset="0"/>
                <a:cs typeface="Mangal" pitchFamily="18" charset="0"/>
              </a:rPr>
              <a:t> </a:t>
            </a:r>
            <a:r>
              <a:rPr lang="en-US" sz="3600" dirty="0" err="1" smtClean="0">
                <a:latin typeface="DevLys 010" pitchFamily="2" charset="0"/>
                <a:ea typeface="Calibri" pitchFamily="34" charset="0"/>
                <a:cs typeface="Mangal" pitchFamily="18" charset="0"/>
              </a:rPr>
              <a:t>dks</a:t>
            </a:r>
            <a:r>
              <a:rPr lang="en-US" sz="3600" dirty="0" smtClean="0">
                <a:latin typeface="DevLys 010" pitchFamily="2" charset="0"/>
                <a:ea typeface="Calibri" pitchFamily="34" charset="0"/>
                <a:cs typeface="Mangal" pitchFamily="18" charset="0"/>
              </a:rPr>
              <a:t> </a:t>
            </a:r>
            <a:r>
              <a:rPr lang="en-US" sz="3600" dirty="0" err="1" smtClean="0">
                <a:latin typeface="DevLys 010" pitchFamily="2" charset="0"/>
                <a:ea typeface="Calibri" pitchFamily="34" charset="0"/>
                <a:cs typeface="Mangal" pitchFamily="18" charset="0"/>
              </a:rPr>
              <a:t>nh</a:t>
            </a:r>
            <a:r>
              <a:rPr lang="en-US" sz="3600" dirty="0" smtClean="0">
                <a:latin typeface="DevLys 010" pitchFamily="2" charset="0"/>
                <a:ea typeface="Calibri" pitchFamily="34" charset="0"/>
                <a:cs typeface="Mangal" pitchFamily="18" charset="0"/>
              </a:rPr>
              <a:t> </a:t>
            </a:r>
            <a:r>
              <a:rPr lang="en-US" sz="3600" dirty="0" err="1" smtClean="0">
                <a:latin typeface="DevLys 010" pitchFamily="2" charset="0"/>
                <a:ea typeface="Calibri" pitchFamily="34" charset="0"/>
                <a:cs typeface="Mangal" pitchFamily="18" charset="0"/>
              </a:rPr>
              <a:t>tk,xh</a:t>
            </a:r>
            <a:r>
              <a:rPr lang="en-US" sz="3600" dirty="0" smtClean="0">
                <a:latin typeface="DevLys 010" pitchFamily="2" charset="0"/>
                <a:ea typeface="Calibri" pitchFamily="34" charset="0"/>
                <a:cs typeface="Mangal" pitchFamily="18" charset="0"/>
              </a:rPr>
              <a:t> ,</a:t>
            </a:r>
            <a:r>
              <a:rPr lang="en-US" sz="3600" dirty="0" err="1" smtClean="0">
                <a:latin typeface="DevLys 010" pitchFamily="2" charset="0"/>
                <a:ea typeface="Calibri" pitchFamily="34" charset="0"/>
                <a:cs typeface="Mangal" pitchFamily="18" charset="0"/>
              </a:rPr>
              <a:t>oa</a:t>
            </a:r>
            <a:r>
              <a:rPr lang="en-US" sz="3600" dirty="0" smtClean="0">
                <a:latin typeface="DevLys 010" pitchFamily="2" charset="0"/>
                <a:ea typeface="Calibri" pitchFamily="34" charset="0"/>
                <a:cs typeface="Mangal" pitchFamily="18" charset="0"/>
              </a:rPr>
              <a:t> </a:t>
            </a:r>
            <a:r>
              <a:rPr lang="en-US" sz="3600" dirty="0" err="1" smtClean="0">
                <a:latin typeface="DevLys 010" pitchFamily="2" charset="0"/>
                <a:ea typeface="Calibri" pitchFamily="34" charset="0"/>
                <a:cs typeface="Mangal" pitchFamily="18" charset="0"/>
              </a:rPr>
              <a:t>mlij</a:t>
            </a:r>
            <a:r>
              <a:rPr lang="en-US" sz="3600" dirty="0" smtClean="0">
                <a:latin typeface="DevLys 010" pitchFamily="2" charset="0"/>
                <a:ea typeface="Calibri" pitchFamily="34" charset="0"/>
                <a:cs typeface="Mangal" pitchFamily="18" charset="0"/>
              </a:rPr>
              <a:t> </a:t>
            </a:r>
            <a:r>
              <a:rPr lang="en-US" sz="3600" dirty="0" err="1" smtClean="0">
                <a:latin typeface="DevLys 010" pitchFamily="2" charset="0"/>
                <a:ea typeface="Calibri" pitchFamily="34" charset="0"/>
                <a:cs typeface="Mangal" pitchFamily="18" charset="0"/>
              </a:rPr>
              <a:t>frfFk</a:t>
            </a:r>
            <a:r>
              <a:rPr lang="en-US" sz="3600" dirty="0" smtClean="0">
                <a:latin typeface="DevLys 010" pitchFamily="2" charset="0"/>
                <a:ea typeface="Calibri" pitchFamily="34" charset="0"/>
                <a:cs typeface="Mangal" pitchFamily="18" charset="0"/>
              </a:rPr>
              <a:t> o le; </a:t>
            </a:r>
            <a:r>
              <a:rPr lang="en-US" sz="3600" dirty="0" err="1" smtClean="0">
                <a:latin typeface="DevLys 010" pitchFamily="2" charset="0"/>
                <a:ea typeface="Calibri" pitchFamily="34" charset="0"/>
                <a:cs typeface="Mangal" pitchFamily="18" charset="0"/>
              </a:rPr>
              <a:t>vafdr</a:t>
            </a:r>
            <a:r>
              <a:rPr lang="en-US" sz="3600" dirty="0" smtClean="0">
                <a:latin typeface="DevLys 010" pitchFamily="2" charset="0"/>
                <a:ea typeface="Calibri" pitchFamily="34" charset="0"/>
                <a:cs typeface="Mangal" pitchFamily="18" charset="0"/>
              </a:rPr>
              <a:t> </a:t>
            </a:r>
            <a:r>
              <a:rPr lang="en-US" sz="3600" dirty="0" err="1" smtClean="0">
                <a:latin typeface="DevLys 010" pitchFamily="2" charset="0"/>
                <a:ea typeface="Calibri" pitchFamily="34" charset="0"/>
                <a:cs typeface="Mangal" pitchFamily="18" charset="0"/>
              </a:rPr>
              <a:t>fd;k</a:t>
            </a:r>
            <a:r>
              <a:rPr lang="en-US" sz="3600" dirty="0" smtClean="0">
                <a:latin typeface="DevLys 010" pitchFamily="2" charset="0"/>
                <a:ea typeface="Calibri" pitchFamily="34" charset="0"/>
                <a:cs typeface="Mangal" pitchFamily="18" charset="0"/>
              </a:rPr>
              <a:t> </a:t>
            </a:r>
            <a:r>
              <a:rPr lang="en-US" sz="3600" dirty="0" err="1" smtClean="0">
                <a:latin typeface="DevLys 010" pitchFamily="2" charset="0"/>
                <a:ea typeface="Calibri" pitchFamily="34" charset="0"/>
                <a:cs typeface="Mangal" pitchFamily="18" charset="0"/>
              </a:rPr>
              <a:t>tk,xkA</a:t>
            </a:r>
            <a:r>
              <a:rPr lang="en-US" sz="3600" dirty="0" smtClean="0">
                <a:latin typeface="DevLys 010" pitchFamily="2" charset="0"/>
                <a:ea typeface="Calibri" pitchFamily="34" charset="0"/>
                <a:cs typeface="Mangal" pitchFamily="18" charset="0"/>
              </a:rPr>
              <a:t> </a:t>
            </a:r>
            <a:endParaRPr lang="en-US" sz="2800" dirty="0" smtClean="0">
              <a:latin typeface="Calibri" pitchFamily="34" charset="0"/>
              <a:ea typeface="Calibri" pitchFamily="34" charset="0"/>
              <a:cs typeface="Mangal" pitchFamily="18"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40</a:t>
            </a:fld>
            <a:endParaRPr lang="en-US"/>
          </a:p>
        </p:txBody>
      </p:sp>
    </p:spTree>
    <p:extLst>
      <p:ext uri="{BB962C8B-B14F-4D97-AF65-F5344CB8AC3E}">
        <p14:creationId xmlns:p14="http://schemas.microsoft.com/office/powerpoint/2010/main" xmlns="" val="2190592940"/>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51520" y="400590"/>
            <a:ext cx="8568952" cy="6124754"/>
          </a:xfrm>
          <a:prstGeom prst="rect">
            <a:avLst/>
          </a:prstGeom>
        </p:spPr>
        <p:txBody>
          <a:bodyPr wrap="square">
            <a:spAutoFit/>
          </a:bodyPr>
          <a:lstStyle/>
          <a:p>
            <a:pPr lvl="0" algn="ctr" fontAlgn="base">
              <a:spcBef>
                <a:spcPct val="0"/>
              </a:spcBef>
              <a:spcAft>
                <a:spcPct val="0"/>
              </a:spcAft>
            </a:pPr>
            <a:r>
              <a:rPr lang="en-US" sz="4000" b="1" dirty="0">
                <a:latin typeface="DevLys 010" pitchFamily="2" charset="0"/>
                <a:ea typeface="Calibri" pitchFamily="34" charset="0"/>
                <a:cs typeface="Mangal" pitchFamily="18" charset="0"/>
              </a:rPr>
              <a:t> </a:t>
            </a:r>
            <a:r>
              <a:rPr lang="en-US" sz="4000" b="1" dirty="0" err="1">
                <a:latin typeface="DevLys 010" pitchFamily="2" charset="0"/>
                <a:ea typeface="Calibri" pitchFamily="34" charset="0"/>
                <a:cs typeface="Mangal" pitchFamily="18" charset="0"/>
              </a:rPr>
              <a:t>vihy</a:t>
            </a:r>
            <a:endParaRPr lang="en-US" sz="4000" b="1" dirty="0">
              <a:latin typeface="Arial" pitchFamily="34" charset="0"/>
              <a:cs typeface="Arial" pitchFamily="34" charset="0"/>
            </a:endParaRPr>
          </a:p>
          <a:p>
            <a:pPr marL="581025" lvl="0" indent="-581025" algn="just" eaLnBrk="0" fontAlgn="base" hangingPunct="0">
              <a:spcBef>
                <a:spcPct val="0"/>
              </a:spcBef>
              <a:spcAft>
                <a:spcPct val="0"/>
              </a:spcAft>
              <a:buNone/>
            </a:pPr>
            <a:r>
              <a:rPr lang="en-US" sz="3200" dirty="0" smtClean="0">
                <a:latin typeface="DevLys 010" pitchFamily="2" charset="0"/>
                <a:ea typeface="Calibri" pitchFamily="34" charset="0"/>
                <a:cs typeface="Mangal" pitchFamily="18" charset="0"/>
              </a:rPr>
              <a:t>1-	</a:t>
            </a:r>
            <a:r>
              <a:rPr lang="en-US" sz="3200" dirty="0" err="1" smtClean="0">
                <a:latin typeface="DevLys 010" pitchFamily="2" charset="0"/>
                <a:ea typeface="Calibri" pitchFamily="34" charset="0"/>
                <a:cs typeface="Mangal" pitchFamily="18" charset="0"/>
              </a:rPr>
              <a:t>ftyk</a:t>
            </a:r>
            <a:r>
              <a:rPr lang="en-US" sz="3200" dirty="0" smtClean="0">
                <a:latin typeface="DevLys 010" pitchFamily="2" charset="0"/>
                <a:ea typeface="Calibri" pitchFamily="34" charset="0"/>
                <a:cs typeface="Mangal" pitchFamily="18" charset="0"/>
              </a:rPr>
              <a:t> </a:t>
            </a:r>
            <a:r>
              <a:rPr lang="en-US" sz="3200" dirty="0" err="1">
                <a:latin typeface="DevLys 010" pitchFamily="2" charset="0"/>
                <a:ea typeface="Calibri" pitchFamily="34" charset="0"/>
                <a:cs typeface="Mangal" pitchFamily="18" charset="0"/>
              </a:rPr>
              <a:t>Lrjh</a:t>
            </a:r>
            <a:r>
              <a:rPr lang="en-US" sz="3200" dirty="0">
                <a:latin typeface="DevLys 010" pitchFamily="2" charset="0"/>
                <a:ea typeface="Calibri" pitchFamily="34" charset="0"/>
                <a:cs typeface="Mangal" pitchFamily="18" charset="0"/>
              </a:rPr>
              <a:t>; </a:t>
            </a:r>
            <a:r>
              <a:rPr lang="en-US" sz="2800" dirty="0" err="1">
                <a:latin typeface="Calibri" pitchFamily="34" charset="0"/>
                <a:ea typeface="Calibri" pitchFamily="34" charset="0"/>
                <a:cs typeface="Mangal" pitchFamily="18" charset="0"/>
              </a:rPr>
              <a:t>MCMC</a:t>
            </a:r>
            <a:r>
              <a:rPr lang="en-US" sz="3200" dirty="0">
                <a:latin typeface="Calibri" pitchFamily="34" charset="0"/>
                <a:ea typeface="Calibri" pitchFamily="34" charset="0"/>
                <a:cs typeface="Mangal" pitchFamily="18" charset="0"/>
              </a:rPr>
              <a:t> </a:t>
            </a:r>
            <a:r>
              <a:rPr lang="en-US" sz="3200" dirty="0" err="1">
                <a:latin typeface="DevLys 010" pitchFamily="2" charset="0"/>
                <a:ea typeface="Calibri" pitchFamily="34" charset="0"/>
                <a:cs typeface="Mangal" pitchFamily="18" charset="0"/>
              </a:rPr>
              <a:t>ds</a:t>
            </a:r>
            <a:r>
              <a:rPr lang="en-US" sz="3200" dirty="0">
                <a:latin typeface="DevLys 010" pitchFamily="2" charset="0"/>
                <a:ea typeface="Calibri" pitchFamily="34" charset="0"/>
                <a:cs typeface="Mangal" pitchFamily="18" charset="0"/>
              </a:rPr>
              <a:t> </a:t>
            </a:r>
            <a:r>
              <a:rPr lang="en-US" sz="3200" dirty="0" err="1">
                <a:latin typeface="DevLys 010" pitchFamily="2" charset="0"/>
                <a:ea typeface="Calibri" pitchFamily="34" charset="0"/>
                <a:cs typeface="Mangal" pitchFamily="18" charset="0"/>
              </a:rPr>
              <a:t>fu.kZ</a:t>
            </a:r>
            <a:r>
              <a:rPr lang="en-US" sz="3200" dirty="0">
                <a:latin typeface="DevLys 010" pitchFamily="2" charset="0"/>
                <a:ea typeface="Calibri" pitchFamily="34" charset="0"/>
                <a:cs typeface="Mangal" pitchFamily="18" charset="0"/>
              </a:rPr>
              <a:t>; dh </a:t>
            </a:r>
            <a:r>
              <a:rPr lang="en-US" sz="3200" dirty="0" err="1">
                <a:latin typeface="DevLys 010" pitchFamily="2" charset="0"/>
                <a:ea typeface="Calibri" pitchFamily="34" charset="0"/>
                <a:cs typeface="Mangal" pitchFamily="18" charset="0"/>
              </a:rPr>
              <a:t>vihy</a:t>
            </a:r>
            <a:r>
              <a:rPr lang="en-US" sz="3200" dirty="0">
                <a:latin typeface="DevLys 010" pitchFamily="2" charset="0"/>
                <a:ea typeface="Calibri" pitchFamily="34" charset="0"/>
                <a:cs typeface="Mangal" pitchFamily="18" charset="0"/>
              </a:rPr>
              <a:t> </a:t>
            </a:r>
            <a:r>
              <a:rPr lang="en-US" sz="3200" dirty="0" err="1">
                <a:latin typeface="DevLys 010" pitchFamily="2" charset="0"/>
                <a:ea typeface="Calibri" pitchFamily="34" charset="0"/>
                <a:cs typeface="Mangal" pitchFamily="18" charset="0"/>
              </a:rPr>
              <a:t>jkT</a:t>
            </a:r>
            <a:r>
              <a:rPr lang="en-US" sz="3200" dirty="0">
                <a:latin typeface="DevLys 010" pitchFamily="2" charset="0"/>
                <a:ea typeface="Calibri" pitchFamily="34" charset="0"/>
                <a:cs typeface="Mangal" pitchFamily="18" charset="0"/>
              </a:rPr>
              <a:t>; </a:t>
            </a:r>
            <a:r>
              <a:rPr lang="en-US" sz="3200" dirty="0" err="1">
                <a:latin typeface="DevLys 010" pitchFamily="2" charset="0"/>
                <a:ea typeface="Calibri" pitchFamily="34" charset="0"/>
                <a:cs typeface="Mangal" pitchFamily="18" charset="0"/>
              </a:rPr>
              <a:t>Lrjh</a:t>
            </a:r>
            <a:r>
              <a:rPr lang="en-US" sz="3200" dirty="0">
                <a:latin typeface="DevLys 010" pitchFamily="2" charset="0"/>
                <a:ea typeface="Calibri" pitchFamily="34" charset="0"/>
                <a:cs typeface="Mangal" pitchFamily="18" charset="0"/>
              </a:rPr>
              <a:t>; </a:t>
            </a:r>
            <a:r>
              <a:rPr lang="en-US" sz="2800" dirty="0" err="1">
                <a:latin typeface="Calibri" pitchFamily="34" charset="0"/>
                <a:ea typeface="Calibri" pitchFamily="34" charset="0"/>
                <a:cs typeface="Mangal" pitchFamily="18" charset="0"/>
              </a:rPr>
              <a:t>MCMC</a:t>
            </a:r>
            <a:r>
              <a:rPr lang="en-US" sz="2800" dirty="0">
                <a:latin typeface="DevLys 010" pitchFamily="2" charset="0"/>
                <a:ea typeface="Calibri" pitchFamily="34" charset="0"/>
                <a:cs typeface="Mangal" pitchFamily="18" charset="0"/>
              </a:rPr>
              <a:t> </a:t>
            </a:r>
            <a:r>
              <a:rPr lang="en-US" sz="3200" dirty="0" err="1">
                <a:latin typeface="DevLys 010" pitchFamily="2" charset="0"/>
                <a:ea typeface="Calibri" pitchFamily="34" charset="0"/>
                <a:cs typeface="Mangal" pitchFamily="18" charset="0"/>
              </a:rPr>
              <a:t>dks</a:t>
            </a:r>
            <a:r>
              <a:rPr lang="en-US" sz="3200" dirty="0">
                <a:latin typeface="DevLys 010" pitchFamily="2" charset="0"/>
                <a:ea typeface="Calibri" pitchFamily="34" charset="0"/>
                <a:cs typeface="Mangal" pitchFamily="18" charset="0"/>
              </a:rPr>
              <a:t> dh </a:t>
            </a:r>
            <a:r>
              <a:rPr lang="en-US" sz="3200" dirty="0" err="1">
                <a:latin typeface="DevLys 010" pitchFamily="2" charset="0"/>
                <a:ea typeface="Calibri" pitchFamily="34" charset="0"/>
                <a:cs typeface="Mangal" pitchFamily="18" charset="0"/>
              </a:rPr>
              <a:t>tk;sxhA</a:t>
            </a:r>
            <a:endParaRPr lang="en-US" sz="3200" dirty="0">
              <a:latin typeface="Arial" pitchFamily="34" charset="0"/>
              <a:cs typeface="Arial" pitchFamily="34" charset="0"/>
            </a:endParaRPr>
          </a:p>
          <a:p>
            <a:pPr marL="581025" lvl="0" indent="-581025" algn="just" eaLnBrk="0" fontAlgn="base" hangingPunct="0">
              <a:spcBef>
                <a:spcPct val="0"/>
              </a:spcBef>
              <a:spcAft>
                <a:spcPct val="0"/>
              </a:spcAft>
              <a:buNone/>
            </a:pPr>
            <a:r>
              <a:rPr lang="en-US" sz="3200" dirty="0" smtClean="0">
                <a:latin typeface="DevLys 010" pitchFamily="2" charset="0"/>
                <a:ea typeface="Calibri" pitchFamily="34" charset="0"/>
                <a:cs typeface="Mangal" pitchFamily="18" charset="0"/>
              </a:rPr>
              <a:t>2-	;</a:t>
            </a:r>
            <a:r>
              <a:rPr lang="en-US" sz="3200" dirty="0">
                <a:latin typeface="DevLys 010" pitchFamily="2" charset="0"/>
                <a:ea typeface="Calibri" pitchFamily="34" charset="0"/>
                <a:cs typeface="Mangal" pitchFamily="18" charset="0"/>
              </a:rPr>
              <a:t>g </a:t>
            </a:r>
            <a:r>
              <a:rPr lang="en-US" sz="3200" dirty="0" err="1">
                <a:latin typeface="DevLys 010" pitchFamily="2" charset="0"/>
                <a:ea typeface="Calibri" pitchFamily="34" charset="0"/>
                <a:cs typeface="Mangal" pitchFamily="18" charset="0"/>
              </a:rPr>
              <a:t>vihy</a:t>
            </a:r>
            <a:r>
              <a:rPr lang="en-US" sz="3200" dirty="0">
                <a:latin typeface="DevLys 010" pitchFamily="2" charset="0"/>
                <a:ea typeface="Calibri" pitchFamily="34" charset="0"/>
                <a:cs typeface="Mangal" pitchFamily="18" charset="0"/>
              </a:rPr>
              <a:t> </a:t>
            </a:r>
            <a:r>
              <a:rPr lang="en-US" sz="3200" dirty="0" err="1">
                <a:latin typeface="DevLys 010" pitchFamily="2" charset="0"/>
                <a:ea typeface="Calibri" pitchFamily="34" charset="0"/>
                <a:cs typeface="Mangal" pitchFamily="18" charset="0"/>
              </a:rPr>
              <a:t>fu.kZ</a:t>
            </a:r>
            <a:r>
              <a:rPr lang="en-US" sz="3200" dirty="0">
                <a:latin typeface="DevLys 010" pitchFamily="2" charset="0"/>
                <a:ea typeface="Calibri" pitchFamily="34" charset="0"/>
                <a:cs typeface="Mangal" pitchFamily="18" charset="0"/>
              </a:rPr>
              <a:t>; dh </a:t>
            </a:r>
            <a:r>
              <a:rPr lang="en-US" sz="3200" dirty="0" err="1">
                <a:latin typeface="DevLys 010" pitchFamily="2" charset="0"/>
                <a:ea typeface="Calibri" pitchFamily="34" charset="0"/>
                <a:cs typeface="Mangal" pitchFamily="18" charset="0"/>
              </a:rPr>
              <a:t>izfr</a:t>
            </a:r>
            <a:r>
              <a:rPr lang="en-US" sz="3200" dirty="0">
                <a:latin typeface="DevLys 010" pitchFamily="2" charset="0"/>
                <a:ea typeface="Calibri" pitchFamily="34" charset="0"/>
                <a:cs typeface="Mangal" pitchFamily="18" charset="0"/>
              </a:rPr>
              <a:t> </a:t>
            </a:r>
            <a:r>
              <a:rPr lang="en-US" sz="3200" dirty="0" err="1">
                <a:latin typeface="DevLys 010" pitchFamily="2" charset="0"/>
                <a:ea typeface="Calibri" pitchFamily="34" charset="0"/>
                <a:cs typeface="Mangal" pitchFamily="18" charset="0"/>
              </a:rPr>
              <a:t>feyus</a:t>
            </a:r>
            <a:r>
              <a:rPr lang="en-US" sz="3200" dirty="0">
                <a:latin typeface="DevLys 010" pitchFamily="2" charset="0"/>
                <a:ea typeface="Calibri" pitchFamily="34" charset="0"/>
                <a:cs typeface="Mangal" pitchFamily="18" charset="0"/>
              </a:rPr>
              <a:t> </a:t>
            </a:r>
            <a:r>
              <a:rPr lang="en-US" sz="3200" dirty="0" err="1">
                <a:latin typeface="DevLys 010" pitchFamily="2" charset="0"/>
                <a:ea typeface="Calibri" pitchFamily="34" charset="0"/>
                <a:cs typeface="Mangal" pitchFamily="18" charset="0"/>
              </a:rPr>
              <a:t>ds</a:t>
            </a:r>
            <a:r>
              <a:rPr lang="en-US" sz="3200" dirty="0">
                <a:latin typeface="DevLys 010" pitchFamily="2" charset="0"/>
                <a:ea typeface="Calibri" pitchFamily="34" charset="0"/>
                <a:cs typeface="Mangal" pitchFamily="18" charset="0"/>
              </a:rPr>
              <a:t> 48 ?</a:t>
            </a:r>
            <a:r>
              <a:rPr lang="en-US" sz="3200" dirty="0" err="1">
                <a:latin typeface="DevLys 010" pitchFamily="2" charset="0"/>
                <a:ea typeface="Calibri" pitchFamily="34" charset="0"/>
                <a:cs typeface="Mangal" pitchFamily="18" charset="0"/>
              </a:rPr>
              <a:t>kaVks</a:t>
            </a:r>
            <a:r>
              <a:rPr lang="en-US" sz="3200" dirty="0">
                <a:latin typeface="DevLys 010" pitchFamily="2" charset="0"/>
                <a:ea typeface="Calibri" pitchFamily="34" charset="0"/>
                <a:cs typeface="Mangal" pitchFamily="18" charset="0"/>
              </a:rPr>
              <a:t> </a:t>
            </a:r>
            <a:r>
              <a:rPr lang="en-US" sz="3200" dirty="0" err="1">
                <a:latin typeface="DevLys 010" pitchFamily="2" charset="0"/>
                <a:ea typeface="Calibri" pitchFamily="34" charset="0"/>
                <a:cs typeface="Mangal" pitchFamily="18" charset="0"/>
              </a:rPr>
              <a:t>ds</a:t>
            </a:r>
            <a:r>
              <a:rPr lang="en-US" sz="3200" dirty="0">
                <a:latin typeface="DevLys 010" pitchFamily="2" charset="0"/>
                <a:ea typeface="Calibri" pitchFamily="34" charset="0"/>
                <a:cs typeface="Mangal" pitchFamily="18" charset="0"/>
              </a:rPr>
              <a:t> </a:t>
            </a:r>
            <a:r>
              <a:rPr lang="en-US" sz="3200" dirty="0" err="1">
                <a:latin typeface="DevLys 010" pitchFamily="2" charset="0"/>
                <a:ea typeface="Calibri" pitchFamily="34" charset="0"/>
                <a:cs typeface="Mangal" pitchFamily="18" charset="0"/>
              </a:rPr>
              <a:t>Hkhrj</a:t>
            </a:r>
            <a:r>
              <a:rPr lang="en-US" sz="3200" dirty="0">
                <a:latin typeface="DevLys 010" pitchFamily="2" charset="0"/>
                <a:ea typeface="Calibri" pitchFamily="34" charset="0"/>
                <a:cs typeface="Mangal" pitchFamily="18" charset="0"/>
              </a:rPr>
              <a:t> </a:t>
            </a:r>
            <a:r>
              <a:rPr lang="en-US" sz="3200" dirty="0" err="1">
                <a:latin typeface="DevLys 010" pitchFamily="2" charset="0"/>
                <a:ea typeface="Calibri" pitchFamily="34" charset="0"/>
                <a:cs typeface="Mangal" pitchFamily="18" charset="0"/>
              </a:rPr>
              <a:t>gksxhA</a:t>
            </a:r>
            <a:endParaRPr lang="en-US" sz="3200" dirty="0">
              <a:latin typeface="Arial" pitchFamily="34" charset="0"/>
              <a:cs typeface="Arial" pitchFamily="34" charset="0"/>
            </a:endParaRPr>
          </a:p>
          <a:p>
            <a:pPr marL="581025" lvl="0" indent="-581025" algn="just" eaLnBrk="0" fontAlgn="base" hangingPunct="0">
              <a:spcBef>
                <a:spcPct val="0"/>
              </a:spcBef>
              <a:spcAft>
                <a:spcPct val="0"/>
              </a:spcAft>
              <a:buNone/>
            </a:pPr>
            <a:r>
              <a:rPr lang="en-US" sz="3200" dirty="0" smtClean="0">
                <a:latin typeface="DevLys 010" pitchFamily="2" charset="0"/>
                <a:ea typeface="Calibri" pitchFamily="34" charset="0"/>
                <a:cs typeface="Mangal" pitchFamily="18" charset="0"/>
              </a:rPr>
              <a:t>3-	</a:t>
            </a:r>
            <a:r>
              <a:rPr lang="en-US" sz="3200" dirty="0" err="1" smtClean="0">
                <a:latin typeface="DevLys 010" pitchFamily="2" charset="0"/>
                <a:ea typeface="Calibri" pitchFamily="34" charset="0"/>
                <a:cs typeface="Mangal" pitchFamily="18" charset="0"/>
              </a:rPr>
              <a:t>vihy</a:t>
            </a:r>
            <a:r>
              <a:rPr lang="en-US" sz="3200" dirty="0" smtClean="0">
                <a:latin typeface="DevLys 010" pitchFamily="2" charset="0"/>
                <a:ea typeface="Calibri" pitchFamily="34" charset="0"/>
                <a:cs typeface="Mangal" pitchFamily="18" charset="0"/>
              </a:rPr>
              <a:t> </a:t>
            </a:r>
            <a:r>
              <a:rPr lang="en-US" sz="3200" dirty="0">
                <a:latin typeface="DevLys 010" pitchFamily="2" charset="0"/>
                <a:ea typeface="Calibri" pitchFamily="34" charset="0"/>
                <a:cs typeface="Mangal" pitchFamily="18" charset="0"/>
              </a:rPr>
              <a:t>dh </a:t>
            </a:r>
            <a:r>
              <a:rPr lang="en-US" sz="3200" dirty="0" err="1">
                <a:latin typeface="DevLys 010" pitchFamily="2" charset="0"/>
                <a:ea typeface="Calibri" pitchFamily="34" charset="0"/>
                <a:cs typeface="Mangal" pitchFamily="18" charset="0"/>
              </a:rPr>
              <a:t>izfr</a:t>
            </a:r>
            <a:r>
              <a:rPr lang="en-US" sz="3200" dirty="0">
                <a:latin typeface="DevLys 010" pitchFamily="2" charset="0"/>
                <a:ea typeface="Calibri" pitchFamily="34" charset="0"/>
                <a:cs typeface="Mangal" pitchFamily="18" charset="0"/>
              </a:rPr>
              <a:t> </a:t>
            </a:r>
            <a:r>
              <a:rPr lang="en-US" sz="3200" dirty="0" err="1">
                <a:latin typeface="DevLys 010" pitchFamily="2" charset="0"/>
                <a:ea typeface="Calibri" pitchFamily="34" charset="0"/>
                <a:cs typeface="Mangal" pitchFamily="18" charset="0"/>
              </a:rPr>
              <a:t>ftyk</a:t>
            </a:r>
            <a:r>
              <a:rPr lang="en-US" sz="3200" dirty="0">
                <a:latin typeface="DevLys 010" pitchFamily="2" charset="0"/>
                <a:ea typeface="Calibri" pitchFamily="34" charset="0"/>
                <a:cs typeface="Mangal" pitchFamily="18" charset="0"/>
              </a:rPr>
              <a:t> </a:t>
            </a:r>
            <a:r>
              <a:rPr lang="en-US" sz="3200" dirty="0" err="1">
                <a:latin typeface="DevLys 010" pitchFamily="2" charset="0"/>
                <a:ea typeface="Calibri" pitchFamily="34" charset="0"/>
                <a:cs typeface="Mangal" pitchFamily="18" charset="0"/>
              </a:rPr>
              <a:t>Lrjh</a:t>
            </a:r>
            <a:r>
              <a:rPr lang="en-US" sz="3200" dirty="0">
                <a:latin typeface="DevLys 010" pitchFamily="2" charset="0"/>
                <a:ea typeface="Calibri" pitchFamily="34" charset="0"/>
                <a:cs typeface="Mangal" pitchFamily="18" charset="0"/>
              </a:rPr>
              <a:t>; </a:t>
            </a:r>
            <a:r>
              <a:rPr lang="en-US" sz="2800" dirty="0" err="1">
                <a:latin typeface="Calibri" pitchFamily="34" charset="0"/>
                <a:ea typeface="Calibri" pitchFamily="34" charset="0"/>
                <a:cs typeface="Mangal" pitchFamily="18" charset="0"/>
              </a:rPr>
              <a:t>MCMC</a:t>
            </a:r>
            <a:r>
              <a:rPr lang="en-US" sz="3200" dirty="0">
                <a:latin typeface="DevLys 010" pitchFamily="2" charset="0"/>
                <a:ea typeface="Calibri" pitchFamily="34" charset="0"/>
                <a:cs typeface="Mangal" pitchFamily="18" charset="0"/>
              </a:rPr>
              <a:t> </a:t>
            </a:r>
            <a:r>
              <a:rPr lang="en-US" sz="3200" dirty="0" err="1">
                <a:latin typeface="DevLys 010" pitchFamily="2" charset="0"/>
                <a:ea typeface="Calibri" pitchFamily="34" charset="0"/>
                <a:cs typeface="Mangal" pitchFamily="18" charset="0"/>
              </a:rPr>
              <a:t>dks</a:t>
            </a:r>
            <a:r>
              <a:rPr lang="en-US" sz="3200" dirty="0">
                <a:latin typeface="DevLys 010" pitchFamily="2" charset="0"/>
                <a:ea typeface="Calibri" pitchFamily="34" charset="0"/>
                <a:cs typeface="Mangal" pitchFamily="18" charset="0"/>
              </a:rPr>
              <a:t> </a:t>
            </a:r>
            <a:r>
              <a:rPr lang="en-US" sz="3200" dirty="0" err="1">
                <a:latin typeface="DevLys 010" pitchFamily="2" charset="0"/>
                <a:ea typeface="Calibri" pitchFamily="34" charset="0"/>
                <a:cs typeface="Mangal" pitchFamily="18" charset="0"/>
              </a:rPr>
              <a:t>nh</a:t>
            </a:r>
            <a:r>
              <a:rPr lang="en-US" sz="3200" dirty="0">
                <a:latin typeface="DevLys 010" pitchFamily="2" charset="0"/>
                <a:ea typeface="Calibri" pitchFamily="34" charset="0"/>
                <a:cs typeface="Mangal" pitchFamily="18" charset="0"/>
              </a:rPr>
              <a:t> </a:t>
            </a:r>
            <a:r>
              <a:rPr lang="en-US" sz="3200" dirty="0" err="1">
                <a:latin typeface="DevLys 010" pitchFamily="2" charset="0"/>
                <a:ea typeface="Calibri" pitchFamily="34" charset="0"/>
                <a:cs typeface="Mangal" pitchFamily="18" charset="0"/>
              </a:rPr>
              <a:t>tk;sxhA</a:t>
            </a:r>
            <a:r>
              <a:rPr lang="en-US" sz="3200" dirty="0">
                <a:latin typeface="DevLys 010" pitchFamily="2" charset="0"/>
                <a:ea typeface="Calibri" pitchFamily="34" charset="0"/>
                <a:cs typeface="Mangal" pitchFamily="18" charset="0"/>
              </a:rPr>
              <a:t> </a:t>
            </a:r>
            <a:endParaRPr lang="en-US" sz="3200" dirty="0">
              <a:latin typeface="Arial" pitchFamily="34" charset="0"/>
              <a:cs typeface="Arial" pitchFamily="34" charset="0"/>
            </a:endParaRPr>
          </a:p>
          <a:p>
            <a:pPr marL="581025" lvl="0" indent="-581025" algn="just" eaLnBrk="0" fontAlgn="base" hangingPunct="0">
              <a:spcBef>
                <a:spcPct val="0"/>
              </a:spcBef>
              <a:spcAft>
                <a:spcPct val="0"/>
              </a:spcAft>
              <a:buNone/>
            </a:pPr>
            <a:r>
              <a:rPr lang="en-US" sz="3200" dirty="0" smtClean="0">
                <a:latin typeface="DevLys 010" pitchFamily="2" charset="0"/>
                <a:ea typeface="Calibri" pitchFamily="34" charset="0"/>
                <a:cs typeface="Mangal" pitchFamily="18" charset="0"/>
              </a:rPr>
              <a:t>4-	</a:t>
            </a:r>
            <a:r>
              <a:rPr lang="en-US" sz="3200" dirty="0" err="1" smtClean="0">
                <a:latin typeface="DevLys 010" pitchFamily="2" charset="0"/>
                <a:ea typeface="Calibri" pitchFamily="34" charset="0"/>
                <a:cs typeface="Mangal" pitchFamily="18" charset="0"/>
              </a:rPr>
              <a:t>jkT</a:t>
            </a:r>
            <a:r>
              <a:rPr lang="en-US" sz="3200" dirty="0">
                <a:latin typeface="DevLys 010" pitchFamily="2" charset="0"/>
                <a:ea typeface="Calibri" pitchFamily="34" charset="0"/>
                <a:cs typeface="Mangal" pitchFamily="18" charset="0"/>
              </a:rPr>
              <a:t>; </a:t>
            </a:r>
            <a:r>
              <a:rPr lang="en-US" sz="3200" dirty="0" err="1">
                <a:latin typeface="DevLys 010" pitchFamily="2" charset="0"/>
                <a:ea typeface="Calibri" pitchFamily="34" charset="0"/>
                <a:cs typeface="Mangal" pitchFamily="18" charset="0"/>
              </a:rPr>
              <a:t>Lrjh</a:t>
            </a:r>
            <a:r>
              <a:rPr lang="en-US" sz="3200" dirty="0">
                <a:latin typeface="DevLys 010" pitchFamily="2" charset="0"/>
                <a:ea typeface="Calibri" pitchFamily="34" charset="0"/>
                <a:cs typeface="Mangal" pitchFamily="18" charset="0"/>
              </a:rPr>
              <a:t>; </a:t>
            </a:r>
            <a:r>
              <a:rPr lang="en-US" sz="2800" dirty="0" err="1">
                <a:latin typeface="Calibri" pitchFamily="34" charset="0"/>
                <a:ea typeface="Calibri" pitchFamily="34" charset="0"/>
                <a:cs typeface="Mangal" pitchFamily="18" charset="0"/>
              </a:rPr>
              <a:t>MCMC</a:t>
            </a:r>
            <a:r>
              <a:rPr lang="en-US" sz="2800" dirty="0">
                <a:latin typeface="Calibri" pitchFamily="34" charset="0"/>
                <a:ea typeface="Calibri" pitchFamily="34" charset="0"/>
                <a:cs typeface="Mangal" pitchFamily="18" charset="0"/>
              </a:rPr>
              <a:t> </a:t>
            </a:r>
            <a:r>
              <a:rPr lang="en-US" sz="3200" dirty="0">
                <a:latin typeface="DevLys 010" pitchFamily="2" charset="0"/>
                <a:ea typeface="Calibri" pitchFamily="34" charset="0"/>
                <a:cs typeface="Mangal" pitchFamily="18" charset="0"/>
              </a:rPr>
              <a:t>96 ?</a:t>
            </a:r>
            <a:r>
              <a:rPr lang="en-US" sz="3200" dirty="0" err="1">
                <a:latin typeface="DevLys 010" pitchFamily="2" charset="0"/>
                <a:ea typeface="Calibri" pitchFamily="34" charset="0"/>
                <a:cs typeface="Mangal" pitchFamily="18" charset="0"/>
              </a:rPr>
              <a:t>kaVks</a:t>
            </a:r>
            <a:r>
              <a:rPr lang="en-US" sz="3200" dirty="0">
                <a:latin typeface="DevLys 010" pitchFamily="2" charset="0"/>
                <a:ea typeface="Calibri" pitchFamily="34" charset="0"/>
                <a:cs typeface="Mangal" pitchFamily="18" charset="0"/>
              </a:rPr>
              <a:t> </a:t>
            </a:r>
            <a:r>
              <a:rPr lang="en-US" sz="3200" dirty="0" err="1">
                <a:latin typeface="DevLys 010" pitchFamily="2" charset="0"/>
                <a:ea typeface="Calibri" pitchFamily="34" charset="0"/>
                <a:cs typeface="Mangal" pitchFamily="18" charset="0"/>
              </a:rPr>
              <a:t>esa</a:t>
            </a:r>
            <a:r>
              <a:rPr lang="en-US" sz="3200" dirty="0">
                <a:latin typeface="DevLys 010" pitchFamily="2" charset="0"/>
                <a:ea typeface="Calibri" pitchFamily="34" charset="0"/>
                <a:cs typeface="Mangal" pitchFamily="18" charset="0"/>
              </a:rPr>
              <a:t> </a:t>
            </a:r>
            <a:r>
              <a:rPr lang="en-US" sz="3200" dirty="0" err="1">
                <a:latin typeface="DevLys 010" pitchFamily="2" charset="0"/>
                <a:ea typeface="Calibri" pitchFamily="34" charset="0"/>
                <a:cs typeface="Mangal" pitchFamily="18" charset="0"/>
              </a:rPr>
              <a:t>bldk</a:t>
            </a:r>
            <a:r>
              <a:rPr lang="en-US" sz="3200" dirty="0">
                <a:latin typeface="DevLys 010" pitchFamily="2" charset="0"/>
                <a:ea typeface="Calibri" pitchFamily="34" charset="0"/>
                <a:cs typeface="Mangal" pitchFamily="18" charset="0"/>
              </a:rPr>
              <a:t> </a:t>
            </a:r>
            <a:r>
              <a:rPr lang="en-US" sz="3200" dirty="0" err="1">
                <a:latin typeface="DevLys 010" pitchFamily="2" charset="0"/>
                <a:ea typeface="Calibri" pitchFamily="34" charset="0"/>
                <a:cs typeface="Mangal" pitchFamily="18" charset="0"/>
              </a:rPr>
              <a:t>fu.kZ</a:t>
            </a:r>
            <a:r>
              <a:rPr lang="en-US" sz="3200" dirty="0">
                <a:latin typeface="DevLys 010" pitchFamily="2" charset="0"/>
                <a:ea typeface="Calibri" pitchFamily="34" charset="0"/>
                <a:cs typeface="Mangal" pitchFamily="18" charset="0"/>
              </a:rPr>
              <a:t>; </a:t>
            </a:r>
            <a:r>
              <a:rPr lang="en-US" sz="3200" dirty="0" err="1">
                <a:latin typeface="DevLys 010" pitchFamily="2" charset="0"/>
                <a:ea typeface="Calibri" pitchFamily="34" charset="0"/>
                <a:cs typeface="Mangal" pitchFamily="18" charset="0"/>
              </a:rPr>
              <a:t>djsxh</a:t>
            </a:r>
            <a:r>
              <a:rPr lang="en-US" sz="3200" dirty="0">
                <a:latin typeface="DevLys 010" pitchFamily="2" charset="0"/>
                <a:ea typeface="Calibri" pitchFamily="34" charset="0"/>
                <a:cs typeface="Mangal" pitchFamily="18" charset="0"/>
              </a:rPr>
              <a:t> o </a:t>
            </a:r>
            <a:r>
              <a:rPr lang="en-US" sz="3200" dirty="0" err="1">
                <a:latin typeface="DevLys 010" pitchFamily="2" charset="0"/>
                <a:ea typeface="Calibri" pitchFamily="34" charset="0"/>
                <a:cs typeface="Mangal" pitchFamily="18" charset="0"/>
              </a:rPr>
              <a:t>vH;FkhZ</a:t>
            </a:r>
            <a:r>
              <a:rPr lang="en-US" sz="3200" dirty="0">
                <a:latin typeface="DevLys 010" pitchFamily="2" charset="0"/>
                <a:ea typeface="Calibri" pitchFamily="34" charset="0"/>
                <a:cs typeface="Mangal" pitchFamily="18" charset="0"/>
              </a:rPr>
              <a:t> </a:t>
            </a:r>
            <a:r>
              <a:rPr lang="en-US" sz="3200" dirty="0" err="1">
                <a:latin typeface="DevLys 010" pitchFamily="2" charset="0"/>
                <a:ea typeface="Calibri" pitchFamily="34" charset="0"/>
                <a:cs typeface="Mangal" pitchFamily="18" charset="0"/>
              </a:rPr>
              <a:t>dks</a:t>
            </a:r>
            <a:r>
              <a:rPr lang="en-US" sz="3200" dirty="0">
                <a:latin typeface="DevLys 010" pitchFamily="2" charset="0"/>
                <a:ea typeface="Calibri" pitchFamily="34" charset="0"/>
                <a:cs typeface="Mangal" pitchFamily="18" charset="0"/>
              </a:rPr>
              <a:t> </a:t>
            </a:r>
            <a:r>
              <a:rPr lang="en-US" sz="3200" dirty="0" err="1" smtClean="0">
                <a:latin typeface="DevLys 010" pitchFamily="2" charset="0"/>
                <a:ea typeface="Calibri" pitchFamily="34" charset="0"/>
                <a:cs typeface="Mangal" pitchFamily="18" charset="0"/>
              </a:rPr>
              <a:t>fu.kZ</a:t>
            </a:r>
            <a:r>
              <a:rPr lang="en-US" sz="3200" dirty="0">
                <a:latin typeface="DevLys 010" pitchFamily="2" charset="0"/>
                <a:ea typeface="Calibri" pitchFamily="34" charset="0"/>
                <a:cs typeface="Mangal" pitchFamily="18" charset="0"/>
              </a:rPr>
              <a:t>; </a:t>
            </a:r>
            <a:r>
              <a:rPr lang="en-US" sz="3200" dirty="0" err="1">
                <a:latin typeface="DevLys 010" pitchFamily="2" charset="0"/>
                <a:ea typeface="Calibri" pitchFamily="34" charset="0"/>
                <a:cs typeface="Mangal" pitchFamily="18" charset="0"/>
              </a:rPr>
              <a:t>ls</a:t>
            </a:r>
            <a:r>
              <a:rPr lang="en-US" sz="3200" dirty="0">
                <a:latin typeface="DevLys 010" pitchFamily="2" charset="0"/>
                <a:ea typeface="Calibri" pitchFamily="34" charset="0"/>
                <a:cs typeface="Mangal" pitchFamily="18" charset="0"/>
              </a:rPr>
              <a:t> </a:t>
            </a:r>
            <a:r>
              <a:rPr lang="en-US" sz="3200" dirty="0" err="1">
                <a:latin typeface="DevLys 010" pitchFamily="2" charset="0"/>
                <a:ea typeface="Calibri" pitchFamily="34" charset="0"/>
                <a:cs typeface="Mangal" pitchFamily="18" charset="0"/>
              </a:rPr>
              <a:t>lwfpr</a:t>
            </a:r>
            <a:r>
              <a:rPr lang="en-US" sz="3200" dirty="0">
                <a:latin typeface="DevLys 010" pitchFamily="2" charset="0"/>
                <a:ea typeface="Calibri" pitchFamily="34" charset="0"/>
                <a:cs typeface="Mangal" pitchFamily="18" charset="0"/>
              </a:rPr>
              <a:t> </a:t>
            </a:r>
            <a:r>
              <a:rPr lang="en-US" sz="3200" dirty="0" err="1">
                <a:latin typeface="DevLys 010" pitchFamily="2" charset="0"/>
                <a:ea typeface="Calibri" pitchFamily="34" charset="0"/>
                <a:cs typeface="Mangal" pitchFamily="18" charset="0"/>
              </a:rPr>
              <a:t>fd;k</a:t>
            </a:r>
            <a:r>
              <a:rPr lang="en-US" sz="3200" dirty="0">
                <a:latin typeface="DevLys 010" pitchFamily="2" charset="0"/>
                <a:ea typeface="Calibri" pitchFamily="34" charset="0"/>
                <a:cs typeface="Mangal" pitchFamily="18" charset="0"/>
              </a:rPr>
              <a:t> </a:t>
            </a:r>
            <a:r>
              <a:rPr lang="en-US" sz="3200" dirty="0" err="1">
                <a:latin typeface="DevLys 010" pitchFamily="2" charset="0"/>
                <a:ea typeface="Calibri" pitchFamily="34" charset="0"/>
                <a:cs typeface="Mangal" pitchFamily="18" charset="0"/>
              </a:rPr>
              <a:t>tk;sxkA</a:t>
            </a:r>
            <a:r>
              <a:rPr lang="en-US" sz="3200" dirty="0">
                <a:latin typeface="DevLys 010" pitchFamily="2" charset="0"/>
                <a:ea typeface="Calibri" pitchFamily="34" charset="0"/>
                <a:cs typeface="Mangal" pitchFamily="18" charset="0"/>
              </a:rPr>
              <a:t> ,d </a:t>
            </a:r>
            <a:r>
              <a:rPr lang="en-US" sz="3200" dirty="0" err="1">
                <a:latin typeface="DevLys 010" pitchFamily="2" charset="0"/>
                <a:ea typeface="Calibri" pitchFamily="34" charset="0"/>
                <a:cs typeface="Mangal" pitchFamily="18" charset="0"/>
              </a:rPr>
              <a:t>izfr</a:t>
            </a:r>
            <a:r>
              <a:rPr lang="en-US" sz="3200" dirty="0">
                <a:latin typeface="DevLys 010" pitchFamily="2" charset="0"/>
                <a:ea typeface="Calibri" pitchFamily="34" charset="0"/>
                <a:cs typeface="Mangal" pitchFamily="18" charset="0"/>
              </a:rPr>
              <a:t> </a:t>
            </a:r>
            <a:r>
              <a:rPr lang="en-US" sz="3200" dirty="0" err="1">
                <a:latin typeface="DevLys 010" pitchFamily="2" charset="0"/>
                <a:ea typeface="Calibri" pitchFamily="34" charset="0"/>
                <a:cs typeface="Mangal" pitchFamily="18" charset="0"/>
              </a:rPr>
              <a:t>ftyk</a:t>
            </a:r>
            <a:r>
              <a:rPr lang="en-US" sz="3200" dirty="0">
                <a:latin typeface="DevLys 010" pitchFamily="2" charset="0"/>
                <a:ea typeface="Calibri" pitchFamily="34" charset="0"/>
                <a:cs typeface="Mangal" pitchFamily="18" charset="0"/>
              </a:rPr>
              <a:t> </a:t>
            </a:r>
            <a:r>
              <a:rPr lang="en-US" sz="3200" dirty="0" err="1">
                <a:latin typeface="DevLys 010" pitchFamily="2" charset="0"/>
                <a:ea typeface="Calibri" pitchFamily="34" charset="0"/>
                <a:cs typeface="Mangal" pitchFamily="18" charset="0"/>
              </a:rPr>
              <a:t>Lrjh</a:t>
            </a:r>
            <a:r>
              <a:rPr lang="en-US" sz="3200" dirty="0">
                <a:latin typeface="DevLys 010" pitchFamily="2" charset="0"/>
                <a:ea typeface="Calibri" pitchFamily="34" charset="0"/>
                <a:cs typeface="Mangal" pitchFamily="18" charset="0"/>
              </a:rPr>
              <a:t>;</a:t>
            </a:r>
            <a:r>
              <a:rPr lang="en-US" sz="3200" dirty="0">
                <a:latin typeface="Calibri" pitchFamily="34" charset="0"/>
                <a:ea typeface="Calibri" pitchFamily="34" charset="0"/>
                <a:cs typeface="Mangal" pitchFamily="18" charset="0"/>
              </a:rPr>
              <a:t> </a:t>
            </a:r>
            <a:r>
              <a:rPr lang="en-US" sz="2800" dirty="0" err="1">
                <a:latin typeface="Calibri" pitchFamily="34" charset="0"/>
                <a:ea typeface="Calibri" pitchFamily="34" charset="0"/>
                <a:cs typeface="Mangal" pitchFamily="18" charset="0"/>
              </a:rPr>
              <a:t>MCMC</a:t>
            </a:r>
            <a:r>
              <a:rPr lang="en-US" sz="3200" dirty="0">
                <a:latin typeface="DevLys 010" pitchFamily="2" charset="0"/>
                <a:ea typeface="Calibri" pitchFamily="34" charset="0"/>
                <a:cs typeface="Mangal" pitchFamily="18" charset="0"/>
              </a:rPr>
              <a:t> </a:t>
            </a:r>
            <a:r>
              <a:rPr lang="en-US" sz="3200" dirty="0" err="1">
                <a:latin typeface="DevLys 010" pitchFamily="2" charset="0"/>
                <a:ea typeface="Calibri" pitchFamily="34" charset="0"/>
                <a:cs typeface="Mangal" pitchFamily="18" charset="0"/>
              </a:rPr>
              <a:t>dks</a:t>
            </a:r>
            <a:r>
              <a:rPr lang="en-US" sz="3200" dirty="0">
                <a:latin typeface="DevLys 010" pitchFamily="2" charset="0"/>
                <a:ea typeface="Calibri" pitchFamily="34" charset="0"/>
                <a:cs typeface="Mangal" pitchFamily="18" charset="0"/>
              </a:rPr>
              <a:t> </a:t>
            </a:r>
            <a:r>
              <a:rPr lang="en-US" sz="3200" dirty="0" err="1">
                <a:latin typeface="DevLys 010" pitchFamily="2" charset="0"/>
                <a:ea typeface="Calibri" pitchFamily="34" charset="0"/>
                <a:cs typeface="Mangal" pitchFamily="18" charset="0"/>
              </a:rPr>
              <a:t>Hkh</a:t>
            </a:r>
            <a:r>
              <a:rPr lang="en-US" sz="3200" dirty="0">
                <a:latin typeface="DevLys 010" pitchFamily="2" charset="0"/>
                <a:ea typeface="Calibri" pitchFamily="34" charset="0"/>
                <a:cs typeface="Mangal" pitchFamily="18" charset="0"/>
              </a:rPr>
              <a:t> </a:t>
            </a:r>
            <a:r>
              <a:rPr lang="en-US" sz="3200" dirty="0" err="1">
                <a:latin typeface="DevLys 010" pitchFamily="2" charset="0"/>
                <a:ea typeface="Calibri" pitchFamily="34" charset="0"/>
                <a:cs typeface="Mangal" pitchFamily="18" charset="0"/>
              </a:rPr>
              <a:t>nh</a:t>
            </a:r>
            <a:r>
              <a:rPr lang="en-US" sz="3200" dirty="0">
                <a:latin typeface="DevLys 010" pitchFamily="2" charset="0"/>
                <a:ea typeface="Calibri" pitchFamily="34" charset="0"/>
                <a:cs typeface="Mangal" pitchFamily="18" charset="0"/>
              </a:rPr>
              <a:t> </a:t>
            </a:r>
            <a:r>
              <a:rPr lang="en-US" sz="3200" dirty="0" err="1">
                <a:latin typeface="DevLys 010" pitchFamily="2" charset="0"/>
                <a:ea typeface="Calibri" pitchFamily="34" charset="0"/>
                <a:cs typeface="Mangal" pitchFamily="18" charset="0"/>
              </a:rPr>
              <a:t>tk;sxhA</a:t>
            </a:r>
            <a:endParaRPr lang="en-US" sz="3200" dirty="0">
              <a:latin typeface="Arial" pitchFamily="34" charset="0"/>
              <a:cs typeface="Arial" pitchFamily="34" charset="0"/>
            </a:endParaRPr>
          </a:p>
          <a:p>
            <a:pPr marL="581025" lvl="0" indent="-581025" algn="just" eaLnBrk="0" fontAlgn="base" hangingPunct="0">
              <a:spcBef>
                <a:spcPct val="0"/>
              </a:spcBef>
              <a:spcAft>
                <a:spcPct val="0"/>
              </a:spcAft>
              <a:buNone/>
            </a:pPr>
            <a:r>
              <a:rPr lang="en-US" sz="3200" dirty="0" smtClean="0">
                <a:latin typeface="DevLys 010" pitchFamily="2" charset="0"/>
                <a:ea typeface="Calibri" pitchFamily="34" charset="0"/>
                <a:cs typeface="Mangal" pitchFamily="18" charset="0"/>
              </a:rPr>
              <a:t>5-	</a:t>
            </a:r>
            <a:r>
              <a:rPr lang="en-US" sz="3200" dirty="0" err="1" smtClean="0">
                <a:latin typeface="DevLys 010" pitchFamily="2" charset="0"/>
                <a:ea typeface="Calibri" pitchFamily="34" charset="0"/>
                <a:cs typeface="Mangal" pitchFamily="18" charset="0"/>
              </a:rPr>
              <a:t>vH;FkhZ</a:t>
            </a:r>
            <a:r>
              <a:rPr lang="en-US" sz="3200" dirty="0" smtClean="0">
                <a:latin typeface="DevLys 010" pitchFamily="2" charset="0"/>
                <a:ea typeface="Calibri" pitchFamily="34" charset="0"/>
                <a:cs typeface="Mangal" pitchFamily="18" charset="0"/>
              </a:rPr>
              <a:t> </a:t>
            </a:r>
            <a:r>
              <a:rPr lang="en-US" sz="3200" dirty="0" err="1">
                <a:latin typeface="DevLys 010" pitchFamily="2" charset="0"/>
                <a:ea typeface="Calibri" pitchFamily="34" charset="0"/>
                <a:cs typeface="Mangal" pitchFamily="18" charset="0"/>
              </a:rPr>
              <a:t>jkT</a:t>
            </a:r>
            <a:r>
              <a:rPr lang="en-US" sz="3200" dirty="0">
                <a:latin typeface="DevLys 010" pitchFamily="2" charset="0"/>
                <a:ea typeface="Calibri" pitchFamily="34" charset="0"/>
                <a:cs typeface="Mangal" pitchFamily="18" charset="0"/>
              </a:rPr>
              <a:t>; </a:t>
            </a:r>
            <a:r>
              <a:rPr lang="en-US" sz="3200" dirty="0" err="1">
                <a:latin typeface="DevLys 010" pitchFamily="2" charset="0"/>
                <a:ea typeface="Calibri" pitchFamily="34" charset="0"/>
                <a:cs typeface="Mangal" pitchFamily="18" charset="0"/>
              </a:rPr>
              <a:t>Lrjh</a:t>
            </a:r>
            <a:r>
              <a:rPr lang="en-US" sz="3200" dirty="0">
                <a:latin typeface="DevLys 010" pitchFamily="2" charset="0"/>
                <a:ea typeface="Calibri" pitchFamily="34" charset="0"/>
                <a:cs typeface="Mangal" pitchFamily="18" charset="0"/>
              </a:rPr>
              <a:t>; </a:t>
            </a:r>
            <a:r>
              <a:rPr lang="en-US" sz="2800" dirty="0" err="1">
                <a:latin typeface="Calibri" pitchFamily="34" charset="0"/>
                <a:ea typeface="Calibri" pitchFamily="34" charset="0"/>
                <a:cs typeface="Mangal" pitchFamily="18" charset="0"/>
              </a:rPr>
              <a:t>MCMC</a:t>
            </a:r>
            <a:r>
              <a:rPr lang="en-US" sz="3200" dirty="0">
                <a:latin typeface="DevLys 010" pitchFamily="2" charset="0"/>
                <a:ea typeface="Calibri" pitchFamily="34" charset="0"/>
                <a:cs typeface="Mangal" pitchFamily="18" charset="0"/>
              </a:rPr>
              <a:t> </a:t>
            </a:r>
            <a:r>
              <a:rPr lang="en-US" sz="3200" dirty="0" err="1">
                <a:latin typeface="DevLys 010" pitchFamily="2" charset="0"/>
                <a:ea typeface="Calibri" pitchFamily="34" charset="0"/>
                <a:cs typeface="Mangal" pitchFamily="18" charset="0"/>
              </a:rPr>
              <a:t>ds</a:t>
            </a:r>
            <a:r>
              <a:rPr lang="en-US" sz="3200" dirty="0">
                <a:latin typeface="DevLys 010" pitchFamily="2" charset="0"/>
                <a:ea typeface="Calibri" pitchFamily="34" charset="0"/>
                <a:cs typeface="Mangal" pitchFamily="18" charset="0"/>
              </a:rPr>
              <a:t> </a:t>
            </a:r>
            <a:r>
              <a:rPr lang="en-US" sz="3200" dirty="0" err="1">
                <a:latin typeface="DevLys 010" pitchFamily="2" charset="0"/>
                <a:ea typeface="Calibri" pitchFamily="34" charset="0"/>
                <a:cs typeface="Mangal" pitchFamily="18" charset="0"/>
              </a:rPr>
              <a:t>fu.kZ</a:t>
            </a:r>
            <a:r>
              <a:rPr lang="en-US" sz="3200" dirty="0">
                <a:latin typeface="DevLys 010" pitchFamily="2" charset="0"/>
                <a:ea typeface="Calibri" pitchFamily="34" charset="0"/>
                <a:cs typeface="Mangal" pitchFamily="18" charset="0"/>
              </a:rPr>
              <a:t>; dh </a:t>
            </a:r>
            <a:r>
              <a:rPr lang="en-US" sz="3200" dirty="0" err="1">
                <a:latin typeface="DevLys 010" pitchFamily="2" charset="0"/>
                <a:ea typeface="Calibri" pitchFamily="34" charset="0"/>
                <a:cs typeface="Mangal" pitchFamily="18" charset="0"/>
              </a:rPr>
              <a:t>vihy</a:t>
            </a:r>
            <a:r>
              <a:rPr lang="en-US" sz="3200" dirty="0">
                <a:latin typeface="DevLys 010" pitchFamily="2" charset="0"/>
                <a:ea typeface="Calibri" pitchFamily="34" charset="0"/>
                <a:cs typeface="Mangal" pitchFamily="18" charset="0"/>
              </a:rPr>
              <a:t> </a:t>
            </a:r>
            <a:r>
              <a:rPr lang="en-US" sz="3200" dirty="0" err="1" smtClean="0">
                <a:latin typeface="DevLys 010" pitchFamily="2" charset="0"/>
                <a:ea typeface="Calibri" pitchFamily="34" charset="0"/>
                <a:cs typeface="Mangal" pitchFamily="18" charset="0"/>
              </a:rPr>
              <a:t>pquko</a:t>
            </a:r>
            <a:r>
              <a:rPr lang="en-US" sz="3200" dirty="0">
                <a:latin typeface="DevLys 010" pitchFamily="2" charset="0"/>
                <a:ea typeface="Calibri" pitchFamily="34" charset="0"/>
                <a:cs typeface="Mangal" pitchFamily="18" charset="0"/>
              </a:rPr>
              <a:t> </a:t>
            </a:r>
            <a:r>
              <a:rPr lang="en-US" sz="3200" dirty="0" err="1" smtClean="0">
                <a:latin typeface="DevLys 010" pitchFamily="2" charset="0"/>
                <a:ea typeface="Calibri" pitchFamily="34" charset="0"/>
                <a:cs typeface="Mangal" pitchFamily="18" charset="0"/>
              </a:rPr>
              <a:t>vk;ksx</a:t>
            </a:r>
            <a:r>
              <a:rPr lang="en-US" sz="3200" dirty="0" smtClean="0">
                <a:latin typeface="DevLys 010" pitchFamily="2" charset="0"/>
                <a:ea typeface="Calibri" pitchFamily="34" charset="0"/>
                <a:cs typeface="Mangal" pitchFamily="18" charset="0"/>
              </a:rPr>
              <a:t> </a:t>
            </a:r>
            <a:r>
              <a:rPr lang="en-US" sz="3200" dirty="0" err="1">
                <a:latin typeface="DevLys 010" pitchFamily="2" charset="0"/>
                <a:ea typeface="Calibri" pitchFamily="34" charset="0"/>
                <a:cs typeface="Mangal" pitchFamily="18" charset="0"/>
              </a:rPr>
              <a:t>dks</a:t>
            </a:r>
            <a:r>
              <a:rPr lang="en-US" sz="3200" dirty="0">
                <a:latin typeface="DevLys 010" pitchFamily="2" charset="0"/>
                <a:ea typeface="Calibri" pitchFamily="34" charset="0"/>
                <a:cs typeface="Mangal" pitchFamily="18" charset="0"/>
              </a:rPr>
              <a:t> 48 ?</a:t>
            </a:r>
            <a:r>
              <a:rPr lang="en-US" sz="3200" dirty="0" err="1">
                <a:latin typeface="DevLys 010" pitchFamily="2" charset="0"/>
                <a:ea typeface="Calibri" pitchFamily="34" charset="0"/>
                <a:cs typeface="Mangal" pitchFamily="18" charset="0"/>
              </a:rPr>
              <a:t>kaVks</a:t>
            </a:r>
            <a:r>
              <a:rPr lang="en-US" sz="3200" dirty="0">
                <a:latin typeface="DevLys 010" pitchFamily="2" charset="0"/>
                <a:ea typeface="Calibri" pitchFamily="34" charset="0"/>
                <a:cs typeface="Mangal" pitchFamily="18" charset="0"/>
              </a:rPr>
              <a:t> </a:t>
            </a:r>
            <a:r>
              <a:rPr lang="en-US" sz="3200" dirty="0" err="1">
                <a:latin typeface="DevLys 010" pitchFamily="2" charset="0"/>
                <a:ea typeface="Calibri" pitchFamily="34" charset="0"/>
                <a:cs typeface="Mangal" pitchFamily="18" charset="0"/>
              </a:rPr>
              <a:t>ds</a:t>
            </a:r>
            <a:r>
              <a:rPr lang="en-US" sz="3200" dirty="0">
                <a:latin typeface="DevLys 010" pitchFamily="2" charset="0"/>
                <a:ea typeface="Calibri" pitchFamily="34" charset="0"/>
                <a:cs typeface="Mangal" pitchFamily="18" charset="0"/>
              </a:rPr>
              <a:t> </a:t>
            </a:r>
            <a:r>
              <a:rPr lang="en-US" sz="3200" dirty="0" err="1">
                <a:latin typeface="DevLys 010" pitchFamily="2" charset="0"/>
                <a:ea typeface="Calibri" pitchFamily="34" charset="0"/>
                <a:cs typeface="Mangal" pitchFamily="18" charset="0"/>
              </a:rPr>
              <a:t>vanj</a:t>
            </a:r>
            <a:r>
              <a:rPr lang="en-US" sz="3200" dirty="0">
                <a:latin typeface="DevLys 010" pitchFamily="2" charset="0"/>
                <a:ea typeface="Calibri" pitchFamily="34" charset="0"/>
                <a:cs typeface="Mangal" pitchFamily="18" charset="0"/>
              </a:rPr>
              <a:t> </a:t>
            </a:r>
            <a:r>
              <a:rPr lang="en-US" sz="3200" dirty="0" err="1">
                <a:latin typeface="DevLys 010" pitchFamily="2" charset="0"/>
                <a:ea typeface="Calibri" pitchFamily="34" charset="0"/>
                <a:cs typeface="Mangal" pitchFamily="18" charset="0"/>
              </a:rPr>
              <a:t>dj</a:t>
            </a:r>
            <a:r>
              <a:rPr lang="en-US" sz="3200" dirty="0">
                <a:latin typeface="DevLys 010" pitchFamily="2" charset="0"/>
                <a:ea typeface="Calibri" pitchFamily="34" charset="0"/>
                <a:cs typeface="Mangal" pitchFamily="18" charset="0"/>
              </a:rPr>
              <a:t> </a:t>
            </a:r>
            <a:r>
              <a:rPr lang="en-US" sz="3200" dirty="0" err="1">
                <a:latin typeface="DevLys 010" pitchFamily="2" charset="0"/>
                <a:ea typeface="Calibri" pitchFamily="34" charset="0"/>
                <a:cs typeface="Mangal" pitchFamily="18" charset="0"/>
              </a:rPr>
              <a:t>ldrk</a:t>
            </a:r>
            <a:r>
              <a:rPr lang="en-US" sz="3200" dirty="0">
                <a:latin typeface="DevLys 010" pitchFamily="2" charset="0"/>
                <a:ea typeface="Calibri" pitchFamily="34" charset="0"/>
                <a:cs typeface="Mangal" pitchFamily="18" charset="0"/>
              </a:rPr>
              <a:t> </a:t>
            </a:r>
            <a:r>
              <a:rPr lang="en-US" sz="3200" dirty="0" err="1">
                <a:latin typeface="DevLys 010" pitchFamily="2" charset="0"/>
                <a:ea typeface="Calibri" pitchFamily="34" charset="0"/>
                <a:cs typeface="Mangal" pitchFamily="18" charset="0"/>
              </a:rPr>
              <a:t>gSA</a:t>
            </a:r>
            <a:endParaRPr lang="en-US" sz="3200" dirty="0">
              <a:latin typeface="Arial" pitchFamily="34" charset="0"/>
              <a:cs typeface="Arial" pitchFamily="34" charset="0"/>
            </a:endParaRPr>
          </a:p>
          <a:p>
            <a:pPr marL="581025" lvl="0" indent="-581025" algn="just" eaLnBrk="0" fontAlgn="base" hangingPunct="0">
              <a:spcBef>
                <a:spcPct val="0"/>
              </a:spcBef>
              <a:spcAft>
                <a:spcPct val="0"/>
              </a:spcAft>
              <a:buNone/>
            </a:pPr>
            <a:r>
              <a:rPr lang="en-US" sz="3200" dirty="0" smtClean="0">
                <a:latin typeface="DevLys 010" pitchFamily="2" charset="0"/>
                <a:ea typeface="Calibri" pitchFamily="34" charset="0"/>
                <a:cs typeface="Mangal" pitchFamily="18" charset="0"/>
              </a:rPr>
              <a:t>6-	</a:t>
            </a:r>
            <a:r>
              <a:rPr lang="en-US" sz="3200" dirty="0" err="1" smtClean="0">
                <a:latin typeface="DevLys 010" pitchFamily="2" charset="0"/>
                <a:ea typeface="Calibri" pitchFamily="34" charset="0"/>
                <a:cs typeface="Mangal" pitchFamily="18" charset="0"/>
              </a:rPr>
              <a:t>pquko</a:t>
            </a:r>
            <a:r>
              <a:rPr lang="en-US" sz="3200" dirty="0" smtClean="0">
                <a:latin typeface="DevLys 010" pitchFamily="2" charset="0"/>
                <a:ea typeface="Calibri" pitchFamily="34" charset="0"/>
                <a:cs typeface="Mangal" pitchFamily="18" charset="0"/>
              </a:rPr>
              <a:t> </a:t>
            </a:r>
            <a:r>
              <a:rPr lang="en-US" sz="3200" dirty="0" err="1">
                <a:latin typeface="DevLys 010" pitchFamily="2" charset="0"/>
                <a:ea typeface="Calibri" pitchFamily="34" charset="0"/>
                <a:cs typeface="Mangal" pitchFamily="18" charset="0"/>
              </a:rPr>
              <a:t>vk;ksx</a:t>
            </a:r>
            <a:r>
              <a:rPr lang="en-US" sz="3200" dirty="0">
                <a:latin typeface="DevLys 010" pitchFamily="2" charset="0"/>
                <a:ea typeface="Calibri" pitchFamily="34" charset="0"/>
                <a:cs typeface="Mangal" pitchFamily="18" charset="0"/>
              </a:rPr>
              <a:t> </a:t>
            </a:r>
            <a:r>
              <a:rPr lang="en-US" sz="3200" dirty="0" err="1">
                <a:latin typeface="DevLys 010" pitchFamily="2" charset="0"/>
                <a:ea typeface="Calibri" pitchFamily="34" charset="0"/>
                <a:cs typeface="Mangal" pitchFamily="18" charset="0"/>
              </a:rPr>
              <a:t>dk</a:t>
            </a:r>
            <a:r>
              <a:rPr lang="en-US" sz="3200" dirty="0">
                <a:latin typeface="DevLys 010" pitchFamily="2" charset="0"/>
                <a:ea typeface="Calibri" pitchFamily="34" charset="0"/>
                <a:cs typeface="Mangal" pitchFamily="18" charset="0"/>
              </a:rPr>
              <a:t> </a:t>
            </a:r>
            <a:r>
              <a:rPr lang="en-US" sz="3200" dirty="0" err="1">
                <a:latin typeface="DevLys 010" pitchFamily="2" charset="0"/>
                <a:ea typeface="Calibri" pitchFamily="34" charset="0"/>
                <a:cs typeface="Mangal" pitchFamily="18" charset="0"/>
              </a:rPr>
              <a:t>fu.kZ</a:t>
            </a:r>
            <a:r>
              <a:rPr lang="en-US" sz="3200" dirty="0">
                <a:latin typeface="DevLys 010" pitchFamily="2" charset="0"/>
                <a:ea typeface="Calibri" pitchFamily="34" charset="0"/>
                <a:cs typeface="Mangal" pitchFamily="18" charset="0"/>
              </a:rPr>
              <a:t>; </a:t>
            </a:r>
            <a:r>
              <a:rPr lang="en-US" sz="3200" dirty="0" err="1">
                <a:latin typeface="DevLys 010" pitchFamily="2" charset="0"/>
                <a:ea typeface="Calibri" pitchFamily="34" charset="0"/>
                <a:cs typeface="Mangal" pitchFamily="18" charset="0"/>
              </a:rPr>
              <a:t>vafre</a:t>
            </a:r>
            <a:r>
              <a:rPr lang="en-US" sz="3200" dirty="0">
                <a:latin typeface="DevLys 010" pitchFamily="2" charset="0"/>
                <a:ea typeface="Calibri" pitchFamily="34" charset="0"/>
                <a:cs typeface="Mangal" pitchFamily="18" charset="0"/>
              </a:rPr>
              <a:t> </a:t>
            </a:r>
            <a:r>
              <a:rPr lang="en-US" sz="3200" dirty="0" err="1" smtClean="0">
                <a:latin typeface="DevLys 010" pitchFamily="2" charset="0"/>
                <a:ea typeface="Calibri" pitchFamily="34" charset="0"/>
                <a:cs typeface="Mangal" pitchFamily="18" charset="0"/>
              </a:rPr>
              <a:t>gksxkA</a:t>
            </a:r>
            <a:endParaRPr lang="en-IN" sz="3200" dirty="0">
              <a:latin typeface="DevLys 010" pitchFamily="2" charset="0"/>
              <a:cs typeface="Times New Roman"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z="2000" b="1" smtClean="0"/>
              <a:pPr/>
              <a:t>41</a:t>
            </a:fld>
            <a:endParaRPr lang="en-US" sz="2000" b="1"/>
          </a:p>
        </p:txBody>
      </p:sp>
    </p:spTree>
    <p:extLst>
      <p:ext uri="{BB962C8B-B14F-4D97-AF65-F5344CB8AC3E}">
        <p14:creationId xmlns:p14="http://schemas.microsoft.com/office/powerpoint/2010/main" xmlns="" val="2511275284"/>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6F15528-21DE-4FAA-801E-634DDDAF4B2B}" type="slidenum">
              <a:rPr lang="en-US" smtClean="0"/>
              <a:pPr/>
              <a:t>42</a:t>
            </a:fld>
            <a:endParaRPr lang="en-US"/>
          </a:p>
        </p:txBody>
      </p:sp>
      <p:graphicFrame>
        <p:nvGraphicFramePr>
          <p:cNvPr id="5" name="Table 4"/>
          <p:cNvGraphicFramePr>
            <a:graphicFrameLocks noGrp="1"/>
          </p:cNvGraphicFramePr>
          <p:nvPr/>
        </p:nvGraphicFramePr>
        <p:xfrm>
          <a:off x="395536" y="692696"/>
          <a:ext cx="8568951" cy="5678226"/>
        </p:xfrm>
        <a:graphic>
          <a:graphicData uri="http://schemas.openxmlformats.org/drawingml/2006/table">
            <a:tbl>
              <a:tblPr/>
              <a:tblGrid>
                <a:gridCol w="621940"/>
                <a:gridCol w="621940"/>
                <a:gridCol w="621940"/>
                <a:gridCol w="414627"/>
                <a:gridCol w="509732"/>
                <a:gridCol w="717073"/>
                <a:gridCol w="649584"/>
                <a:gridCol w="674893"/>
                <a:gridCol w="691765"/>
                <a:gridCol w="767691"/>
                <a:gridCol w="624277"/>
                <a:gridCol w="514607"/>
                <a:gridCol w="497732"/>
                <a:gridCol w="641150"/>
              </a:tblGrid>
              <a:tr h="2589491">
                <a:tc>
                  <a:txBody>
                    <a:bodyPr/>
                    <a:lstStyle/>
                    <a:p>
                      <a:pPr algn="ctr" fontAlgn="ctr"/>
                      <a:r>
                        <a:rPr lang="en-US" sz="1200" b="0" i="0" u="none" strike="noStrike" dirty="0" smtClean="0">
                          <a:solidFill>
                            <a:srgbClr val="000000"/>
                          </a:solidFill>
                          <a:latin typeface="Arial Narrow" pitchFamily="34" charset="0"/>
                        </a:rPr>
                        <a:t>Districts</a:t>
                      </a:r>
                      <a:endParaRPr lang="en-US" sz="1200" b="0" i="0" u="none" strike="noStrike" dirty="0">
                        <a:solidFill>
                          <a:srgbClr val="000000"/>
                        </a:solidFill>
                        <a:latin typeface="Arial Narrow" pitchFamily="34" charset="0"/>
                      </a:endParaRPr>
                    </a:p>
                  </a:txBody>
                  <a:tcPr marL="4728" marR="4728" marT="47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latin typeface="Arial Narrow" pitchFamily="34" charset="0"/>
                        </a:rPr>
                        <a:t>Complaints with/cases </a:t>
                      </a:r>
                      <a:r>
                        <a:rPr lang="en-US" sz="1200" b="0" i="0" u="none" strike="noStrike" dirty="0" err="1">
                          <a:solidFill>
                            <a:srgbClr val="000000"/>
                          </a:solidFill>
                          <a:latin typeface="Arial Narrow" pitchFamily="34" charset="0"/>
                        </a:rPr>
                        <a:t>refered</a:t>
                      </a:r>
                      <a:r>
                        <a:rPr lang="en-US" sz="1200" b="0" i="0" u="none" strike="noStrike" dirty="0">
                          <a:solidFill>
                            <a:srgbClr val="000000"/>
                          </a:solidFill>
                          <a:latin typeface="Arial Narrow" pitchFamily="34" charset="0"/>
                        </a:rPr>
                        <a:t> to District </a:t>
                      </a:r>
                      <a:r>
                        <a:rPr lang="en-US" sz="1200" b="0" i="0" u="none" strike="noStrike" dirty="0" err="1">
                          <a:solidFill>
                            <a:srgbClr val="000000"/>
                          </a:solidFill>
                          <a:latin typeface="Arial Narrow" pitchFamily="34" charset="0"/>
                        </a:rPr>
                        <a:t>MCMCs</a:t>
                      </a:r>
                      <a:r>
                        <a:rPr lang="en-US" sz="1200" b="0" i="0" u="none" strike="noStrike" dirty="0">
                          <a:solidFill>
                            <a:srgbClr val="000000"/>
                          </a:solidFill>
                          <a:latin typeface="Arial Narrow" pitchFamily="34" charset="0"/>
                        </a:rPr>
                        <a:t> by State </a:t>
                      </a:r>
                      <a:r>
                        <a:rPr lang="en-US" sz="1200" b="0" i="0" u="none" strike="noStrike" dirty="0" err="1">
                          <a:solidFill>
                            <a:srgbClr val="000000"/>
                          </a:solidFill>
                          <a:latin typeface="Arial Narrow" pitchFamily="34" charset="0"/>
                        </a:rPr>
                        <a:t>MCMC</a:t>
                      </a:r>
                      <a:r>
                        <a:rPr lang="en-US" sz="1200" b="0" i="0" u="none" strike="noStrike" dirty="0">
                          <a:solidFill>
                            <a:srgbClr val="000000"/>
                          </a:solidFill>
                          <a:latin typeface="Arial Narrow" pitchFamily="34" charset="0"/>
                        </a:rPr>
                        <a:t>/Exp. Observers etc</a:t>
                      </a:r>
                      <a:r>
                        <a:rPr lang="en-US" sz="1200" b="0" i="0" u="none" strike="noStrike" dirty="0" smtClean="0">
                          <a:solidFill>
                            <a:srgbClr val="000000"/>
                          </a:solidFill>
                          <a:latin typeface="Arial Narrow" pitchFamily="34" charset="0"/>
                        </a:rPr>
                        <a:t>.</a:t>
                      </a:r>
                    </a:p>
                    <a:p>
                      <a:pPr algn="ctr" fontAlgn="ctr"/>
                      <a:r>
                        <a:rPr kumimoji="0" lang="en-US" sz="1000" kern="1200" dirty="0" smtClean="0">
                          <a:solidFill>
                            <a:schemeClr val="tx1"/>
                          </a:solidFill>
                          <a:latin typeface="Arial Narrow" pitchFamily="34" charset="0"/>
                          <a:ea typeface="+mn-ea"/>
                          <a:cs typeface="+mn-cs"/>
                        </a:rPr>
                        <a:t>(1) = (2) + (3)</a:t>
                      </a:r>
                      <a:endParaRPr lang="en-US" sz="1200" b="0" i="0" u="none" strike="noStrike" dirty="0">
                        <a:solidFill>
                          <a:srgbClr val="000000"/>
                        </a:solidFill>
                        <a:latin typeface="Arial Narrow" pitchFamily="34" charset="0"/>
                      </a:endParaRPr>
                    </a:p>
                  </a:txBody>
                  <a:tcPr marL="4728" marR="4728" marT="47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latin typeface="Arial Narrow" pitchFamily="34" charset="0"/>
                        </a:rPr>
                        <a:t>Cases decided by District </a:t>
                      </a:r>
                      <a:r>
                        <a:rPr lang="en-US" sz="1200" b="0" i="0" u="none" strike="noStrike" dirty="0" err="1">
                          <a:solidFill>
                            <a:srgbClr val="000000"/>
                          </a:solidFill>
                          <a:latin typeface="Arial Narrow" pitchFamily="34" charset="0"/>
                        </a:rPr>
                        <a:t>MCMC</a:t>
                      </a:r>
                      <a:r>
                        <a:rPr lang="en-US" sz="1200" b="0" i="0" u="none" strike="noStrike" dirty="0">
                          <a:solidFill>
                            <a:srgbClr val="000000"/>
                          </a:solidFill>
                          <a:latin typeface="Arial Narrow" pitchFamily="34" charset="0"/>
                        </a:rPr>
                        <a:t> as suspected case of paid News &amp; </a:t>
                      </a:r>
                      <a:r>
                        <a:rPr lang="en-US" sz="1200" b="0" i="0" u="none" strike="noStrike" dirty="0" err="1">
                          <a:solidFill>
                            <a:srgbClr val="000000"/>
                          </a:solidFill>
                          <a:latin typeface="Arial Narrow" pitchFamily="34" charset="0"/>
                        </a:rPr>
                        <a:t>recomm</a:t>
                      </a:r>
                      <a:r>
                        <a:rPr lang="en-US" sz="1200" b="0" i="0" u="none" strike="noStrike" dirty="0">
                          <a:solidFill>
                            <a:srgbClr val="000000"/>
                          </a:solidFill>
                          <a:latin typeface="Arial Narrow" pitchFamily="34" charset="0"/>
                        </a:rPr>
                        <a:t>. for notice to candidate</a:t>
                      </a:r>
                    </a:p>
                  </a:txBody>
                  <a:tcPr marL="4728" marR="4728" marT="47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latin typeface="Arial Narrow" pitchFamily="34" charset="0"/>
                        </a:rPr>
                        <a:t>Cases/complaint not found to be paid news</a:t>
                      </a:r>
                    </a:p>
                  </a:txBody>
                  <a:tcPr marL="4728" marR="4728" marT="47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latin typeface="Arial Narrow" pitchFamily="34" charset="0"/>
                        </a:rPr>
                        <a:t>Cases in which Notices issued by RO to </a:t>
                      </a:r>
                      <a:r>
                        <a:rPr lang="en-US" sz="1200" b="0" i="0" u="none" strike="noStrike" dirty="0" smtClean="0">
                          <a:solidFill>
                            <a:srgbClr val="000000"/>
                          </a:solidFill>
                          <a:latin typeface="Arial Narrow" pitchFamily="34" charset="0"/>
                        </a:rPr>
                        <a:t>candidate</a:t>
                      </a:r>
                    </a:p>
                    <a:p>
                      <a:pPr marL="0" marR="0" indent="0" algn="ctr" defTabSz="914400" rtl="0" eaLnBrk="1" fontAlgn="ctr" latinLnBrk="0" hangingPunct="1">
                        <a:lnSpc>
                          <a:spcPct val="100000"/>
                        </a:lnSpc>
                        <a:spcBef>
                          <a:spcPts val="0"/>
                        </a:spcBef>
                        <a:spcAft>
                          <a:spcPts val="0"/>
                        </a:spcAft>
                        <a:buClrTx/>
                        <a:buSzTx/>
                        <a:buFontTx/>
                        <a:buNone/>
                        <a:tabLst/>
                        <a:defRPr/>
                      </a:pPr>
                      <a:r>
                        <a:rPr kumimoji="0" lang="en-US" sz="1200" kern="1200" dirty="0" smtClean="0">
                          <a:solidFill>
                            <a:schemeClr val="tx1"/>
                          </a:solidFill>
                          <a:latin typeface="Arial Narrow" pitchFamily="34" charset="0"/>
                          <a:ea typeface="+mn-ea"/>
                          <a:cs typeface="+mn-cs"/>
                        </a:rPr>
                        <a:t>(4) = (5) + (6) + (7)</a:t>
                      </a:r>
                    </a:p>
                  </a:txBody>
                  <a:tcPr marL="4728" marR="4728" marT="47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latin typeface="Arial Narrow" pitchFamily="34" charset="0"/>
                        </a:rPr>
                        <a:t>Cases in which candidates </a:t>
                      </a:r>
                      <a:r>
                        <a:rPr lang="en-US" sz="1200" b="0" i="0" u="none" strike="noStrike" dirty="0" smtClean="0">
                          <a:solidFill>
                            <a:srgbClr val="000000"/>
                          </a:solidFill>
                          <a:latin typeface="Arial Narrow" pitchFamily="34" charset="0"/>
                        </a:rPr>
                        <a:t>accepted </a:t>
                      </a:r>
                      <a:r>
                        <a:rPr lang="en-US" sz="1200" b="0" i="0" u="none" strike="noStrike" dirty="0">
                          <a:solidFill>
                            <a:srgbClr val="000000"/>
                          </a:solidFill>
                          <a:latin typeface="Arial Narrow" pitchFamily="34" charset="0"/>
                        </a:rPr>
                        <a:t>to have spent the amount and showed it in their accounts</a:t>
                      </a:r>
                    </a:p>
                  </a:txBody>
                  <a:tcPr marL="4728" marR="4728" marT="47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sz="1200" b="0" i="0" u="none" strike="noStrike" dirty="0">
                          <a:solidFill>
                            <a:srgbClr val="000000"/>
                          </a:solidFill>
                          <a:latin typeface="Arial Narrow" pitchFamily="34" charset="0"/>
                        </a:rPr>
                        <a:t>Cases in which candidate did not reply to notice within stipulated </a:t>
                      </a:r>
                      <a:r>
                        <a:rPr lang="en-US" sz="1200" b="0" i="0" u="none" strike="noStrike" dirty="0" smtClean="0">
                          <a:solidFill>
                            <a:srgbClr val="000000"/>
                          </a:solidFill>
                          <a:latin typeface="Arial Narrow" pitchFamily="34" charset="0"/>
                        </a:rPr>
                        <a:t>time.</a:t>
                      </a:r>
                      <a:r>
                        <a:rPr kumimoji="0" lang="en-US" sz="1200" kern="1200" dirty="0" smtClean="0">
                          <a:solidFill>
                            <a:schemeClr val="tx1"/>
                          </a:solidFill>
                          <a:latin typeface="Arial Narrow" pitchFamily="34" charset="0"/>
                          <a:ea typeface="+mn-ea"/>
                          <a:cs typeface="+mn-cs"/>
                        </a:rPr>
                        <a:t> </a:t>
                      </a:r>
                      <a:r>
                        <a:rPr kumimoji="0" lang="en-US" sz="1050" kern="1200" dirty="0" smtClean="0">
                          <a:solidFill>
                            <a:schemeClr val="tx1"/>
                          </a:solidFill>
                          <a:latin typeface="Arial Narrow" pitchFamily="34" charset="0"/>
                          <a:ea typeface="+mn-ea"/>
                          <a:cs typeface="+mn-cs"/>
                        </a:rPr>
                        <a:t>(6) + (7) = (8) + (9) </a:t>
                      </a:r>
                      <a:endParaRPr kumimoji="0" lang="en-US" sz="1200" kern="1200" dirty="0" smtClean="0">
                        <a:solidFill>
                          <a:schemeClr val="tx1"/>
                        </a:solidFill>
                        <a:latin typeface="Arial Narrow" pitchFamily="34" charset="0"/>
                        <a:ea typeface="+mn-ea"/>
                        <a:cs typeface="+mn-cs"/>
                      </a:endParaRPr>
                    </a:p>
                  </a:txBody>
                  <a:tcPr marL="4728" marR="4728" marT="47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latin typeface="Arial Narrow" pitchFamily="34" charset="0"/>
                        </a:rPr>
                        <a:t>Cases in which candidate refused to accept and gave </a:t>
                      </a:r>
                      <a:r>
                        <a:rPr lang="en-US" sz="1200" b="0" i="0" u="none" strike="noStrike" dirty="0" err="1" smtClean="0">
                          <a:solidFill>
                            <a:srgbClr val="000000"/>
                          </a:solidFill>
                          <a:latin typeface="Arial Narrow" pitchFamily="34" charset="0"/>
                        </a:rPr>
                        <a:t>explannation</a:t>
                      </a:r>
                      <a:endParaRPr lang="en-US" sz="1200" b="0" i="0" u="none" strike="noStrike" dirty="0" smtClean="0">
                        <a:solidFill>
                          <a:srgbClr val="000000"/>
                        </a:solidFill>
                        <a:latin typeface="Arial Narrow" pitchFamily="34" charset="0"/>
                      </a:endParaRPr>
                    </a:p>
                    <a:p>
                      <a:pPr algn="ctr" fontAlgn="ctr"/>
                      <a:r>
                        <a:rPr kumimoji="0" lang="en-US" sz="1600" kern="1200" dirty="0" smtClean="0">
                          <a:solidFill>
                            <a:schemeClr val="tx1"/>
                          </a:solidFill>
                          <a:latin typeface="Arial Narrow" pitchFamily="34" charset="0"/>
                          <a:ea typeface="+mn-ea"/>
                          <a:cs typeface="+mn-cs"/>
                        </a:rPr>
                        <a:t> </a:t>
                      </a:r>
                      <a:r>
                        <a:rPr kumimoji="0" lang="en-US" sz="1200" kern="1200" dirty="0" smtClean="0">
                          <a:solidFill>
                            <a:schemeClr val="tx1"/>
                          </a:solidFill>
                          <a:latin typeface="Arial Narrow" pitchFamily="34" charset="0"/>
                          <a:ea typeface="+mn-ea"/>
                          <a:cs typeface="+mn-cs"/>
                        </a:rPr>
                        <a:t>(6) + (7) = (8) + (9)</a:t>
                      </a:r>
                      <a:endParaRPr lang="en-US" sz="1200" b="0" i="0" u="none" strike="noStrike" dirty="0">
                        <a:solidFill>
                          <a:srgbClr val="000000"/>
                        </a:solidFill>
                        <a:latin typeface="Arial Narrow" pitchFamily="34" charset="0"/>
                      </a:endParaRPr>
                    </a:p>
                  </a:txBody>
                  <a:tcPr marL="4728" marR="4728" marT="47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latin typeface="Arial Narrow" pitchFamily="34" charset="0"/>
                        </a:rPr>
                        <a:t>Cases decided by District </a:t>
                      </a:r>
                      <a:r>
                        <a:rPr lang="en-US" sz="1200" b="0" i="0" u="none" strike="noStrike" dirty="0" err="1">
                          <a:solidFill>
                            <a:srgbClr val="000000"/>
                          </a:solidFill>
                          <a:latin typeface="Arial Narrow" pitchFamily="34" charset="0"/>
                        </a:rPr>
                        <a:t>MCMC</a:t>
                      </a:r>
                      <a:r>
                        <a:rPr lang="en-US" sz="1200" b="0" i="0" u="none" strike="noStrike" dirty="0">
                          <a:solidFill>
                            <a:srgbClr val="000000"/>
                          </a:solidFill>
                          <a:latin typeface="Arial Narrow" pitchFamily="34" charset="0"/>
                        </a:rPr>
                        <a:t> as NOT PAID NEWS after considering </a:t>
                      </a:r>
                      <a:r>
                        <a:rPr lang="en-US" sz="1200" b="0" i="0" u="none" strike="noStrike" dirty="0" smtClean="0">
                          <a:solidFill>
                            <a:srgbClr val="000000"/>
                          </a:solidFill>
                          <a:latin typeface="Arial Narrow" pitchFamily="34" charset="0"/>
                        </a:rPr>
                        <a:t>explanation/ </a:t>
                      </a:r>
                      <a:r>
                        <a:rPr lang="en-US" sz="1200" b="0" i="0" u="none" strike="noStrike" dirty="0">
                          <a:solidFill>
                            <a:srgbClr val="000000"/>
                          </a:solidFill>
                          <a:latin typeface="Arial Narrow" pitchFamily="34" charset="0"/>
                        </a:rPr>
                        <a:t>reply to </a:t>
                      </a:r>
                      <a:r>
                        <a:rPr lang="en-US" sz="1200" b="0" i="0" u="none" strike="noStrike" dirty="0" smtClean="0">
                          <a:solidFill>
                            <a:srgbClr val="000000"/>
                          </a:solidFill>
                          <a:latin typeface="Arial Narrow" pitchFamily="34" charset="0"/>
                        </a:rPr>
                        <a:t>notice</a:t>
                      </a:r>
                    </a:p>
                    <a:p>
                      <a:pPr algn="ctr" fontAlgn="ctr"/>
                      <a:r>
                        <a:rPr kumimoji="0" lang="en-US" sz="1600" kern="1200" dirty="0" smtClean="0">
                          <a:solidFill>
                            <a:schemeClr val="tx1"/>
                          </a:solidFill>
                          <a:latin typeface="Arial Narrow" pitchFamily="34" charset="0"/>
                          <a:ea typeface="+mn-ea"/>
                          <a:cs typeface="+mn-cs"/>
                        </a:rPr>
                        <a:t> </a:t>
                      </a:r>
                      <a:r>
                        <a:rPr kumimoji="0" lang="en-US" sz="1200" kern="1200" dirty="0" smtClean="0">
                          <a:solidFill>
                            <a:schemeClr val="tx1"/>
                          </a:solidFill>
                          <a:latin typeface="Arial Narrow" pitchFamily="34" charset="0"/>
                          <a:ea typeface="+mn-ea"/>
                          <a:cs typeface="+mn-cs"/>
                        </a:rPr>
                        <a:t>(6) + (7) = (8) + (9)</a:t>
                      </a:r>
                      <a:endParaRPr lang="en-US" sz="1200" b="0" i="0" u="none" strike="noStrike" dirty="0">
                        <a:solidFill>
                          <a:srgbClr val="000000"/>
                        </a:solidFill>
                        <a:latin typeface="Arial Narrow" pitchFamily="34" charset="0"/>
                      </a:endParaRPr>
                    </a:p>
                  </a:txBody>
                  <a:tcPr marL="4728" marR="4728" marT="47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latin typeface="Arial Narrow" pitchFamily="34" charset="0"/>
                        </a:rPr>
                        <a:t>Cases decided by District </a:t>
                      </a:r>
                      <a:r>
                        <a:rPr lang="en-US" sz="1200" b="0" i="0" u="none" strike="noStrike" dirty="0" err="1">
                          <a:solidFill>
                            <a:srgbClr val="000000"/>
                          </a:solidFill>
                          <a:latin typeface="Arial Narrow" pitchFamily="34" charset="0"/>
                        </a:rPr>
                        <a:t>MCMC</a:t>
                      </a:r>
                      <a:r>
                        <a:rPr lang="en-US" sz="1200" b="0" i="0" u="none" strike="noStrike" dirty="0">
                          <a:solidFill>
                            <a:srgbClr val="000000"/>
                          </a:solidFill>
                          <a:latin typeface="Arial Narrow" pitchFamily="34" charset="0"/>
                        </a:rPr>
                        <a:t> as PAID NEWS (after considering arguments/ reply to notice/ or after reply not recd</a:t>
                      </a:r>
                      <a:r>
                        <a:rPr lang="en-US" sz="1200" b="0" i="0" u="none" strike="noStrike" dirty="0" smtClean="0">
                          <a:solidFill>
                            <a:srgbClr val="000000"/>
                          </a:solidFill>
                          <a:latin typeface="Arial Narrow" pitchFamily="34" charset="0"/>
                        </a:rPr>
                        <a:t>)</a:t>
                      </a:r>
                    </a:p>
                    <a:p>
                      <a:pPr algn="ctr" fontAlgn="ctr"/>
                      <a:r>
                        <a:rPr kumimoji="0" lang="en-US" sz="1600" kern="1200" dirty="0" smtClean="0">
                          <a:solidFill>
                            <a:schemeClr val="tx1"/>
                          </a:solidFill>
                          <a:latin typeface="Arial Narrow" pitchFamily="34" charset="0"/>
                          <a:ea typeface="+mn-ea"/>
                          <a:cs typeface="+mn-cs"/>
                        </a:rPr>
                        <a:t> </a:t>
                      </a:r>
                      <a:r>
                        <a:rPr kumimoji="0" lang="en-US" sz="1200" kern="1200" dirty="0" smtClean="0">
                          <a:solidFill>
                            <a:schemeClr val="tx1"/>
                          </a:solidFill>
                          <a:latin typeface="Arial Narrow" pitchFamily="34" charset="0"/>
                          <a:ea typeface="+mn-ea"/>
                          <a:cs typeface="+mn-cs"/>
                        </a:rPr>
                        <a:t>(6) + (7) = (8) + (9)</a:t>
                      </a:r>
                      <a:endParaRPr lang="en-US" sz="1200" b="0" i="0" u="none" strike="noStrike" dirty="0">
                        <a:solidFill>
                          <a:srgbClr val="000000"/>
                        </a:solidFill>
                        <a:latin typeface="Arial Narrow" pitchFamily="34" charset="0"/>
                      </a:endParaRPr>
                    </a:p>
                  </a:txBody>
                  <a:tcPr marL="4728" marR="4728" marT="47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latin typeface="Arial Narrow" pitchFamily="34" charset="0"/>
                        </a:rPr>
                        <a:t>Appeal by Candidate to State </a:t>
                      </a:r>
                      <a:r>
                        <a:rPr lang="en-US" sz="1200" b="0" i="0" u="none" strike="noStrike" dirty="0" err="1">
                          <a:solidFill>
                            <a:srgbClr val="000000"/>
                          </a:solidFill>
                          <a:latin typeface="Arial Narrow" pitchFamily="34" charset="0"/>
                        </a:rPr>
                        <a:t>MCMC</a:t>
                      </a:r>
                      <a:r>
                        <a:rPr lang="en-US" sz="1200" b="0" i="0" u="none" strike="noStrike" dirty="0">
                          <a:solidFill>
                            <a:srgbClr val="000000"/>
                          </a:solidFill>
                          <a:latin typeface="Arial Narrow" pitchFamily="34" charset="0"/>
                        </a:rPr>
                        <a:t> on final decision of District </a:t>
                      </a:r>
                      <a:r>
                        <a:rPr lang="en-US" sz="1200" b="0" i="0" u="none" strike="noStrike" dirty="0" err="1">
                          <a:solidFill>
                            <a:srgbClr val="000000"/>
                          </a:solidFill>
                          <a:latin typeface="Arial Narrow" pitchFamily="34" charset="0"/>
                        </a:rPr>
                        <a:t>MCMC</a:t>
                      </a:r>
                      <a:r>
                        <a:rPr lang="en-US" sz="1200" b="0" i="0" u="none" strike="noStrike" dirty="0">
                          <a:solidFill>
                            <a:srgbClr val="000000"/>
                          </a:solidFill>
                          <a:latin typeface="Arial Narrow" pitchFamily="34" charset="0"/>
                        </a:rPr>
                        <a:t> within stipulated </a:t>
                      </a:r>
                      <a:r>
                        <a:rPr lang="en-US" sz="1200" b="0" i="0" u="none" strike="noStrike" dirty="0" smtClean="0">
                          <a:solidFill>
                            <a:srgbClr val="000000"/>
                          </a:solidFill>
                          <a:latin typeface="Arial Narrow" pitchFamily="34" charset="0"/>
                        </a:rPr>
                        <a:t>time.</a:t>
                      </a:r>
                      <a:r>
                        <a:rPr lang="en-US" sz="1200" b="0" i="0" u="none" strike="noStrike" baseline="0" dirty="0" smtClean="0">
                          <a:solidFill>
                            <a:srgbClr val="000000"/>
                          </a:solidFill>
                          <a:latin typeface="Arial Narrow" pitchFamily="34" charset="0"/>
                        </a:rPr>
                        <a:t> </a:t>
                      </a:r>
                      <a:r>
                        <a:rPr kumimoji="0" lang="en-US" sz="1000" kern="1200" dirty="0" smtClean="0">
                          <a:solidFill>
                            <a:schemeClr val="tx1"/>
                          </a:solidFill>
                          <a:latin typeface="Arial Narrow" pitchFamily="34" charset="0"/>
                          <a:ea typeface="+mn-ea"/>
                          <a:cs typeface="+mn-cs"/>
                        </a:rPr>
                        <a:t>(10) =  (11) + (12)</a:t>
                      </a:r>
                      <a:endParaRPr lang="en-US" sz="1200" b="0" i="0" u="none" strike="noStrike" dirty="0">
                        <a:solidFill>
                          <a:srgbClr val="000000"/>
                        </a:solidFill>
                        <a:latin typeface="Arial Narrow" pitchFamily="34" charset="0"/>
                      </a:endParaRPr>
                    </a:p>
                  </a:txBody>
                  <a:tcPr marL="4728" marR="4728" marT="47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latin typeface="Arial Narrow" pitchFamily="34" charset="0"/>
                        </a:rPr>
                        <a:t>Cases decided as paid news by State MCMC</a:t>
                      </a:r>
                    </a:p>
                  </a:txBody>
                  <a:tcPr marL="4728" marR="4728" marT="47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latin typeface="Arial Narrow" pitchFamily="34" charset="0"/>
                        </a:rPr>
                        <a:t>Cases decided  NOT PAID NEWS by State MCMC</a:t>
                      </a:r>
                    </a:p>
                  </a:txBody>
                  <a:tcPr marL="4728" marR="4728" marT="47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latin typeface="Arial Narrow" pitchFamily="34" charset="0"/>
                        </a:rPr>
                        <a:t>Confirmed cases of paid news (5) + (9) - (12)</a:t>
                      </a:r>
                    </a:p>
                  </a:txBody>
                  <a:tcPr marL="4728" marR="4728" marT="47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28522">
                <a:tc>
                  <a:txBody>
                    <a:bodyPr/>
                    <a:lstStyle/>
                    <a:p>
                      <a:pPr algn="ctr" fontAlgn="b"/>
                      <a:endParaRPr lang="en-US" sz="1200" b="0" i="0" u="none" strike="noStrike" dirty="0">
                        <a:solidFill>
                          <a:srgbClr val="000000"/>
                        </a:solidFill>
                        <a:latin typeface="Arial Narrow" pitchFamily="34" charset="0"/>
                      </a:endParaRPr>
                    </a:p>
                  </a:txBody>
                  <a:tcPr marL="4728" marR="4728" marT="47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a:solidFill>
                            <a:srgbClr val="000000"/>
                          </a:solidFill>
                          <a:latin typeface="Arial Narrow" pitchFamily="34" charset="0"/>
                        </a:rPr>
                        <a:t>1</a:t>
                      </a:r>
                    </a:p>
                  </a:txBody>
                  <a:tcPr marL="4728" marR="4728" marT="47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latin typeface="Arial Narrow" pitchFamily="34" charset="0"/>
                        </a:rPr>
                        <a:t>2</a:t>
                      </a:r>
                    </a:p>
                  </a:txBody>
                  <a:tcPr marL="4728" marR="4728" marT="47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latin typeface="Arial Narrow" pitchFamily="34" charset="0"/>
                        </a:rPr>
                        <a:t>3</a:t>
                      </a:r>
                    </a:p>
                  </a:txBody>
                  <a:tcPr marL="4728" marR="4728" marT="47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latin typeface="Arial Narrow" pitchFamily="34" charset="0"/>
                        </a:rPr>
                        <a:t>4</a:t>
                      </a:r>
                    </a:p>
                  </a:txBody>
                  <a:tcPr marL="4728" marR="4728" marT="47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latin typeface="Arial Narrow" pitchFamily="34" charset="0"/>
                        </a:rPr>
                        <a:t>5</a:t>
                      </a:r>
                    </a:p>
                  </a:txBody>
                  <a:tcPr marL="4728" marR="4728" marT="47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latin typeface="Arial Narrow" pitchFamily="34" charset="0"/>
                        </a:rPr>
                        <a:t>6</a:t>
                      </a:r>
                    </a:p>
                  </a:txBody>
                  <a:tcPr marL="4728" marR="4728" marT="47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latin typeface="Arial Narrow" pitchFamily="34" charset="0"/>
                        </a:rPr>
                        <a:t>7</a:t>
                      </a:r>
                    </a:p>
                  </a:txBody>
                  <a:tcPr marL="4728" marR="4728" marT="47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latin typeface="Arial Narrow" pitchFamily="34" charset="0"/>
                        </a:rPr>
                        <a:t>8</a:t>
                      </a:r>
                    </a:p>
                  </a:txBody>
                  <a:tcPr marL="4728" marR="4728" marT="47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latin typeface="Arial Narrow" pitchFamily="34" charset="0"/>
                        </a:rPr>
                        <a:t>9</a:t>
                      </a:r>
                    </a:p>
                  </a:txBody>
                  <a:tcPr marL="4728" marR="4728" marT="47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latin typeface="Arial Narrow" pitchFamily="34" charset="0"/>
                        </a:rPr>
                        <a:t>10</a:t>
                      </a:r>
                    </a:p>
                  </a:txBody>
                  <a:tcPr marL="4728" marR="4728" marT="47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latin typeface="Arial Narrow" pitchFamily="34" charset="0"/>
                        </a:rPr>
                        <a:t>11</a:t>
                      </a:r>
                    </a:p>
                  </a:txBody>
                  <a:tcPr marL="4728" marR="4728" marT="47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latin typeface="Arial Narrow" pitchFamily="34" charset="0"/>
                        </a:rPr>
                        <a:t>12</a:t>
                      </a:r>
                    </a:p>
                  </a:txBody>
                  <a:tcPr marL="4728" marR="4728" marT="47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latin typeface="Arial Narrow" pitchFamily="34" charset="0"/>
                        </a:rPr>
                        <a:t>13</a:t>
                      </a:r>
                    </a:p>
                  </a:txBody>
                  <a:tcPr marL="4728" marR="4728" marT="47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28522">
                <a:tc>
                  <a:txBody>
                    <a:bodyPr/>
                    <a:lstStyle/>
                    <a:p>
                      <a:pPr algn="l" fontAlgn="b"/>
                      <a:r>
                        <a:rPr lang="en-US" sz="1000" b="0" i="0" u="none" strike="noStrike" dirty="0" err="1">
                          <a:solidFill>
                            <a:srgbClr val="000000"/>
                          </a:solidFill>
                          <a:latin typeface="Arial Narrow" pitchFamily="34" charset="0"/>
                        </a:rPr>
                        <a:t>Bhilwara</a:t>
                      </a:r>
                      <a:endParaRPr lang="en-US" sz="1000" b="0" i="0" u="none" strike="noStrike" dirty="0">
                        <a:solidFill>
                          <a:srgbClr val="000000"/>
                        </a:solidFill>
                        <a:latin typeface="Arial Narrow"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dirty="0">
                          <a:solidFill>
                            <a:srgbClr val="000000"/>
                          </a:solidFill>
                          <a:latin typeface="Arial Narrow"/>
                        </a:rPr>
                        <a:t>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latin typeface="Arial Narrow"/>
                        </a:rPr>
                        <a:t>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latin typeface="Arial Narrow"/>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latin typeface="Arial Narrow"/>
                        </a:rPr>
                        <a:t>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latin typeface="Arial Narrow"/>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latin typeface="Arial Narrow"/>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latin typeface="Arial Narrow"/>
                        </a:rPr>
                        <a:t>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latin typeface="Arial Narrow"/>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dirty="0">
                          <a:solidFill>
                            <a:srgbClr val="000000"/>
                          </a:solidFill>
                          <a:latin typeface="Arial Narrow"/>
                        </a:rPr>
                        <a:t>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latin typeface="Arial Narrow"/>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latin typeface="Arial Narrow"/>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latin typeface="Arial Narrow"/>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latin typeface="Arial Narrow"/>
                        </a:rPr>
                        <a:t>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28522">
                <a:tc>
                  <a:txBody>
                    <a:bodyPr/>
                    <a:lstStyle/>
                    <a:p>
                      <a:pPr algn="l" fontAlgn="b"/>
                      <a:r>
                        <a:rPr lang="en-US" sz="1000" b="0" i="0" u="none" strike="noStrike">
                          <a:solidFill>
                            <a:srgbClr val="000000"/>
                          </a:solidFill>
                          <a:latin typeface="Arial Narrow" pitchFamily="34" charset="0"/>
                        </a:rPr>
                        <a:t>Chittorgarh</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latin typeface="Arial Narrow"/>
                        </a:rPr>
                        <a:t>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latin typeface="Arial Narrow"/>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latin typeface="Arial Narrow"/>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latin typeface="Arial Narrow"/>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latin typeface="Arial Narrow"/>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latin typeface="Arial Narrow"/>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latin typeface="Arial Narrow"/>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latin typeface="Arial Narrow"/>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latin typeface="Arial Narrow"/>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latin typeface="Arial Narrow"/>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latin typeface="Arial Narrow"/>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latin typeface="Arial Narrow"/>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latin typeface="Arial Narrow"/>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28522">
                <a:tc>
                  <a:txBody>
                    <a:bodyPr/>
                    <a:lstStyle/>
                    <a:p>
                      <a:pPr algn="l" fontAlgn="b"/>
                      <a:r>
                        <a:rPr lang="en-US" sz="1000" b="0" i="0" u="none" strike="noStrike">
                          <a:solidFill>
                            <a:srgbClr val="000000"/>
                          </a:solidFill>
                          <a:latin typeface="Arial Narrow" pitchFamily="34" charset="0"/>
                        </a:rPr>
                        <a:t>Churu</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dirty="0">
                          <a:solidFill>
                            <a:srgbClr val="000000"/>
                          </a:solidFill>
                          <a:latin typeface="Arial Narrow"/>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latin typeface="Arial Narrow"/>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latin typeface="Arial Narrow"/>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latin typeface="Arial Narrow"/>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latin typeface="Arial Narrow"/>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latin typeface="Arial Narrow"/>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latin typeface="Arial Narrow"/>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latin typeface="Arial Narrow"/>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latin typeface="Arial Narrow"/>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latin typeface="Arial Narrow"/>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latin typeface="Arial Narrow"/>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latin typeface="Arial Narrow"/>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latin typeface="Arial Narrow"/>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28522">
                <a:tc>
                  <a:txBody>
                    <a:bodyPr/>
                    <a:lstStyle/>
                    <a:p>
                      <a:pPr algn="l" fontAlgn="b"/>
                      <a:r>
                        <a:rPr lang="en-US" sz="1000" b="0" i="0" u="none" strike="noStrike">
                          <a:solidFill>
                            <a:srgbClr val="000000"/>
                          </a:solidFill>
                          <a:latin typeface="Arial Narrow" pitchFamily="34" charset="0"/>
                        </a:rPr>
                        <a:t>Dholpur</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latin typeface="Arial Narrow"/>
                        </a:rPr>
                        <a:t>11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latin typeface="Arial Narrow"/>
                        </a:rPr>
                        <a:t>11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latin typeface="Arial Narrow"/>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latin typeface="Arial Narrow"/>
                        </a:rPr>
                        <a:t>11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latin typeface="Arial Narrow"/>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latin typeface="Arial Narrow"/>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latin typeface="Arial Narrow"/>
                        </a:rPr>
                        <a:t>11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latin typeface="Arial Narrow"/>
                        </a:rPr>
                        <a:t>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latin typeface="Arial Narrow"/>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latin typeface="Arial Narrow"/>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latin typeface="Arial Narrow"/>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latin typeface="Arial Narrow"/>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latin typeface="Arial Narrow"/>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28522">
                <a:tc>
                  <a:txBody>
                    <a:bodyPr/>
                    <a:lstStyle/>
                    <a:p>
                      <a:pPr algn="l" fontAlgn="b"/>
                      <a:r>
                        <a:rPr lang="en-US" sz="1000" b="0" i="0" u="none" strike="noStrike">
                          <a:solidFill>
                            <a:srgbClr val="000000"/>
                          </a:solidFill>
                          <a:latin typeface="Arial Narrow" pitchFamily="34" charset="0"/>
                        </a:rPr>
                        <a:t>Jaipur</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latin typeface="Arial Narrow"/>
                        </a:rPr>
                        <a:t>29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latin typeface="Arial Narrow"/>
                        </a:rPr>
                        <a:t>11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latin typeface="Arial Narrow"/>
                        </a:rPr>
                        <a:t>18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latin typeface="Arial Narrow"/>
                        </a:rPr>
                        <a:t>11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latin typeface="Arial Narrow"/>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latin typeface="Arial Narrow"/>
                        </a:rPr>
                        <a:t>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latin typeface="Arial Narrow"/>
                        </a:rPr>
                        <a:t>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latin typeface="Arial Narrow"/>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latin typeface="Arial Narrow"/>
                        </a:rPr>
                        <a:t>10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latin typeface="Arial Narrow"/>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latin typeface="Arial Narrow"/>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latin typeface="Arial Narrow"/>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latin typeface="Arial Narrow"/>
                        </a:rPr>
                        <a:t>11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28522">
                <a:tc>
                  <a:txBody>
                    <a:bodyPr/>
                    <a:lstStyle/>
                    <a:p>
                      <a:pPr algn="l" fontAlgn="b"/>
                      <a:r>
                        <a:rPr lang="en-US" sz="1000" b="0" i="0" u="none" strike="noStrike">
                          <a:solidFill>
                            <a:srgbClr val="000000"/>
                          </a:solidFill>
                          <a:latin typeface="Arial Narrow" pitchFamily="34" charset="0"/>
                        </a:rPr>
                        <a:t>Jalore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latin typeface="Arial Narrow"/>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latin typeface="Arial Narrow"/>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latin typeface="Arial Narrow"/>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latin typeface="Arial Narrow"/>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latin typeface="Arial Narrow"/>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latin typeface="Arial Narrow"/>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latin typeface="Arial Narrow"/>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latin typeface="Arial Narrow"/>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latin typeface="Arial Narrow"/>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latin typeface="Arial Narrow"/>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latin typeface="Arial Narrow"/>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latin typeface="Arial Narrow"/>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latin typeface="Arial Narrow"/>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28522">
                <a:tc>
                  <a:txBody>
                    <a:bodyPr/>
                    <a:lstStyle/>
                    <a:p>
                      <a:pPr algn="l" fontAlgn="b"/>
                      <a:r>
                        <a:rPr lang="en-US" sz="1000" b="0" i="0" u="none" strike="noStrike">
                          <a:solidFill>
                            <a:srgbClr val="000000"/>
                          </a:solidFill>
                          <a:latin typeface="Arial Narrow" pitchFamily="34" charset="0"/>
                        </a:rPr>
                        <a:t>Jhalawar</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latin typeface="Arial Narrow"/>
                        </a:rPr>
                        <a:t>20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latin typeface="Arial Narrow"/>
                        </a:rPr>
                        <a:t>12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latin typeface="Arial Narrow"/>
                        </a:rPr>
                        <a:t>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latin typeface="Arial Narrow"/>
                        </a:rPr>
                        <a:t>12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latin typeface="Arial Narrow"/>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latin typeface="Arial Narrow"/>
                        </a:rPr>
                        <a:t>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latin typeface="Arial Narrow"/>
                        </a:rPr>
                        <a:t>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latin typeface="Arial Narrow"/>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latin typeface="Arial Narrow"/>
                        </a:rPr>
                        <a:t>12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latin typeface="Arial Narrow"/>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latin typeface="Arial Narrow"/>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latin typeface="Arial Narrow"/>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latin typeface="Arial Narrow"/>
                        </a:rPr>
                        <a:t>12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28522">
                <a:tc>
                  <a:txBody>
                    <a:bodyPr/>
                    <a:lstStyle/>
                    <a:p>
                      <a:pPr algn="l" fontAlgn="b"/>
                      <a:r>
                        <a:rPr lang="en-US" sz="1000" b="0" i="0" u="none" strike="noStrike">
                          <a:solidFill>
                            <a:srgbClr val="000000"/>
                          </a:solidFill>
                          <a:latin typeface="Arial Narrow" pitchFamily="34" charset="0"/>
                        </a:rPr>
                        <a:t>Jhunjhunu</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latin typeface="Arial Narrow"/>
                        </a:rPr>
                        <a:t>89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latin typeface="Arial Narrow"/>
                        </a:rPr>
                        <a:t>23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latin typeface="Arial Narrow"/>
                        </a:rPr>
                        <a:t>66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latin typeface="Arial Narrow"/>
                        </a:rPr>
                        <a:t>23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latin typeface="Arial Narrow"/>
                        </a:rPr>
                        <a:t>14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latin typeface="Arial Narrow"/>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latin typeface="Arial Narrow"/>
                        </a:rPr>
                        <a:t>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latin typeface="Arial Narrow"/>
                        </a:rPr>
                        <a:t>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latin typeface="Arial Narrow"/>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latin typeface="Arial Narrow"/>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latin typeface="Arial Narrow"/>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latin typeface="Arial Narrow"/>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dirty="0">
                          <a:solidFill>
                            <a:srgbClr val="000000"/>
                          </a:solidFill>
                          <a:latin typeface="Arial Narrow"/>
                        </a:rPr>
                        <a:t>14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28522">
                <a:tc>
                  <a:txBody>
                    <a:bodyPr/>
                    <a:lstStyle/>
                    <a:p>
                      <a:pPr algn="l" fontAlgn="b"/>
                      <a:r>
                        <a:rPr lang="en-US" sz="1000" b="0" i="0" u="none" strike="noStrike" dirty="0">
                          <a:solidFill>
                            <a:srgbClr val="000000"/>
                          </a:solidFill>
                          <a:latin typeface="Arial Narrow" pitchFamily="34" charset="0"/>
                        </a:rPr>
                        <a:t>Kota</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latin typeface="Arial Narrow"/>
                        </a:rPr>
                        <a:t>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latin typeface="Arial Narrow"/>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latin typeface="Arial Narrow"/>
                        </a:rPr>
                        <a:t>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latin typeface="Arial Narrow"/>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latin typeface="Arial Narrow"/>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latin typeface="Arial Narrow"/>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latin typeface="Arial Narrow"/>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latin typeface="Arial Narrow"/>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latin typeface="Arial Narrow"/>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latin typeface="Arial Narrow"/>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latin typeface="Arial Narrow"/>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latin typeface="Arial Narrow"/>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latin typeface="Arial Narrow"/>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28522">
                <a:tc>
                  <a:txBody>
                    <a:bodyPr/>
                    <a:lstStyle/>
                    <a:p>
                      <a:pPr algn="l" fontAlgn="b"/>
                      <a:r>
                        <a:rPr lang="en-US" sz="1000" b="0" i="0" u="none" strike="noStrike">
                          <a:solidFill>
                            <a:srgbClr val="000000"/>
                          </a:solidFill>
                          <a:latin typeface="Arial Narrow" pitchFamily="34" charset="0"/>
                        </a:rPr>
                        <a:t>Nagaur</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latin typeface="Arial Narrow"/>
                        </a:rPr>
                        <a:t>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latin typeface="Arial Narrow"/>
                        </a:rPr>
                        <a:t>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latin typeface="Arial Narrow"/>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latin typeface="Arial Narrow"/>
                        </a:rPr>
                        <a:t>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latin typeface="Arial Narrow"/>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latin typeface="Arial Narrow"/>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latin typeface="Arial Narrow"/>
                        </a:rPr>
                        <a:t>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latin typeface="Arial Narrow"/>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latin typeface="Arial Narrow"/>
                        </a:rPr>
                        <a:t>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latin typeface="Arial Narrow"/>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latin typeface="Arial Narrow"/>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latin typeface="Arial Narrow"/>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latin typeface="Arial Narrow"/>
                        </a:rPr>
                        <a:t>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28522">
                <a:tc>
                  <a:txBody>
                    <a:bodyPr/>
                    <a:lstStyle/>
                    <a:p>
                      <a:pPr algn="l" fontAlgn="b"/>
                      <a:r>
                        <a:rPr lang="en-US" sz="1000" b="0" i="0" u="none" strike="noStrike" dirty="0" err="1">
                          <a:solidFill>
                            <a:srgbClr val="000000"/>
                          </a:solidFill>
                          <a:latin typeface="Arial Narrow" pitchFamily="34" charset="0"/>
                        </a:rPr>
                        <a:t>Pali</a:t>
                      </a:r>
                      <a:endParaRPr lang="en-US" sz="1000" b="0" i="0" u="none" strike="noStrike" dirty="0">
                        <a:solidFill>
                          <a:srgbClr val="000000"/>
                        </a:solidFill>
                        <a:latin typeface="Arial Narrow"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latin typeface="Arial Narrow"/>
                        </a:rPr>
                        <a:t>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latin typeface="Arial Narrow"/>
                        </a:rPr>
                        <a:t>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latin typeface="Arial Narrow"/>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latin typeface="Arial Narrow"/>
                        </a:rPr>
                        <a:t>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latin typeface="Arial Narrow"/>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latin typeface="Arial Narrow"/>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latin typeface="Arial Narrow"/>
                        </a:rPr>
                        <a:t>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latin typeface="Arial Narrow"/>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latin typeface="Arial Narrow"/>
                        </a:rPr>
                        <a:t>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latin typeface="Arial Narrow"/>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latin typeface="Arial Narrow"/>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latin typeface="Arial Narrow"/>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latin typeface="Arial Narrow"/>
                        </a:rPr>
                        <a:t>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09954">
                <a:tc>
                  <a:txBody>
                    <a:bodyPr/>
                    <a:lstStyle/>
                    <a:p>
                      <a:pPr algn="l" fontAlgn="b"/>
                      <a:r>
                        <a:rPr lang="en-US" sz="1000" b="0" i="0" u="none" strike="noStrike" dirty="0" smtClean="0">
                          <a:solidFill>
                            <a:srgbClr val="000000"/>
                          </a:solidFill>
                          <a:latin typeface="Arial Narrow" pitchFamily="34" charset="0"/>
                        </a:rPr>
                        <a:t>S. </a:t>
                      </a:r>
                      <a:r>
                        <a:rPr lang="en-US" sz="1000" b="0" i="0" u="none" strike="noStrike" dirty="0" err="1" smtClean="0">
                          <a:solidFill>
                            <a:srgbClr val="000000"/>
                          </a:solidFill>
                          <a:latin typeface="Arial Narrow" pitchFamily="34" charset="0"/>
                        </a:rPr>
                        <a:t>Madhopur</a:t>
                      </a:r>
                      <a:endParaRPr lang="en-US" sz="1000" b="0" i="0" u="none" strike="noStrike" dirty="0">
                        <a:solidFill>
                          <a:srgbClr val="000000"/>
                        </a:solidFill>
                        <a:latin typeface="Arial Narrow"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dirty="0">
                          <a:solidFill>
                            <a:srgbClr val="000000"/>
                          </a:solidFill>
                          <a:latin typeface="Arial Narrow"/>
                        </a:rPr>
                        <a:t>20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latin typeface="Arial Narrow"/>
                        </a:rPr>
                        <a:t>20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latin typeface="Arial Narrow"/>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latin typeface="Arial Narrow"/>
                        </a:rPr>
                        <a:t>20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latin typeface="Arial Narrow"/>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latin typeface="Arial Narrow"/>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latin typeface="Arial Narrow"/>
                        </a:rPr>
                        <a:t>20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latin typeface="Arial Narrow"/>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latin typeface="Arial Narrow"/>
                        </a:rPr>
                        <a:t>19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latin typeface="Arial Narrow"/>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latin typeface="Arial Narrow"/>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latin typeface="Arial Narrow"/>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dirty="0">
                          <a:solidFill>
                            <a:srgbClr val="000000"/>
                          </a:solidFill>
                          <a:latin typeface="Arial Narrow"/>
                        </a:rPr>
                        <a:t>19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4" name="Rectangle 3"/>
          <p:cNvSpPr/>
          <p:nvPr/>
        </p:nvSpPr>
        <p:spPr>
          <a:xfrm>
            <a:off x="3825642" y="188640"/>
            <a:ext cx="1768433" cy="461665"/>
          </a:xfrm>
          <a:prstGeom prst="rect">
            <a:avLst/>
          </a:prstGeom>
        </p:spPr>
        <p:txBody>
          <a:bodyPr wrap="none">
            <a:spAutoFit/>
          </a:bodyPr>
          <a:lstStyle/>
          <a:p>
            <a:r>
              <a:rPr lang="en-US" sz="2400" b="1" dirty="0" smtClean="0">
                <a:solidFill>
                  <a:srgbClr val="000000"/>
                </a:solidFill>
                <a:latin typeface="Arial Narrow" pitchFamily="34" charset="0"/>
              </a:rPr>
              <a:t>Annexure - 1</a:t>
            </a:r>
            <a:r>
              <a:rPr lang="en-US" dirty="0" smtClean="0">
                <a:solidFill>
                  <a:srgbClr val="000000"/>
                </a:solidFill>
                <a:latin typeface="Arial Narrow" pitchFamily="34" charset="0"/>
              </a:rPr>
              <a:t> </a:t>
            </a:r>
            <a:endParaRPr lang="en-US"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6F15528-21DE-4FAA-801E-634DDDAF4B2B}" type="slidenum">
              <a:rPr lang="en-US" smtClean="0"/>
              <a:pPr/>
              <a:t>43</a:t>
            </a:fld>
            <a:endParaRPr lang="en-US"/>
          </a:p>
        </p:txBody>
      </p:sp>
      <p:graphicFrame>
        <p:nvGraphicFramePr>
          <p:cNvPr id="5" name="Table 4"/>
          <p:cNvGraphicFramePr>
            <a:graphicFrameLocks noGrp="1"/>
          </p:cNvGraphicFramePr>
          <p:nvPr/>
        </p:nvGraphicFramePr>
        <p:xfrm>
          <a:off x="395536" y="476672"/>
          <a:ext cx="8568951" cy="3600400"/>
        </p:xfrm>
        <a:graphic>
          <a:graphicData uri="http://schemas.openxmlformats.org/drawingml/2006/table">
            <a:tbl>
              <a:tblPr/>
              <a:tblGrid>
                <a:gridCol w="621940"/>
                <a:gridCol w="621940"/>
                <a:gridCol w="621940"/>
                <a:gridCol w="414627"/>
                <a:gridCol w="509732"/>
                <a:gridCol w="717073"/>
                <a:gridCol w="649584"/>
                <a:gridCol w="674893"/>
                <a:gridCol w="691765"/>
                <a:gridCol w="767691"/>
                <a:gridCol w="624277"/>
                <a:gridCol w="514607"/>
                <a:gridCol w="497732"/>
                <a:gridCol w="641150"/>
              </a:tblGrid>
              <a:tr h="2767329">
                <a:tc>
                  <a:txBody>
                    <a:bodyPr/>
                    <a:lstStyle/>
                    <a:p>
                      <a:pPr algn="ctr" fontAlgn="ctr"/>
                      <a:r>
                        <a:rPr lang="en-US" sz="1200" b="0" i="0" u="none" strike="noStrike" dirty="0" smtClean="0">
                          <a:solidFill>
                            <a:srgbClr val="000000"/>
                          </a:solidFill>
                          <a:latin typeface="Arial Narrow" pitchFamily="34" charset="0"/>
                        </a:rPr>
                        <a:t>Districts</a:t>
                      </a:r>
                      <a:endParaRPr lang="en-US" sz="1200" b="0" i="0" u="none" strike="noStrike" dirty="0">
                        <a:solidFill>
                          <a:srgbClr val="000000"/>
                        </a:solidFill>
                        <a:latin typeface="Arial Narrow" pitchFamily="34" charset="0"/>
                      </a:endParaRPr>
                    </a:p>
                  </a:txBody>
                  <a:tcPr marL="4728" marR="4728" marT="47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latin typeface="Arial Narrow" pitchFamily="34" charset="0"/>
                        </a:rPr>
                        <a:t>Complaints with/cases </a:t>
                      </a:r>
                      <a:r>
                        <a:rPr lang="en-US" sz="1200" b="0" i="0" u="none" strike="noStrike" dirty="0" err="1">
                          <a:solidFill>
                            <a:srgbClr val="000000"/>
                          </a:solidFill>
                          <a:latin typeface="Arial Narrow" pitchFamily="34" charset="0"/>
                        </a:rPr>
                        <a:t>refered</a:t>
                      </a:r>
                      <a:r>
                        <a:rPr lang="en-US" sz="1200" b="0" i="0" u="none" strike="noStrike" dirty="0">
                          <a:solidFill>
                            <a:srgbClr val="000000"/>
                          </a:solidFill>
                          <a:latin typeface="Arial Narrow" pitchFamily="34" charset="0"/>
                        </a:rPr>
                        <a:t> to District </a:t>
                      </a:r>
                      <a:r>
                        <a:rPr lang="en-US" sz="1200" b="0" i="0" u="none" strike="noStrike" dirty="0" err="1">
                          <a:solidFill>
                            <a:srgbClr val="000000"/>
                          </a:solidFill>
                          <a:latin typeface="Arial Narrow" pitchFamily="34" charset="0"/>
                        </a:rPr>
                        <a:t>MCMCs</a:t>
                      </a:r>
                      <a:r>
                        <a:rPr lang="en-US" sz="1200" b="0" i="0" u="none" strike="noStrike" dirty="0">
                          <a:solidFill>
                            <a:srgbClr val="000000"/>
                          </a:solidFill>
                          <a:latin typeface="Arial Narrow" pitchFamily="34" charset="0"/>
                        </a:rPr>
                        <a:t> by State </a:t>
                      </a:r>
                      <a:r>
                        <a:rPr lang="en-US" sz="1200" b="0" i="0" u="none" strike="noStrike" dirty="0" err="1">
                          <a:solidFill>
                            <a:srgbClr val="000000"/>
                          </a:solidFill>
                          <a:latin typeface="Arial Narrow" pitchFamily="34" charset="0"/>
                        </a:rPr>
                        <a:t>MCMC</a:t>
                      </a:r>
                      <a:r>
                        <a:rPr lang="en-US" sz="1200" b="0" i="0" u="none" strike="noStrike" dirty="0">
                          <a:solidFill>
                            <a:srgbClr val="000000"/>
                          </a:solidFill>
                          <a:latin typeface="Arial Narrow" pitchFamily="34" charset="0"/>
                        </a:rPr>
                        <a:t>/Exp. Observers etc</a:t>
                      </a:r>
                      <a:r>
                        <a:rPr lang="en-US" sz="1200" b="0" i="0" u="none" strike="noStrike" dirty="0" smtClean="0">
                          <a:solidFill>
                            <a:srgbClr val="000000"/>
                          </a:solidFill>
                          <a:latin typeface="Arial Narrow" pitchFamily="34" charset="0"/>
                        </a:rPr>
                        <a:t>.</a:t>
                      </a:r>
                    </a:p>
                    <a:p>
                      <a:pPr algn="ctr" fontAlgn="ctr"/>
                      <a:r>
                        <a:rPr kumimoji="0" lang="en-US" sz="1000" kern="1200" dirty="0" smtClean="0">
                          <a:solidFill>
                            <a:schemeClr val="tx1"/>
                          </a:solidFill>
                          <a:latin typeface="Arial Narrow" pitchFamily="34" charset="0"/>
                          <a:ea typeface="+mn-ea"/>
                          <a:cs typeface="+mn-cs"/>
                        </a:rPr>
                        <a:t>(1) = (2) + (3)</a:t>
                      </a:r>
                      <a:endParaRPr lang="en-US" sz="1200" b="0" i="0" u="none" strike="noStrike" dirty="0">
                        <a:solidFill>
                          <a:srgbClr val="000000"/>
                        </a:solidFill>
                        <a:latin typeface="Arial Narrow" pitchFamily="34" charset="0"/>
                      </a:endParaRPr>
                    </a:p>
                  </a:txBody>
                  <a:tcPr marL="4728" marR="4728" marT="47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latin typeface="Arial Narrow" pitchFamily="34" charset="0"/>
                        </a:rPr>
                        <a:t>Cases decided by District </a:t>
                      </a:r>
                      <a:r>
                        <a:rPr lang="en-US" sz="1200" b="0" i="0" u="none" strike="noStrike" dirty="0" err="1">
                          <a:solidFill>
                            <a:srgbClr val="000000"/>
                          </a:solidFill>
                          <a:latin typeface="Arial Narrow" pitchFamily="34" charset="0"/>
                        </a:rPr>
                        <a:t>MCMC</a:t>
                      </a:r>
                      <a:r>
                        <a:rPr lang="en-US" sz="1200" b="0" i="0" u="none" strike="noStrike" dirty="0">
                          <a:solidFill>
                            <a:srgbClr val="000000"/>
                          </a:solidFill>
                          <a:latin typeface="Arial Narrow" pitchFamily="34" charset="0"/>
                        </a:rPr>
                        <a:t> as suspected case of paid News &amp; </a:t>
                      </a:r>
                      <a:r>
                        <a:rPr lang="en-US" sz="1200" b="0" i="0" u="none" strike="noStrike" dirty="0" err="1">
                          <a:solidFill>
                            <a:srgbClr val="000000"/>
                          </a:solidFill>
                          <a:latin typeface="Arial Narrow" pitchFamily="34" charset="0"/>
                        </a:rPr>
                        <a:t>recomm</a:t>
                      </a:r>
                      <a:r>
                        <a:rPr lang="en-US" sz="1200" b="0" i="0" u="none" strike="noStrike" dirty="0">
                          <a:solidFill>
                            <a:srgbClr val="000000"/>
                          </a:solidFill>
                          <a:latin typeface="Arial Narrow" pitchFamily="34" charset="0"/>
                        </a:rPr>
                        <a:t>. for notice to candidate</a:t>
                      </a:r>
                    </a:p>
                  </a:txBody>
                  <a:tcPr marL="4728" marR="4728" marT="47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latin typeface="Arial Narrow" pitchFamily="34" charset="0"/>
                        </a:rPr>
                        <a:t>Cases/complaint not found to be paid news</a:t>
                      </a:r>
                    </a:p>
                  </a:txBody>
                  <a:tcPr marL="4728" marR="4728" marT="47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latin typeface="Arial Narrow" pitchFamily="34" charset="0"/>
                        </a:rPr>
                        <a:t>Cases in which Notices issued by RO to </a:t>
                      </a:r>
                      <a:r>
                        <a:rPr lang="en-US" sz="1200" b="0" i="0" u="none" strike="noStrike" dirty="0" smtClean="0">
                          <a:solidFill>
                            <a:srgbClr val="000000"/>
                          </a:solidFill>
                          <a:latin typeface="Arial Narrow" pitchFamily="34" charset="0"/>
                        </a:rPr>
                        <a:t>candidate</a:t>
                      </a:r>
                    </a:p>
                    <a:p>
                      <a:pPr marL="0" marR="0" indent="0" algn="ctr" defTabSz="914400" rtl="0" eaLnBrk="1" fontAlgn="ctr" latinLnBrk="0" hangingPunct="1">
                        <a:lnSpc>
                          <a:spcPct val="100000"/>
                        </a:lnSpc>
                        <a:spcBef>
                          <a:spcPts val="0"/>
                        </a:spcBef>
                        <a:spcAft>
                          <a:spcPts val="0"/>
                        </a:spcAft>
                        <a:buClrTx/>
                        <a:buSzTx/>
                        <a:buFontTx/>
                        <a:buNone/>
                        <a:tabLst/>
                        <a:defRPr/>
                      </a:pPr>
                      <a:r>
                        <a:rPr kumimoji="0" lang="en-US" sz="1200" kern="1200" dirty="0" smtClean="0">
                          <a:solidFill>
                            <a:schemeClr val="tx1"/>
                          </a:solidFill>
                          <a:latin typeface="Arial Narrow" pitchFamily="34" charset="0"/>
                          <a:ea typeface="+mn-ea"/>
                          <a:cs typeface="+mn-cs"/>
                        </a:rPr>
                        <a:t>(4) = (5) + (6) + (7)</a:t>
                      </a:r>
                    </a:p>
                  </a:txBody>
                  <a:tcPr marL="4728" marR="4728" marT="47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latin typeface="Arial Narrow" pitchFamily="34" charset="0"/>
                        </a:rPr>
                        <a:t>Cases in which candidates </a:t>
                      </a:r>
                      <a:r>
                        <a:rPr lang="en-US" sz="1200" b="0" i="0" u="none" strike="noStrike" dirty="0" smtClean="0">
                          <a:solidFill>
                            <a:srgbClr val="000000"/>
                          </a:solidFill>
                          <a:latin typeface="Arial Narrow" pitchFamily="34" charset="0"/>
                        </a:rPr>
                        <a:t>accepted </a:t>
                      </a:r>
                      <a:r>
                        <a:rPr lang="en-US" sz="1200" b="0" i="0" u="none" strike="noStrike" dirty="0">
                          <a:solidFill>
                            <a:srgbClr val="000000"/>
                          </a:solidFill>
                          <a:latin typeface="Arial Narrow" pitchFamily="34" charset="0"/>
                        </a:rPr>
                        <a:t>to have spent the amount and showed it in their accounts</a:t>
                      </a:r>
                    </a:p>
                  </a:txBody>
                  <a:tcPr marL="4728" marR="4728" marT="47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sz="1200" b="0" i="0" u="none" strike="noStrike" dirty="0">
                          <a:solidFill>
                            <a:srgbClr val="000000"/>
                          </a:solidFill>
                          <a:latin typeface="Arial Narrow" pitchFamily="34" charset="0"/>
                        </a:rPr>
                        <a:t>Cases in which candidate did not reply to notice within stipulated </a:t>
                      </a:r>
                      <a:r>
                        <a:rPr lang="en-US" sz="1200" b="0" i="0" u="none" strike="noStrike" dirty="0" smtClean="0">
                          <a:solidFill>
                            <a:srgbClr val="000000"/>
                          </a:solidFill>
                          <a:latin typeface="Arial Narrow" pitchFamily="34" charset="0"/>
                        </a:rPr>
                        <a:t>time.</a:t>
                      </a:r>
                      <a:r>
                        <a:rPr kumimoji="0" lang="en-US" sz="1200" kern="1200" dirty="0" smtClean="0">
                          <a:solidFill>
                            <a:schemeClr val="tx1"/>
                          </a:solidFill>
                          <a:latin typeface="Arial Narrow" pitchFamily="34" charset="0"/>
                          <a:ea typeface="+mn-ea"/>
                          <a:cs typeface="+mn-cs"/>
                        </a:rPr>
                        <a:t> </a:t>
                      </a:r>
                      <a:r>
                        <a:rPr kumimoji="0" lang="en-US" sz="1050" kern="1200" dirty="0" smtClean="0">
                          <a:solidFill>
                            <a:schemeClr val="tx1"/>
                          </a:solidFill>
                          <a:latin typeface="Arial Narrow" pitchFamily="34" charset="0"/>
                          <a:ea typeface="+mn-ea"/>
                          <a:cs typeface="+mn-cs"/>
                        </a:rPr>
                        <a:t>(6) + (7) = (8) + (9) </a:t>
                      </a:r>
                      <a:endParaRPr kumimoji="0" lang="en-US" sz="1200" kern="1200" dirty="0" smtClean="0">
                        <a:solidFill>
                          <a:schemeClr val="tx1"/>
                        </a:solidFill>
                        <a:latin typeface="Arial Narrow" pitchFamily="34" charset="0"/>
                        <a:ea typeface="+mn-ea"/>
                        <a:cs typeface="+mn-cs"/>
                      </a:endParaRPr>
                    </a:p>
                  </a:txBody>
                  <a:tcPr marL="4728" marR="4728" marT="47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latin typeface="Arial Narrow" pitchFamily="34" charset="0"/>
                        </a:rPr>
                        <a:t>Cases in which candidate refused to accept and gave </a:t>
                      </a:r>
                      <a:r>
                        <a:rPr lang="en-US" sz="1200" b="0" i="0" u="none" strike="noStrike" dirty="0" err="1" smtClean="0">
                          <a:solidFill>
                            <a:srgbClr val="000000"/>
                          </a:solidFill>
                          <a:latin typeface="Arial Narrow" pitchFamily="34" charset="0"/>
                        </a:rPr>
                        <a:t>explannation</a:t>
                      </a:r>
                      <a:endParaRPr lang="en-US" sz="1200" b="0" i="0" u="none" strike="noStrike" dirty="0" smtClean="0">
                        <a:solidFill>
                          <a:srgbClr val="000000"/>
                        </a:solidFill>
                        <a:latin typeface="Arial Narrow" pitchFamily="34" charset="0"/>
                      </a:endParaRPr>
                    </a:p>
                    <a:p>
                      <a:pPr algn="ctr" fontAlgn="ctr"/>
                      <a:r>
                        <a:rPr kumimoji="0" lang="en-US" sz="1600" kern="1200" dirty="0" smtClean="0">
                          <a:solidFill>
                            <a:schemeClr val="tx1"/>
                          </a:solidFill>
                          <a:latin typeface="Arial Narrow" pitchFamily="34" charset="0"/>
                          <a:ea typeface="+mn-ea"/>
                          <a:cs typeface="+mn-cs"/>
                        </a:rPr>
                        <a:t> </a:t>
                      </a:r>
                      <a:r>
                        <a:rPr kumimoji="0" lang="en-US" sz="1200" kern="1200" dirty="0" smtClean="0">
                          <a:solidFill>
                            <a:schemeClr val="tx1"/>
                          </a:solidFill>
                          <a:latin typeface="Arial Narrow" pitchFamily="34" charset="0"/>
                          <a:ea typeface="+mn-ea"/>
                          <a:cs typeface="+mn-cs"/>
                        </a:rPr>
                        <a:t>(6) + (7) = (8) + (9)</a:t>
                      </a:r>
                      <a:endParaRPr lang="en-US" sz="1200" b="0" i="0" u="none" strike="noStrike" dirty="0">
                        <a:solidFill>
                          <a:srgbClr val="000000"/>
                        </a:solidFill>
                        <a:latin typeface="Arial Narrow" pitchFamily="34" charset="0"/>
                      </a:endParaRPr>
                    </a:p>
                  </a:txBody>
                  <a:tcPr marL="4728" marR="4728" marT="47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latin typeface="Arial Narrow" pitchFamily="34" charset="0"/>
                        </a:rPr>
                        <a:t>Cases decided by District </a:t>
                      </a:r>
                      <a:r>
                        <a:rPr lang="en-US" sz="1200" b="0" i="0" u="none" strike="noStrike" dirty="0" err="1">
                          <a:solidFill>
                            <a:srgbClr val="000000"/>
                          </a:solidFill>
                          <a:latin typeface="Arial Narrow" pitchFamily="34" charset="0"/>
                        </a:rPr>
                        <a:t>MCMC</a:t>
                      </a:r>
                      <a:r>
                        <a:rPr lang="en-US" sz="1200" b="0" i="0" u="none" strike="noStrike" dirty="0">
                          <a:solidFill>
                            <a:srgbClr val="000000"/>
                          </a:solidFill>
                          <a:latin typeface="Arial Narrow" pitchFamily="34" charset="0"/>
                        </a:rPr>
                        <a:t> as NOT PAID NEWS after considering </a:t>
                      </a:r>
                      <a:r>
                        <a:rPr lang="en-US" sz="1200" b="0" i="0" u="none" strike="noStrike" dirty="0" smtClean="0">
                          <a:solidFill>
                            <a:srgbClr val="000000"/>
                          </a:solidFill>
                          <a:latin typeface="Arial Narrow" pitchFamily="34" charset="0"/>
                        </a:rPr>
                        <a:t>explanation/ </a:t>
                      </a:r>
                      <a:r>
                        <a:rPr lang="en-US" sz="1200" b="0" i="0" u="none" strike="noStrike" dirty="0">
                          <a:solidFill>
                            <a:srgbClr val="000000"/>
                          </a:solidFill>
                          <a:latin typeface="Arial Narrow" pitchFamily="34" charset="0"/>
                        </a:rPr>
                        <a:t>reply to </a:t>
                      </a:r>
                      <a:r>
                        <a:rPr lang="en-US" sz="1200" b="0" i="0" u="none" strike="noStrike" dirty="0" smtClean="0">
                          <a:solidFill>
                            <a:srgbClr val="000000"/>
                          </a:solidFill>
                          <a:latin typeface="Arial Narrow" pitchFamily="34" charset="0"/>
                        </a:rPr>
                        <a:t>notice</a:t>
                      </a:r>
                    </a:p>
                    <a:p>
                      <a:pPr algn="ctr" fontAlgn="ctr"/>
                      <a:r>
                        <a:rPr kumimoji="0" lang="en-US" sz="1600" kern="1200" dirty="0" smtClean="0">
                          <a:solidFill>
                            <a:schemeClr val="tx1"/>
                          </a:solidFill>
                          <a:latin typeface="Arial Narrow" pitchFamily="34" charset="0"/>
                          <a:ea typeface="+mn-ea"/>
                          <a:cs typeface="+mn-cs"/>
                        </a:rPr>
                        <a:t> </a:t>
                      </a:r>
                      <a:r>
                        <a:rPr kumimoji="0" lang="en-US" sz="1200" kern="1200" dirty="0" smtClean="0">
                          <a:solidFill>
                            <a:schemeClr val="tx1"/>
                          </a:solidFill>
                          <a:latin typeface="Arial Narrow" pitchFamily="34" charset="0"/>
                          <a:ea typeface="+mn-ea"/>
                          <a:cs typeface="+mn-cs"/>
                        </a:rPr>
                        <a:t>(6) + (7) = (8) + (9)</a:t>
                      </a:r>
                      <a:endParaRPr lang="en-US" sz="1200" b="0" i="0" u="none" strike="noStrike" dirty="0">
                        <a:solidFill>
                          <a:srgbClr val="000000"/>
                        </a:solidFill>
                        <a:latin typeface="Arial Narrow" pitchFamily="34" charset="0"/>
                      </a:endParaRPr>
                    </a:p>
                  </a:txBody>
                  <a:tcPr marL="4728" marR="4728" marT="47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latin typeface="Arial Narrow" pitchFamily="34" charset="0"/>
                        </a:rPr>
                        <a:t>Cases decided by District </a:t>
                      </a:r>
                      <a:r>
                        <a:rPr lang="en-US" sz="1200" b="0" i="0" u="none" strike="noStrike" dirty="0" err="1">
                          <a:solidFill>
                            <a:srgbClr val="000000"/>
                          </a:solidFill>
                          <a:latin typeface="Arial Narrow" pitchFamily="34" charset="0"/>
                        </a:rPr>
                        <a:t>MCMC</a:t>
                      </a:r>
                      <a:r>
                        <a:rPr lang="en-US" sz="1200" b="0" i="0" u="none" strike="noStrike" dirty="0">
                          <a:solidFill>
                            <a:srgbClr val="000000"/>
                          </a:solidFill>
                          <a:latin typeface="Arial Narrow" pitchFamily="34" charset="0"/>
                        </a:rPr>
                        <a:t> as PAID NEWS (after considering arguments/ reply to notice/ or after reply not recd</a:t>
                      </a:r>
                      <a:r>
                        <a:rPr lang="en-US" sz="1200" b="0" i="0" u="none" strike="noStrike" dirty="0" smtClean="0">
                          <a:solidFill>
                            <a:srgbClr val="000000"/>
                          </a:solidFill>
                          <a:latin typeface="Arial Narrow" pitchFamily="34" charset="0"/>
                        </a:rPr>
                        <a:t>)</a:t>
                      </a:r>
                    </a:p>
                    <a:p>
                      <a:pPr algn="ctr" fontAlgn="ctr"/>
                      <a:r>
                        <a:rPr kumimoji="0" lang="en-US" sz="1600" kern="1200" dirty="0" smtClean="0">
                          <a:solidFill>
                            <a:schemeClr val="tx1"/>
                          </a:solidFill>
                          <a:latin typeface="Arial Narrow" pitchFamily="34" charset="0"/>
                          <a:ea typeface="+mn-ea"/>
                          <a:cs typeface="+mn-cs"/>
                        </a:rPr>
                        <a:t> </a:t>
                      </a:r>
                      <a:r>
                        <a:rPr kumimoji="0" lang="en-US" sz="1000" kern="1200" dirty="0" smtClean="0">
                          <a:solidFill>
                            <a:schemeClr val="tx1"/>
                          </a:solidFill>
                          <a:latin typeface="Arial Narrow" pitchFamily="34" charset="0"/>
                          <a:ea typeface="+mn-ea"/>
                          <a:cs typeface="+mn-cs"/>
                        </a:rPr>
                        <a:t>(6) + (7) = (8) + (9)</a:t>
                      </a:r>
                      <a:endParaRPr lang="en-US" sz="1200" b="0" i="0" u="none" strike="noStrike" dirty="0">
                        <a:solidFill>
                          <a:srgbClr val="000000"/>
                        </a:solidFill>
                        <a:latin typeface="Arial Narrow" pitchFamily="34" charset="0"/>
                      </a:endParaRPr>
                    </a:p>
                  </a:txBody>
                  <a:tcPr marL="4728" marR="4728" marT="47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latin typeface="Arial Narrow" pitchFamily="34" charset="0"/>
                        </a:rPr>
                        <a:t>Appeal by Candidate to State </a:t>
                      </a:r>
                      <a:r>
                        <a:rPr lang="en-US" sz="1200" b="0" i="0" u="none" strike="noStrike" dirty="0" err="1">
                          <a:solidFill>
                            <a:srgbClr val="000000"/>
                          </a:solidFill>
                          <a:latin typeface="Arial Narrow" pitchFamily="34" charset="0"/>
                        </a:rPr>
                        <a:t>MCMC</a:t>
                      </a:r>
                      <a:r>
                        <a:rPr lang="en-US" sz="1200" b="0" i="0" u="none" strike="noStrike" dirty="0">
                          <a:solidFill>
                            <a:srgbClr val="000000"/>
                          </a:solidFill>
                          <a:latin typeface="Arial Narrow" pitchFamily="34" charset="0"/>
                        </a:rPr>
                        <a:t> on final decision of District </a:t>
                      </a:r>
                      <a:r>
                        <a:rPr lang="en-US" sz="1200" b="0" i="0" u="none" strike="noStrike" dirty="0" err="1">
                          <a:solidFill>
                            <a:srgbClr val="000000"/>
                          </a:solidFill>
                          <a:latin typeface="Arial Narrow" pitchFamily="34" charset="0"/>
                        </a:rPr>
                        <a:t>MCMC</a:t>
                      </a:r>
                      <a:r>
                        <a:rPr lang="en-US" sz="1200" b="0" i="0" u="none" strike="noStrike" dirty="0">
                          <a:solidFill>
                            <a:srgbClr val="000000"/>
                          </a:solidFill>
                          <a:latin typeface="Arial Narrow" pitchFamily="34" charset="0"/>
                        </a:rPr>
                        <a:t> within stipulated </a:t>
                      </a:r>
                      <a:r>
                        <a:rPr lang="en-US" sz="1200" b="0" i="0" u="none" strike="noStrike" dirty="0" smtClean="0">
                          <a:solidFill>
                            <a:srgbClr val="000000"/>
                          </a:solidFill>
                          <a:latin typeface="Arial Narrow" pitchFamily="34" charset="0"/>
                        </a:rPr>
                        <a:t>time.</a:t>
                      </a:r>
                      <a:r>
                        <a:rPr lang="en-US" sz="1200" b="0" i="0" u="none" strike="noStrike" baseline="0" dirty="0" smtClean="0">
                          <a:solidFill>
                            <a:srgbClr val="000000"/>
                          </a:solidFill>
                          <a:latin typeface="Arial Narrow" pitchFamily="34" charset="0"/>
                        </a:rPr>
                        <a:t> </a:t>
                      </a:r>
                      <a:r>
                        <a:rPr kumimoji="0" lang="en-US" sz="1000" kern="1200" dirty="0" smtClean="0">
                          <a:solidFill>
                            <a:schemeClr val="tx1"/>
                          </a:solidFill>
                          <a:latin typeface="Arial Narrow" pitchFamily="34" charset="0"/>
                          <a:ea typeface="+mn-ea"/>
                          <a:cs typeface="+mn-cs"/>
                        </a:rPr>
                        <a:t>(10) =  (11) + (12)</a:t>
                      </a:r>
                      <a:endParaRPr lang="en-US" sz="1200" b="0" i="0" u="none" strike="noStrike" dirty="0">
                        <a:solidFill>
                          <a:srgbClr val="000000"/>
                        </a:solidFill>
                        <a:latin typeface="Arial Narrow" pitchFamily="34" charset="0"/>
                      </a:endParaRPr>
                    </a:p>
                  </a:txBody>
                  <a:tcPr marL="4728" marR="4728" marT="47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latin typeface="Arial Narrow" pitchFamily="34" charset="0"/>
                        </a:rPr>
                        <a:t>Cases decided as paid news by State </a:t>
                      </a:r>
                      <a:r>
                        <a:rPr lang="en-US" sz="1200" b="0" i="0" u="none" strike="noStrike" dirty="0" err="1">
                          <a:solidFill>
                            <a:srgbClr val="000000"/>
                          </a:solidFill>
                          <a:latin typeface="Arial Narrow" pitchFamily="34" charset="0"/>
                        </a:rPr>
                        <a:t>MCMC</a:t>
                      </a:r>
                      <a:endParaRPr lang="en-US" sz="1200" b="0" i="0" u="none" strike="noStrike" dirty="0">
                        <a:solidFill>
                          <a:srgbClr val="000000"/>
                        </a:solidFill>
                        <a:latin typeface="Arial Narrow" pitchFamily="34" charset="0"/>
                      </a:endParaRPr>
                    </a:p>
                  </a:txBody>
                  <a:tcPr marL="4728" marR="4728" marT="47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latin typeface="Arial Narrow" pitchFamily="34" charset="0"/>
                        </a:rPr>
                        <a:t>Cases decided  NOT PAID NEWS by State MCMC</a:t>
                      </a:r>
                    </a:p>
                  </a:txBody>
                  <a:tcPr marL="4728" marR="4728" marT="47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latin typeface="Arial Narrow" pitchFamily="34" charset="0"/>
                        </a:rPr>
                        <a:t>Confirmed cases of paid news (5) + (9) - (12)</a:t>
                      </a:r>
                    </a:p>
                  </a:txBody>
                  <a:tcPr marL="4728" marR="4728" marT="47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0820">
                <a:tc>
                  <a:txBody>
                    <a:bodyPr/>
                    <a:lstStyle/>
                    <a:p>
                      <a:pPr algn="ctr" fontAlgn="b"/>
                      <a:endParaRPr lang="en-US" sz="1200" b="0" i="0" u="none" strike="noStrike" dirty="0">
                        <a:solidFill>
                          <a:srgbClr val="000000"/>
                        </a:solidFill>
                        <a:latin typeface="Arial Narrow" pitchFamily="34" charset="0"/>
                      </a:endParaRPr>
                    </a:p>
                  </a:txBody>
                  <a:tcPr marL="4728" marR="4728" marT="47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a:solidFill>
                            <a:srgbClr val="000000"/>
                          </a:solidFill>
                          <a:latin typeface="Arial Narrow" pitchFamily="34" charset="0"/>
                        </a:rPr>
                        <a:t>1</a:t>
                      </a:r>
                    </a:p>
                  </a:txBody>
                  <a:tcPr marL="4728" marR="4728" marT="47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latin typeface="Arial Narrow" pitchFamily="34" charset="0"/>
                        </a:rPr>
                        <a:t>2</a:t>
                      </a:r>
                    </a:p>
                  </a:txBody>
                  <a:tcPr marL="4728" marR="4728" marT="47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latin typeface="Arial Narrow" pitchFamily="34" charset="0"/>
                        </a:rPr>
                        <a:t>3</a:t>
                      </a:r>
                    </a:p>
                  </a:txBody>
                  <a:tcPr marL="4728" marR="4728" marT="47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latin typeface="Arial Narrow" pitchFamily="34" charset="0"/>
                        </a:rPr>
                        <a:t>4</a:t>
                      </a:r>
                    </a:p>
                  </a:txBody>
                  <a:tcPr marL="4728" marR="4728" marT="47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latin typeface="Arial Narrow" pitchFamily="34" charset="0"/>
                        </a:rPr>
                        <a:t>5</a:t>
                      </a:r>
                    </a:p>
                  </a:txBody>
                  <a:tcPr marL="4728" marR="4728" marT="47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latin typeface="Arial Narrow" pitchFamily="34" charset="0"/>
                        </a:rPr>
                        <a:t>6</a:t>
                      </a:r>
                    </a:p>
                  </a:txBody>
                  <a:tcPr marL="4728" marR="4728" marT="47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latin typeface="Arial Narrow" pitchFamily="34" charset="0"/>
                        </a:rPr>
                        <a:t>7</a:t>
                      </a:r>
                    </a:p>
                  </a:txBody>
                  <a:tcPr marL="4728" marR="4728" marT="47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latin typeface="Arial Narrow" pitchFamily="34" charset="0"/>
                        </a:rPr>
                        <a:t>8</a:t>
                      </a:r>
                    </a:p>
                  </a:txBody>
                  <a:tcPr marL="4728" marR="4728" marT="47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latin typeface="Arial Narrow" pitchFamily="34" charset="0"/>
                        </a:rPr>
                        <a:t>9</a:t>
                      </a:r>
                    </a:p>
                  </a:txBody>
                  <a:tcPr marL="4728" marR="4728" marT="47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latin typeface="Arial Narrow" pitchFamily="34" charset="0"/>
                        </a:rPr>
                        <a:t>10</a:t>
                      </a:r>
                    </a:p>
                  </a:txBody>
                  <a:tcPr marL="4728" marR="4728" marT="47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latin typeface="Arial Narrow" pitchFamily="34" charset="0"/>
                        </a:rPr>
                        <a:t>11</a:t>
                      </a:r>
                    </a:p>
                  </a:txBody>
                  <a:tcPr marL="4728" marR="4728" marT="47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latin typeface="Arial Narrow" pitchFamily="34" charset="0"/>
                        </a:rPr>
                        <a:t>12</a:t>
                      </a:r>
                    </a:p>
                  </a:txBody>
                  <a:tcPr marL="4728" marR="4728" marT="47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latin typeface="Arial Narrow" pitchFamily="34" charset="0"/>
                        </a:rPr>
                        <a:t>13</a:t>
                      </a:r>
                    </a:p>
                  </a:txBody>
                  <a:tcPr marL="4728" marR="4728" marT="47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0203">
                <a:tc>
                  <a:txBody>
                    <a:bodyPr/>
                    <a:lstStyle/>
                    <a:p>
                      <a:pPr algn="l" fontAlgn="b"/>
                      <a:r>
                        <a:rPr lang="en-US" sz="1000" b="0" i="0" u="none" strike="noStrike" dirty="0" err="1">
                          <a:solidFill>
                            <a:srgbClr val="000000"/>
                          </a:solidFill>
                          <a:latin typeface="Arial Narrow" pitchFamily="34" charset="0"/>
                        </a:rPr>
                        <a:t>Sikar</a:t>
                      </a:r>
                      <a:endParaRPr lang="en-US" sz="1000" b="0" i="0" u="none" strike="noStrike" dirty="0">
                        <a:solidFill>
                          <a:srgbClr val="000000"/>
                        </a:solidFill>
                        <a:latin typeface="Arial Narrow"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latin typeface="Arial Narrow"/>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latin typeface="Arial Narrow"/>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latin typeface="Arial Narrow"/>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latin typeface="Arial Narrow"/>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latin typeface="Arial Narrow"/>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latin typeface="Arial Narrow"/>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latin typeface="Arial Narrow"/>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latin typeface="Arial Narrow"/>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latin typeface="Arial Narrow"/>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latin typeface="Arial Narrow"/>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latin typeface="Arial Narrow"/>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latin typeface="Arial Narrow"/>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latin typeface="Arial Narrow"/>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3822">
                <a:tc>
                  <a:txBody>
                    <a:bodyPr/>
                    <a:lstStyle/>
                    <a:p>
                      <a:pPr algn="l" fontAlgn="b"/>
                      <a:r>
                        <a:rPr lang="en-US" sz="1000" b="0" i="0" u="none" strike="noStrike" dirty="0" err="1">
                          <a:solidFill>
                            <a:srgbClr val="000000"/>
                          </a:solidFill>
                          <a:latin typeface="Arial Narrow" pitchFamily="34" charset="0"/>
                        </a:rPr>
                        <a:t>Tonk</a:t>
                      </a:r>
                      <a:endParaRPr lang="en-US" sz="1000" b="0" i="0" u="none" strike="noStrike" dirty="0">
                        <a:solidFill>
                          <a:srgbClr val="000000"/>
                        </a:solidFill>
                        <a:latin typeface="Arial Narrow"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200" b="0" i="0" u="none" strike="noStrike">
                          <a:solidFill>
                            <a:srgbClr val="000000"/>
                          </a:solidFill>
                          <a:latin typeface="Arial Narrow"/>
                        </a:rPr>
                        <a:t>19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200" b="0" i="0" u="none" strike="noStrike" dirty="0">
                          <a:solidFill>
                            <a:srgbClr val="000000"/>
                          </a:solidFill>
                          <a:latin typeface="Arial Narrow"/>
                        </a:rPr>
                        <a:t>16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200" b="0" i="0" u="none" strike="noStrike">
                          <a:solidFill>
                            <a:srgbClr val="000000"/>
                          </a:solidFill>
                          <a:latin typeface="Arial Narrow"/>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200" b="0" i="0" u="none" strike="noStrike">
                          <a:solidFill>
                            <a:srgbClr val="000000"/>
                          </a:solidFill>
                          <a:latin typeface="Arial Narrow"/>
                        </a:rPr>
                        <a:t>16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latin typeface="Arial Narrow"/>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latin typeface="Arial Narrow"/>
                        </a:rPr>
                        <a:t>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latin typeface="Arial Narrow"/>
                        </a:rPr>
                        <a:t>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latin typeface="Arial Narrow"/>
                        </a:rPr>
                        <a:t>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latin typeface="Arial Narrow"/>
                        </a:rPr>
                        <a:t>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latin typeface="Arial Narrow"/>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latin typeface="Arial Narrow"/>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latin typeface="Arial Narrow"/>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latin typeface="Arial Narrow"/>
                        </a:rPr>
                        <a:t>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7441">
                <a:tc>
                  <a:txBody>
                    <a:bodyPr/>
                    <a:lstStyle/>
                    <a:p>
                      <a:pPr marL="0" algn="ctr" rtl="0" eaLnBrk="1" fontAlgn="ctr" latinLnBrk="0" hangingPunct="1"/>
                      <a:r>
                        <a:rPr kumimoji="0" lang="en-US" sz="1000" b="1" i="0" u="none" strike="noStrike" kern="1200" dirty="0">
                          <a:solidFill>
                            <a:srgbClr val="000000"/>
                          </a:solidFill>
                          <a:latin typeface="Arial Narrow"/>
                          <a:ea typeface="+mn-ea"/>
                          <a:cs typeface="+mn-cs"/>
                        </a:rPr>
                        <a:t>Grand Total</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rtl="0" eaLnBrk="1" fontAlgn="ctr" latinLnBrk="0" hangingPunct="1"/>
                      <a:r>
                        <a:rPr kumimoji="0" lang="en-US" sz="1200" b="0" i="0" u="none" strike="noStrike" kern="1200" dirty="0">
                          <a:solidFill>
                            <a:srgbClr val="000000"/>
                          </a:solidFill>
                          <a:latin typeface="Arial Narrow"/>
                          <a:ea typeface="+mn-ea"/>
                          <a:cs typeface="+mn-cs"/>
                        </a:rPr>
                        <a:t>224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rtl="0" eaLnBrk="1" fontAlgn="ctr" latinLnBrk="0" hangingPunct="1"/>
                      <a:r>
                        <a:rPr kumimoji="0" lang="en-US" sz="1200" b="0" i="0" u="none" strike="noStrike" kern="1200" dirty="0">
                          <a:solidFill>
                            <a:srgbClr val="000000"/>
                          </a:solidFill>
                          <a:latin typeface="Arial Narrow"/>
                          <a:ea typeface="+mn-ea"/>
                          <a:cs typeface="+mn-cs"/>
                        </a:rPr>
                        <a:t>119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rtl="0" eaLnBrk="1" fontAlgn="ctr" latinLnBrk="0" hangingPunct="1"/>
                      <a:r>
                        <a:rPr kumimoji="0" lang="en-US" sz="1200" b="0" i="0" u="none" strike="noStrike" kern="1200" dirty="0">
                          <a:solidFill>
                            <a:srgbClr val="000000"/>
                          </a:solidFill>
                          <a:latin typeface="Arial Narrow"/>
                          <a:ea typeface="+mn-ea"/>
                          <a:cs typeface="+mn-cs"/>
                        </a:rPr>
                        <a:t>105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200" b="1" i="0" u="none" strike="noStrike" dirty="0">
                          <a:solidFill>
                            <a:srgbClr val="000000"/>
                          </a:solidFill>
                          <a:latin typeface="Arial Narrow"/>
                        </a:rPr>
                        <a:t>119</a:t>
                      </a:r>
                    </a:p>
                  </a:txBody>
                  <a:tcPr marL="9525" marR="9525" marT="9525" marB="0" anchor="ctr">
                    <a:lnL w="12700" cap="flat" cmpd="sng" algn="ctr">
                      <a:solidFill>
                        <a:schemeClr val="tx1"/>
                      </a:solidFill>
                      <a:prstDash val="solid"/>
                      <a:round/>
                      <a:headEnd type="none" w="med" len="med"/>
                      <a:tailEnd type="none" w="med" len="med"/>
                    </a:lnL>
                    <a:lnT w="6350" cap="flat" cmpd="sng" algn="ctr">
                      <a:solidFill>
                        <a:srgbClr val="000000"/>
                      </a:solidFill>
                      <a:prstDash val="solid"/>
                      <a:round/>
                      <a:headEnd type="none" w="med" len="med"/>
                      <a:tailEnd type="none" w="med" len="med"/>
                    </a:lnT>
                  </a:tcPr>
                </a:tc>
                <a:tc>
                  <a:txBody>
                    <a:bodyPr/>
                    <a:lstStyle/>
                    <a:p>
                      <a:pPr algn="ctr" fontAlgn="ctr"/>
                      <a:r>
                        <a:rPr lang="en-US" sz="1200" b="1" i="0" u="none" strike="noStrike" dirty="0">
                          <a:solidFill>
                            <a:srgbClr val="000000"/>
                          </a:solidFill>
                          <a:latin typeface="Arial Narrow"/>
                        </a:rPr>
                        <a:t>20</a:t>
                      </a:r>
                    </a:p>
                  </a:txBody>
                  <a:tcPr marL="9525" marR="9525" marT="9525" marB="0" anchor="ctr">
                    <a:lnT w="6350" cap="flat" cmpd="sng" algn="ctr">
                      <a:solidFill>
                        <a:srgbClr val="000000"/>
                      </a:solidFill>
                      <a:prstDash val="solid"/>
                      <a:round/>
                      <a:headEnd type="none" w="med" len="med"/>
                      <a:tailEnd type="none" w="med" len="med"/>
                    </a:lnT>
                  </a:tcPr>
                </a:tc>
                <a:tc>
                  <a:txBody>
                    <a:bodyPr/>
                    <a:lstStyle/>
                    <a:p>
                      <a:pPr algn="ctr" fontAlgn="ctr"/>
                      <a:r>
                        <a:rPr lang="en-US" sz="1200" b="1" i="0" u="none" strike="noStrike" dirty="0">
                          <a:solidFill>
                            <a:srgbClr val="000000"/>
                          </a:solidFill>
                          <a:latin typeface="Arial Narrow"/>
                        </a:rPr>
                        <a:t>18</a:t>
                      </a:r>
                    </a:p>
                  </a:txBody>
                  <a:tcPr marL="9525" marR="9525" marT="9525" marB="0" anchor="ctr">
                    <a:lnT w="6350" cap="flat" cmpd="sng" algn="ctr">
                      <a:solidFill>
                        <a:srgbClr val="000000"/>
                      </a:solidFill>
                      <a:prstDash val="solid"/>
                      <a:round/>
                      <a:headEnd type="none" w="med" len="med"/>
                      <a:tailEnd type="none" w="med" len="med"/>
                    </a:lnT>
                  </a:tcPr>
                </a:tc>
                <a:tc>
                  <a:txBody>
                    <a:bodyPr/>
                    <a:lstStyle/>
                    <a:p>
                      <a:pPr algn="ctr" fontAlgn="ctr"/>
                      <a:r>
                        <a:rPr lang="en-US" sz="1200" b="1" i="0" u="none" strike="noStrike" dirty="0">
                          <a:solidFill>
                            <a:srgbClr val="000000"/>
                          </a:solidFill>
                          <a:latin typeface="Arial Narrow"/>
                        </a:rPr>
                        <a:t>81</a:t>
                      </a:r>
                    </a:p>
                  </a:txBody>
                  <a:tcPr marL="9525" marR="9525" marT="9525" marB="0" anchor="ctr">
                    <a:lnT w="6350" cap="flat" cmpd="sng" algn="ctr">
                      <a:solidFill>
                        <a:srgbClr val="000000"/>
                      </a:solidFill>
                      <a:prstDash val="solid"/>
                      <a:round/>
                      <a:headEnd type="none" w="med" len="med"/>
                      <a:tailEnd type="none" w="med" len="med"/>
                    </a:lnT>
                  </a:tcPr>
                </a:tc>
                <a:tc>
                  <a:txBody>
                    <a:bodyPr/>
                    <a:lstStyle/>
                    <a:p>
                      <a:pPr algn="ctr" fontAlgn="ctr"/>
                      <a:r>
                        <a:rPr lang="en-US" sz="1200" b="1" i="0" u="none" strike="noStrike" dirty="0">
                          <a:solidFill>
                            <a:srgbClr val="000000"/>
                          </a:solidFill>
                          <a:latin typeface="Arial Narrow"/>
                        </a:rPr>
                        <a:t>27</a:t>
                      </a:r>
                    </a:p>
                  </a:txBody>
                  <a:tcPr marL="9525" marR="9525" marT="9525" marB="0" anchor="ctr">
                    <a:lnT w="6350" cap="flat" cmpd="sng" algn="ctr">
                      <a:solidFill>
                        <a:srgbClr val="000000"/>
                      </a:solidFill>
                      <a:prstDash val="solid"/>
                      <a:round/>
                      <a:headEnd type="none" w="med" len="med"/>
                      <a:tailEnd type="none" w="med" len="med"/>
                    </a:lnT>
                  </a:tcPr>
                </a:tc>
                <a:tc>
                  <a:txBody>
                    <a:bodyPr/>
                    <a:lstStyle/>
                    <a:p>
                      <a:pPr algn="ctr" fontAlgn="ctr"/>
                      <a:r>
                        <a:rPr lang="en-US" sz="1200" b="1" i="0" u="none" strike="noStrike" dirty="0">
                          <a:solidFill>
                            <a:srgbClr val="000000"/>
                          </a:solidFill>
                          <a:latin typeface="Arial Narrow"/>
                        </a:rPr>
                        <a:t>72</a:t>
                      </a:r>
                    </a:p>
                  </a:txBody>
                  <a:tcPr marL="9525" marR="9525" marT="9525" marB="0" anchor="ctr">
                    <a:lnT w="6350" cap="flat" cmpd="sng" algn="ctr">
                      <a:solidFill>
                        <a:srgbClr val="000000"/>
                      </a:solidFill>
                      <a:prstDash val="solid"/>
                      <a:round/>
                      <a:headEnd type="none" w="med" len="med"/>
                      <a:tailEnd type="none" w="med" len="med"/>
                    </a:lnT>
                  </a:tcPr>
                </a:tc>
                <a:tc>
                  <a:txBody>
                    <a:bodyPr/>
                    <a:lstStyle/>
                    <a:p>
                      <a:pPr algn="ctr" fontAlgn="ctr"/>
                      <a:r>
                        <a:rPr lang="en-US" sz="1200" b="1" i="0" u="none" strike="noStrike" dirty="0">
                          <a:solidFill>
                            <a:srgbClr val="000000"/>
                          </a:solidFill>
                          <a:latin typeface="Arial Narrow"/>
                        </a:rPr>
                        <a:t>5</a:t>
                      </a:r>
                    </a:p>
                  </a:txBody>
                  <a:tcPr marL="9525" marR="9525" marT="9525" marB="0" anchor="ctr">
                    <a:lnT w="6350" cap="flat" cmpd="sng" algn="ctr">
                      <a:solidFill>
                        <a:srgbClr val="000000"/>
                      </a:solidFill>
                      <a:prstDash val="solid"/>
                      <a:round/>
                      <a:headEnd type="none" w="med" len="med"/>
                      <a:tailEnd type="none" w="med" len="med"/>
                    </a:lnT>
                  </a:tcPr>
                </a:tc>
                <a:tc>
                  <a:txBody>
                    <a:bodyPr/>
                    <a:lstStyle/>
                    <a:p>
                      <a:pPr algn="ctr" fontAlgn="ctr"/>
                      <a:r>
                        <a:rPr lang="en-US" sz="1200" b="1" i="0" u="none" strike="noStrike" dirty="0">
                          <a:solidFill>
                            <a:srgbClr val="000000"/>
                          </a:solidFill>
                          <a:latin typeface="Arial Narrow"/>
                        </a:rPr>
                        <a:t>5</a:t>
                      </a:r>
                    </a:p>
                  </a:txBody>
                  <a:tcPr marL="9525" marR="9525" marT="9525" marB="0" anchor="ctr">
                    <a:lnT w="6350" cap="flat" cmpd="sng" algn="ctr">
                      <a:solidFill>
                        <a:srgbClr val="000000"/>
                      </a:solidFill>
                      <a:prstDash val="solid"/>
                      <a:round/>
                      <a:headEnd type="none" w="med" len="med"/>
                      <a:tailEnd type="none" w="med" len="med"/>
                    </a:lnT>
                  </a:tcPr>
                </a:tc>
                <a:tc>
                  <a:txBody>
                    <a:bodyPr/>
                    <a:lstStyle/>
                    <a:p>
                      <a:pPr algn="ctr" fontAlgn="ctr"/>
                      <a:r>
                        <a:rPr lang="en-US" sz="1200" b="1" i="0" u="none" strike="noStrike" dirty="0">
                          <a:solidFill>
                            <a:srgbClr val="000000"/>
                          </a:solidFill>
                          <a:latin typeface="Arial Narrow"/>
                        </a:rPr>
                        <a:t>0</a:t>
                      </a:r>
                    </a:p>
                  </a:txBody>
                  <a:tcPr marL="9525" marR="9525" marT="9525" marB="0" anchor="ctr">
                    <a:lnT w="6350" cap="flat" cmpd="sng" algn="ctr">
                      <a:solidFill>
                        <a:srgbClr val="000000"/>
                      </a:solidFill>
                      <a:prstDash val="solid"/>
                      <a:round/>
                      <a:headEnd type="none" w="med" len="med"/>
                      <a:tailEnd type="none" w="med" len="med"/>
                    </a:lnT>
                  </a:tcPr>
                </a:tc>
                <a:tc>
                  <a:txBody>
                    <a:bodyPr/>
                    <a:lstStyle/>
                    <a:p>
                      <a:pPr algn="ctr" fontAlgn="ctr"/>
                      <a:r>
                        <a:rPr lang="en-US" sz="1200" b="1" i="0" u="none" strike="noStrike" dirty="0">
                          <a:solidFill>
                            <a:srgbClr val="000000"/>
                          </a:solidFill>
                          <a:latin typeface="Arial Narrow"/>
                        </a:rPr>
                        <a:t>92</a:t>
                      </a:r>
                    </a:p>
                  </a:txBody>
                  <a:tcPr marL="9525" marR="9525" marT="9525" marB="0" anchor="ctr">
                    <a:lnT w="6350" cap="flat" cmpd="sng" algn="ctr">
                      <a:solidFill>
                        <a:srgbClr val="000000"/>
                      </a:solidFill>
                      <a:prstDash val="solid"/>
                      <a:round/>
                      <a:headEnd type="none" w="med" len="med"/>
                      <a:tailEnd type="none" w="med" len="med"/>
                    </a:lnT>
                  </a:tcPr>
                </a:tc>
              </a:tr>
            </a:tbl>
          </a:graphicData>
        </a:graphic>
      </p:graphicFrame>
      <p:sp>
        <p:nvSpPr>
          <p:cNvPr id="4" name="Rectangle 3"/>
          <p:cNvSpPr/>
          <p:nvPr/>
        </p:nvSpPr>
        <p:spPr>
          <a:xfrm>
            <a:off x="8194725" y="116632"/>
            <a:ext cx="769763" cy="307777"/>
          </a:xfrm>
          <a:prstGeom prst="rect">
            <a:avLst/>
          </a:prstGeom>
        </p:spPr>
        <p:txBody>
          <a:bodyPr wrap="none">
            <a:spAutoFit/>
          </a:bodyPr>
          <a:lstStyle/>
          <a:p>
            <a:r>
              <a:rPr lang="en-US" sz="1400" b="1" dirty="0" smtClean="0">
                <a:solidFill>
                  <a:srgbClr val="000000"/>
                </a:solidFill>
                <a:latin typeface="Arial Narrow" pitchFamily="34" charset="0"/>
              </a:rPr>
              <a:t>Cont..... </a:t>
            </a:r>
            <a:endParaRPr lang="en-US" b="1" dirty="0"/>
          </a:p>
        </p:txBody>
      </p:sp>
      <p:graphicFrame>
        <p:nvGraphicFramePr>
          <p:cNvPr id="6" name="Table 5"/>
          <p:cNvGraphicFramePr>
            <a:graphicFrameLocks noGrp="1"/>
          </p:cNvGraphicFramePr>
          <p:nvPr/>
        </p:nvGraphicFramePr>
        <p:xfrm>
          <a:off x="420216" y="4149080"/>
          <a:ext cx="8544272" cy="2531196"/>
        </p:xfrm>
        <a:graphic>
          <a:graphicData uri="http://schemas.openxmlformats.org/drawingml/2006/table">
            <a:tbl>
              <a:tblPr/>
              <a:tblGrid>
                <a:gridCol w="637044"/>
                <a:gridCol w="623910"/>
                <a:gridCol w="577937"/>
                <a:gridCol w="630476"/>
                <a:gridCol w="742124"/>
                <a:gridCol w="669882"/>
                <a:gridCol w="696151"/>
                <a:gridCol w="715853"/>
                <a:gridCol w="794664"/>
                <a:gridCol w="643611"/>
                <a:gridCol w="531965"/>
                <a:gridCol w="512262"/>
                <a:gridCol w="768393"/>
              </a:tblGrid>
              <a:tr h="258761">
                <a:tc gridSpan="13">
                  <a:txBody>
                    <a:bodyPr/>
                    <a:lstStyle/>
                    <a:p>
                      <a:pPr algn="l" fontAlgn="b"/>
                      <a:r>
                        <a:rPr lang="en-US" sz="1100" b="1" i="0" u="none" strike="noStrike" dirty="0">
                          <a:solidFill>
                            <a:srgbClr val="000000"/>
                          </a:solidFill>
                          <a:latin typeface="Arial Narrow"/>
                        </a:rPr>
                        <a:t>Reporting Format of Suspected Paid News/ Confirmed paid news                                                                               </a:t>
                      </a:r>
                      <a:r>
                        <a:rPr lang="en-US" sz="1100" b="1" i="0" u="none" strike="noStrike" dirty="0" smtClean="0">
                          <a:solidFill>
                            <a:srgbClr val="000000"/>
                          </a:solidFill>
                          <a:latin typeface="Arial Narrow"/>
                        </a:rPr>
                        <a:t>(</a:t>
                      </a:r>
                      <a:r>
                        <a:rPr lang="en-US" sz="1100" b="1" i="0" u="none" strike="noStrike" dirty="0">
                          <a:solidFill>
                            <a:srgbClr val="000000"/>
                          </a:solidFill>
                          <a:latin typeface="Arial Narrow"/>
                        </a:rPr>
                        <a:t>May be submitted on last day of every week)</a:t>
                      </a:r>
                    </a:p>
                  </a:txBody>
                  <a:tcPr marL="4670" marR="4670" marT="4670"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31158">
                <a:tc>
                  <a:txBody>
                    <a:bodyPr/>
                    <a:lstStyle/>
                    <a:p>
                      <a:pPr algn="l" fontAlgn="b"/>
                      <a:r>
                        <a:rPr lang="en-US" sz="1100" b="1" i="0" u="none" strike="noStrike" dirty="0">
                          <a:solidFill>
                            <a:srgbClr val="000000"/>
                          </a:solidFill>
                          <a:latin typeface="Arial Narrow"/>
                        </a:rPr>
                        <a:t>Note :</a:t>
                      </a:r>
                    </a:p>
                  </a:txBody>
                  <a:tcPr marL="4670" marR="4670" marT="4670" marB="0" anchor="b">
                    <a:lnL>
                      <a:noFill/>
                    </a:lnL>
                    <a:lnR>
                      <a:noFill/>
                    </a:lnR>
                    <a:lnT>
                      <a:noFill/>
                    </a:lnT>
                    <a:lnB>
                      <a:noFill/>
                    </a:lnB>
                  </a:tcPr>
                </a:tc>
                <a:tc>
                  <a:txBody>
                    <a:bodyPr/>
                    <a:lstStyle/>
                    <a:p>
                      <a:pPr algn="l" fontAlgn="b"/>
                      <a:endParaRPr lang="en-US" sz="1100" b="0" i="0" u="none" strike="noStrike">
                        <a:solidFill>
                          <a:srgbClr val="000000"/>
                        </a:solidFill>
                        <a:latin typeface="Arial Narrow"/>
                      </a:endParaRPr>
                    </a:p>
                  </a:txBody>
                  <a:tcPr marL="4670" marR="4670" marT="4670" marB="0" anchor="b">
                    <a:lnL>
                      <a:noFill/>
                    </a:lnL>
                    <a:lnR>
                      <a:noFill/>
                    </a:lnR>
                    <a:lnT>
                      <a:noFill/>
                    </a:lnT>
                    <a:lnB>
                      <a:noFill/>
                    </a:lnB>
                  </a:tcPr>
                </a:tc>
                <a:tc>
                  <a:txBody>
                    <a:bodyPr/>
                    <a:lstStyle/>
                    <a:p>
                      <a:pPr algn="l" fontAlgn="b"/>
                      <a:endParaRPr lang="en-US" sz="1100" b="0" i="0" u="none" strike="noStrike">
                        <a:solidFill>
                          <a:srgbClr val="000000"/>
                        </a:solidFill>
                        <a:latin typeface="Arial Narrow"/>
                      </a:endParaRPr>
                    </a:p>
                  </a:txBody>
                  <a:tcPr marL="4670" marR="4670" marT="4670" marB="0" anchor="b">
                    <a:lnL>
                      <a:noFill/>
                    </a:lnL>
                    <a:lnR>
                      <a:noFill/>
                    </a:lnR>
                    <a:lnT>
                      <a:noFill/>
                    </a:lnT>
                    <a:lnB>
                      <a:noFill/>
                    </a:lnB>
                  </a:tcPr>
                </a:tc>
                <a:tc>
                  <a:txBody>
                    <a:bodyPr/>
                    <a:lstStyle/>
                    <a:p>
                      <a:pPr algn="l" fontAlgn="b"/>
                      <a:endParaRPr lang="en-US" sz="1100" b="0" i="0" u="none" strike="noStrike">
                        <a:solidFill>
                          <a:srgbClr val="000000"/>
                        </a:solidFill>
                        <a:latin typeface="Arial Narrow"/>
                      </a:endParaRPr>
                    </a:p>
                  </a:txBody>
                  <a:tcPr marL="4670" marR="4670" marT="4670" marB="0" anchor="b">
                    <a:lnL>
                      <a:noFill/>
                    </a:lnL>
                    <a:lnR>
                      <a:noFill/>
                    </a:lnR>
                    <a:lnT>
                      <a:noFill/>
                    </a:lnT>
                    <a:lnB>
                      <a:noFill/>
                    </a:lnB>
                  </a:tcPr>
                </a:tc>
                <a:tc>
                  <a:txBody>
                    <a:bodyPr/>
                    <a:lstStyle/>
                    <a:p>
                      <a:pPr algn="l" fontAlgn="b"/>
                      <a:endParaRPr lang="en-US" sz="600" b="0" i="0" u="none" strike="noStrike">
                        <a:solidFill>
                          <a:srgbClr val="000000"/>
                        </a:solidFill>
                        <a:latin typeface="Arial Narrow"/>
                      </a:endParaRPr>
                    </a:p>
                  </a:txBody>
                  <a:tcPr marL="4670" marR="4670" marT="4670" marB="0" anchor="b">
                    <a:lnL>
                      <a:noFill/>
                    </a:lnL>
                    <a:lnR>
                      <a:noFill/>
                    </a:lnR>
                    <a:lnT>
                      <a:noFill/>
                    </a:lnT>
                    <a:lnB>
                      <a:noFill/>
                    </a:lnB>
                  </a:tcPr>
                </a:tc>
                <a:tc>
                  <a:txBody>
                    <a:bodyPr/>
                    <a:lstStyle/>
                    <a:p>
                      <a:pPr algn="l" fontAlgn="b"/>
                      <a:endParaRPr lang="en-US" sz="600" b="0" i="0" u="none" strike="noStrike">
                        <a:solidFill>
                          <a:srgbClr val="000000"/>
                        </a:solidFill>
                        <a:latin typeface="Arial Narrow"/>
                      </a:endParaRPr>
                    </a:p>
                  </a:txBody>
                  <a:tcPr marL="4670" marR="4670" marT="4670" marB="0" anchor="b">
                    <a:lnL>
                      <a:noFill/>
                    </a:lnL>
                    <a:lnR>
                      <a:noFill/>
                    </a:lnR>
                    <a:lnT>
                      <a:noFill/>
                    </a:lnT>
                    <a:lnB>
                      <a:noFill/>
                    </a:lnB>
                  </a:tcPr>
                </a:tc>
                <a:tc>
                  <a:txBody>
                    <a:bodyPr/>
                    <a:lstStyle/>
                    <a:p>
                      <a:pPr algn="l" fontAlgn="b"/>
                      <a:endParaRPr lang="en-US" sz="600" b="0" i="0" u="none" strike="noStrike" dirty="0">
                        <a:solidFill>
                          <a:srgbClr val="000000"/>
                        </a:solidFill>
                        <a:latin typeface="Arial Narrow"/>
                      </a:endParaRPr>
                    </a:p>
                  </a:txBody>
                  <a:tcPr marL="4670" marR="4670" marT="4670" marB="0" anchor="b">
                    <a:lnL>
                      <a:noFill/>
                    </a:lnL>
                    <a:lnR>
                      <a:noFill/>
                    </a:lnR>
                    <a:lnT>
                      <a:noFill/>
                    </a:lnT>
                    <a:lnB>
                      <a:noFill/>
                    </a:lnB>
                  </a:tcPr>
                </a:tc>
                <a:tc>
                  <a:txBody>
                    <a:bodyPr/>
                    <a:lstStyle/>
                    <a:p>
                      <a:pPr algn="l" fontAlgn="b"/>
                      <a:endParaRPr lang="en-US" sz="600" b="0" i="0" u="none" strike="noStrike">
                        <a:solidFill>
                          <a:srgbClr val="000000"/>
                        </a:solidFill>
                        <a:latin typeface="Arial Narrow"/>
                      </a:endParaRPr>
                    </a:p>
                  </a:txBody>
                  <a:tcPr marL="4670" marR="4670" marT="4670" marB="0" anchor="b">
                    <a:lnL>
                      <a:noFill/>
                    </a:lnL>
                    <a:lnR>
                      <a:noFill/>
                    </a:lnR>
                    <a:lnT>
                      <a:noFill/>
                    </a:lnT>
                    <a:lnB>
                      <a:noFill/>
                    </a:lnB>
                  </a:tcPr>
                </a:tc>
                <a:tc>
                  <a:txBody>
                    <a:bodyPr/>
                    <a:lstStyle/>
                    <a:p>
                      <a:pPr algn="l" fontAlgn="b"/>
                      <a:endParaRPr lang="en-US" sz="600" b="0" i="0" u="none" strike="noStrike">
                        <a:solidFill>
                          <a:srgbClr val="000000"/>
                        </a:solidFill>
                        <a:latin typeface="Arial Narrow"/>
                      </a:endParaRPr>
                    </a:p>
                  </a:txBody>
                  <a:tcPr marL="4670" marR="4670" marT="4670" marB="0" anchor="b">
                    <a:lnL>
                      <a:noFill/>
                    </a:lnL>
                    <a:lnR>
                      <a:noFill/>
                    </a:lnR>
                    <a:lnT>
                      <a:noFill/>
                    </a:lnT>
                    <a:lnB>
                      <a:noFill/>
                    </a:lnB>
                  </a:tcPr>
                </a:tc>
                <a:tc>
                  <a:txBody>
                    <a:bodyPr/>
                    <a:lstStyle/>
                    <a:p>
                      <a:pPr algn="l" fontAlgn="b"/>
                      <a:endParaRPr lang="en-US" sz="600" b="0" i="0" u="none" strike="noStrike">
                        <a:solidFill>
                          <a:srgbClr val="000000"/>
                        </a:solidFill>
                        <a:latin typeface="Arial Narrow"/>
                      </a:endParaRPr>
                    </a:p>
                  </a:txBody>
                  <a:tcPr marL="4670" marR="4670" marT="4670" marB="0" anchor="b">
                    <a:lnL>
                      <a:noFill/>
                    </a:lnL>
                    <a:lnR>
                      <a:noFill/>
                    </a:lnR>
                    <a:lnT>
                      <a:noFill/>
                    </a:lnT>
                    <a:lnB>
                      <a:noFill/>
                    </a:lnB>
                  </a:tcPr>
                </a:tc>
                <a:tc>
                  <a:txBody>
                    <a:bodyPr/>
                    <a:lstStyle/>
                    <a:p>
                      <a:pPr algn="l" fontAlgn="b"/>
                      <a:endParaRPr lang="en-US" sz="600" b="0" i="0" u="none" strike="noStrike">
                        <a:solidFill>
                          <a:srgbClr val="000000"/>
                        </a:solidFill>
                        <a:latin typeface="Arial Narrow"/>
                      </a:endParaRPr>
                    </a:p>
                  </a:txBody>
                  <a:tcPr marL="4670" marR="4670" marT="4670" marB="0" anchor="b">
                    <a:lnL>
                      <a:noFill/>
                    </a:lnL>
                    <a:lnR>
                      <a:noFill/>
                    </a:lnR>
                    <a:lnT>
                      <a:noFill/>
                    </a:lnT>
                    <a:lnB>
                      <a:noFill/>
                    </a:lnB>
                  </a:tcPr>
                </a:tc>
                <a:tc>
                  <a:txBody>
                    <a:bodyPr/>
                    <a:lstStyle/>
                    <a:p>
                      <a:pPr algn="l" fontAlgn="b"/>
                      <a:endParaRPr lang="en-US" sz="600" b="0" i="0" u="none" strike="noStrike">
                        <a:solidFill>
                          <a:srgbClr val="000000"/>
                        </a:solidFill>
                        <a:latin typeface="Arial Narrow"/>
                      </a:endParaRPr>
                    </a:p>
                  </a:txBody>
                  <a:tcPr marL="4670" marR="4670" marT="4670" marB="0" anchor="b">
                    <a:lnL>
                      <a:noFill/>
                    </a:lnL>
                    <a:lnR>
                      <a:noFill/>
                    </a:lnR>
                    <a:lnT>
                      <a:noFill/>
                    </a:lnT>
                    <a:lnB>
                      <a:noFill/>
                    </a:lnB>
                  </a:tcPr>
                </a:tc>
                <a:tc>
                  <a:txBody>
                    <a:bodyPr/>
                    <a:lstStyle/>
                    <a:p>
                      <a:pPr algn="l" fontAlgn="b"/>
                      <a:endParaRPr lang="en-US" sz="600" b="0" i="0" u="none" strike="noStrike">
                        <a:solidFill>
                          <a:srgbClr val="000000"/>
                        </a:solidFill>
                        <a:latin typeface="Arial Narrow"/>
                      </a:endParaRPr>
                    </a:p>
                  </a:txBody>
                  <a:tcPr marL="4670" marR="4670" marT="4670" marB="0" anchor="b">
                    <a:lnL>
                      <a:noFill/>
                    </a:lnL>
                    <a:lnR>
                      <a:noFill/>
                    </a:lnR>
                    <a:lnT>
                      <a:noFill/>
                    </a:lnT>
                    <a:lnB>
                      <a:noFill/>
                    </a:lnB>
                  </a:tcPr>
                </a:tc>
              </a:tr>
              <a:tr h="131158">
                <a:tc gridSpan="13">
                  <a:txBody>
                    <a:bodyPr/>
                    <a:lstStyle/>
                    <a:p>
                      <a:pPr algn="l" fontAlgn="b"/>
                      <a:r>
                        <a:rPr lang="en-US" sz="1100" b="0" i="0" u="none" strike="noStrike" dirty="0">
                          <a:solidFill>
                            <a:srgbClr val="000000"/>
                          </a:solidFill>
                          <a:latin typeface="Arial Narrow"/>
                        </a:rPr>
                        <a:t>(1) = (2) + (3)</a:t>
                      </a:r>
                    </a:p>
                  </a:txBody>
                  <a:tcPr marL="4670" marR="4670" marT="4670"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86365">
                <a:tc gridSpan="13">
                  <a:txBody>
                    <a:bodyPr/>
                    <a:lstStyle/>
                    <a:p>
                      <a:pPr algn="l" fontAlgn="b"/>
                      <a:r>
                        <a:rPr lang="en-US" sz="1100" b="0" i="0" u="none" strike="noStrike" dirty="0">
                          <a:solidFill>
                            <a:srgbClr val="000000"/>
                          </a:solidFill>
                          <a:latin typeface="Arial Narrow"/>
                        </a:rPr>
                        <a:t>(2) should </a:t>
                      </a:r>
                      <a:r>
                        <a:rPr lang="en-US" sz="1100" b="0" i="0" u="none" strike="noStrike" dirty="0" err="1">
                          <a:solidFill>
                            <a:srgbClr val="000000"/>
                          </a:solidFill>
                          <a:latin typeface="Arial Narrow"/>
                        </a:rPr>
                        <a:t>generaly</a:t>
                      </a:r>
                      <a:r>
                        <a:rPr lang="en-US" sz="1100" b="0" i="0" u="none" strike="noStrike" dirty="0">
                          <a:solidFill>
                            <a:srgbClr val="000000"/>
                          </a:solidFill>
                          <a:latin typeface="Arial Narrow"/>
                        </a:rPr>
                        <a:t> be same as (4) {sometimes single notice is issued to a candidate for multiple cases of 'paid news' related to him, the number of notices in (4) should indicate the no of cases in which notices are issued and not the number of candidates who have been issued notices} (4) = (5) + (6) + (7)</a:t>
                      </a:r>
                    </a:p>
                  </a:txBody>
                  <a:tcPr marL="4670" marR="4670" marT="4670"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31158">
                <a:tc gridSpan="13">
                  <a:txBody>
                    <a:bodyPr/>
                    <a:lstStyle/>
                    <a:p>
                      <a:pPr algn="l" fontAlgn="b"/>
                      <a:r>
                        <a:rPr lang="en-US" sz="1100" b="0" i="0" u="none" strike="noStrike" dirty="0">
                          <a:solidFill>
                            <a:srgbClr val="000000"/>
                          </a:solidFill>
                          <a:latin typeface="Arial Narrow"/>
                        </a:rPr>
                        <a:t>(4) = (5) + (6) + (7)</a:t>
                      </a:r>
                    </a:p>
                  </a:txBody>
                  <a:tcPr marL="4670" marR="4670" marT="4670"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58761">
                <a:tc gridSpan="13">
                  <a:txBody>
                    <a:bodyPr/>
                    <a:lstStyle/>
                    <a:p>
                      <a:pPr algn="l" fontAlgn="b"/>
                      <a:r>
                        <a:rPr lang="en-US" sz="1100" b="0" i="0" u="none" strike="noStrike" dirty="0">
                          <a:solidFill>
                            <a:srgbClr val="000000"/>
                          </a:solidFill>
                          <a:latin typeface="Arial Narrow"/>
                        </a:rPr>
                        <a:t>If in some cases, candidate doesn't reply to the notice within stipulated time (6), the decision of District </a:t>
                      </a:r>
                      <a:r>
                        <a:rPr lang="en-US" sz="1100" b="0" i="0" u="none" strike="noStrike" dirty="0" err="1">
                          <a:solidFill>
                            <a:srgbClr val="000000"/>
                          </a:solidFill>
                          <a:latin typeface="Arial Narrow"/>
                        </a:rPr>
                        <a:t>MCMC</a:t>
                      </a:r>
                      <a:r>
                        <a:rPr lang="en-US" sz="1100" b="0" i="0" u="none" strike="noStrike" dirty="0">
                          <a:solidFill>
                            <a:srgbClr val="000000"/>
                          </a:solidFill>
                          <a:latin typeface="Arial Narrow"/>
                        </a:rPr>
                        <a:t> shall be final and further action taken by RO regarding inclusion of the expenses in the account of the candidate</a:t>
                      </a:r>
                    </a:p>
                  </a:txBody>
                  <a:tcPr marL="4670" marR="4670" marT="4670"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58761">
                <a:tc gridSpan="13">
                  <a:txBody>
                    <a:bodyPr/>
                    <a:lstStyle/>
                    <a:p>
                      <a:pPr algn="l" fontAlgn="b"/>
                      <a:r>
                        <a:rPr lang="en-US" sz="1100" b="0" i="0" u="none" strike="noStrike" dirty="0">
                          <a:solidFill>
                            <a:srgbClr val="000000"/>
                          </a:solidFill>
                          <a:latin typeface="Arial Narrow"/>
                        </a:rPr>
                        <a:t>Similarly, if Candidate doesn't appeal against the decision of District </a:t>
                      </a:r>
                      <a:r>
                        <a:rPr lang="en-US" sz="1100" b="0" i="0" u="none" strike="noStrike" dirty="0" err="1">
                          <a:solidFill>
                            <a:srgbClr val="000000"/>
                          </a:solidFill>
                          <a:latin typeface="Arial Narrow"/>
                        </a:rPr>
                        <a:t>MCMC</a:t>
                      </a:r>
                      <a:r>
                        <a:rPr lang="en-US" sz="1100" b="0" i="0" u="none" strike="noStrike" dirty="0">
                          <a:solidFill>
                            <a:srgbClr val="000000"/>
                          </a:solidFill>
                          <a:latin typeface="Arial Narrow"/>
                        </a:rPr>
                        <a:t> (9) to State </a:t>
                      </a:r>
                      <a:r>
                        <a:rPr lang="en-US" sz="1100" b="0" i="0" u="none" strike="noStrike" dirty="0" err="1">
                          <a:solidFill>
                            <a:srgbClr val="000000"/>
                          </a:solidFill>
                          <a:latin typeface="Arial Narrow"/>
                        </a:rPr>
                        <a:t>MCMC</a:t>
                      </a:r>
                      <a:r>
                        <a:rPr lang="en-US" sz="1100" b="0" i="0" u="none" strike="noStrike" dirty="0">
                          <a:solidFill>
                            <a:srgbClr val="000000"/>
                          </a:solidFill>
                          <a:latin typeface="Arial Narrow"/>
                        </a:rPr>
                        <a:t> (10) within stipulated time, it is assumed that he has accepted District </a:t>
                      </a:r>
                      <a:r>
                        <a:rPr lang="en-US" sz="1100" b="0" i="0" u="none" strike="noStrike" dirty="0" err="1">
                          <a:solidFill>
                            <a:srgbClr val="000000"/>
                          </a:solidFill>
                          <a:latin typeface="Arial Narrow"/>
                        </a:rPr>
                        <a:t>MCMC</a:t>
                      </a:r>
                      <a:r>
                        <a:rPr lang="en-US" sz="1100" b="0" i="0" u="none" strike="noStrike" dirty="0">
                          <a:solidFill>
                            <a:srgbClr val="000000"/>
                          </a:solidFill>
                          <a:latin typeface="Arial Narrow"/>
                        </a:rPr>
                        <a:t> decision and the amount shall be shown in his account.</a:t>
                      </a:r>
                    </a:p>
                  </a:txBody>
                  <a:tcPr marL="4670" marR="4670" marT="4670"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31158">
                <a:tc gridSpan="13">
                  <a:txBody>
                    <a:bodyPr/>
                    <a:lstStyle/>
                    <a:p>
                      <a:pPr algn="l" fontAlgn="b"/>
                      <a:r>
                        <a:rPr lang="en-US" sz="1100" b="0" i="0" u="none" strike="noStrike" dirty="0">
                          <a:solidFill>
                            <a:srgbClr val="000000"/>
                          </a:solidFill>
                          <a:latin typeface="Arial Narrow"/>
                        </a:rPr>
                        <a:t>(6) + (7) = (8) + (9)</a:t>
                      </a:r>
                    </a:p>
                  </a:txBody>
                  <a:tcPr marL="4670" marR="4670" marT="4670"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31158">
                <a:tc gridSpan="13">
                  <a:txBody>
                    <a:bodyPr/>
                    <a:lstStyle/>
                    <a:p>
                      <a:pPr algn="l" fontAlgn="b"/>
                      <a:r>
                        <a:rPr lang="en-US" sz="1100" b="0" i="0" u="none" strike="noStrike" dirty="0">
                          <a:solidFill>
                            <a:srgbClr val="000000"/>
                          </a:solidFill>
                          <a:latin typeface="Arial Narrow"/>
                        </a:rPr>
                        <a:t>(10) =  (11) + (12)</a:t>
                      </a:r>
                    </a:p>
                  </a:txBody>
                  <a:tcPr marL="4670" marR="4670" marT="4670"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31158">
                <a:tc gridSpan="13">
                  <a:txBody>
                    <a:bodyPr/>
                    <a:lstStyle/>
                    <a:p>
                      <a:pPr algn="l" fontAlgn="b"/>
                      <a:r>
                        <a:rPr lang="en-US" sz="1100" b="0" i="0" u="none" strike="noStrike" dirty="0">
                          <a:solidFill>
                            <a:srgbClr val="000000"/>
                          </a:solidFill>
                          <a:latin typeface="Arial Narrow"/>
                        </a:rPr>
                        <a:t>(1) = (3) + (5) + (6) + (8) + (9)</a:t>
                      </a:r>
                    </a:p>
                  </a:txBody>
                  <a:tcPr marL="4670" marR="4670" marT="4670"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31158">
                <a:tc gridSpan="13">
                  <a:txBody>
                    <a:bodyPr/>
                    <a:lstStyle/>
                    <a:p>
                      <a:pPr algn="l" fontAlgn="b"/>
                      <a:r>
                        <a:rPr lang="en-US" sz="1100" b="0" i="0" u="none" strike="noStrike" dirty="0">
                          <a:solidFill>
                            <a:srgbClr val="000000"/>
                          </a:solidFill>
                          <a:latin typeface="Arial Narrow"/>
                        </a:rPr>
                        <a:t>(2) Total cases of confirmed paid news = (5) + (9) - (12)</a:t>
                      </a:r>
                    </a:p>
                  </a:txBody>
                  <a:tcPr marL="4670" marR="4670" marT="4670"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
        <p:nvSpPr>
          <p:cNvPr id="7" name="Rectangle 6"/>
          <p:cNvSpPr/>
          <p:nvPr/>
        </p:nvSpPr>
        <p:spPr>
          <a:xfrm>
            <a:off x="3419872" y="15007"/>
            <a:ext cx="1768433" cy="461665"/>
          </a:xfrm>
          <a:prstGeom prst="rect">
            <a:avLst/>
          </a:prstGeom>
        </p:spPr>
        <p:txBody>
          <a:bodyPr wrap="none">
            <a:spAutoFit/>
          </a:bodyPr>
          <a:lstStyle/>
          <a:p>
            <a:r>
              <a:rPr lang="en-US" sz="2400" b="1" dirty="0" smtClean="0">
                <a:solidFill>
                  <a:srgbClr val="000000"/>
                </a:solidFill>
                <a:latin typeface="Arial Narrow" pitchFamily="34" charset="0"/>
              </a:rPr>
              <a:t>Annexure - 1</a:t>
            </a:r>
            <a:r>
              <a:rPr lang="en-US" dirty="0" smtClean="0">
                <a:solidFill>
                  <a:srgbClr val="000000"/>
                </a:solidFill>
                <a:latin typeface="Arial Narrow" pitchFamily="34" charset="0"/>
              </a:rPr>
              <a:t> </a:t>
            </a:r>
            <a:endParaRPr lang="en-US"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6F15528-21DE-4FAA-801E-634DDDAF4B2B}" type="slidenum">
              <a:rPr lang="en-US" smtClean="0"/>
              <a:pPr/>
              <a:t>44</a:t>
            </a:fld>
            <a:endParaRPr lang="en-US"/>
          </a:p>
        </p:txBody>
      </p:sp>
      <p:graphicFrame>
        <p:nvGraphicFramePr>
          <p:cNvPr id="3" name="Table 2"/>
          <p:cNvGraphicFramePr>
            <a:graphicFrameLocks noGrp="1"/>
          </p:cNvGraphicFramePr>
          <p:nvPr/>
        </p:nvGraphicFramePr>
        <p:xfrm>
          <a:off x="251520" y="620688"/>
          <a:ext cx="8496944" cy="5688631"/>
        </p:xfrm>
        <a:graphic>
          <a:graphicData uri="http://schemas.openxmlformats.org/drawingml/2006/table">
            <a:tbl>
              <a:tblPr/>
              <a:tblGrid>
                <a:gridCol w="671113"/>
                <a:gridCol w="2061607"/>
                <a:gridCol w="1351421"/>
                <a:gridCol w="2399461"/>
                <a:gridCol w="2013342"/>
              </a:tblGrid>
              <a:tr h="551775">
                <a:tc gridSpan="5">
                  <a:txBody>
                    <a:bodyPr/>
                    <a:lstStyle/>
                    <a:p>
                      <a:pPr algn="ctr" fontAlgn="b"/>
                      <a:r>
                        <a:rPr lang="en-US" sz="2400" b="1" i="0" u="none" strike="noStrike">
                          <a:solidFill>
                            <a:srgbClr val="000000"/>
                          </a:solidFill>
                          <a:latin typeface="Arial Narrow"/>
                        </a:rPr>
                        <a:t>ANNEXURE -II</a:t>
                      </a:r>
                    </a:p>
                  </a:txBody>
                  <a:tcPr marL="4948" marR="4948" marT="4948" marB="0" anchor="b">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4122846">
                <a:tc>
                  <a:txBody>
                    <a:bodyPr/>
                    <a:lstStyle/>
                    <a:p>
                      <a:pPr algn="ctr" fontAlgn="ctr"/>
                      <a:r>
                        <a:rPr lang="en-US" sz="2400" b="0" i="0" u="none" strike="noStrike">
                          <a:solidFill>
                            <a:srgbClr val="000000"/>
                          </a:solidFill>
                          <a:latin typeface="Arial Narrow"/>
                        </a:rPr>
                        <a:t>S. No.</a:t>
                      </a:r>
                    </a:p>
                  </a:txBody>
                  <a:tcPr marL="4948" marR="4948" marT="494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400" b="0" i="0" u="none" strike="noStrike">
                          <a:solidFill>
                            <a:srgbClr val="000000"/>
                          </a:solidFill>
                          <a:latin typeface="Arial Narrow"/>
                        </a:rPr>
                        <a:t>Name of the candidate and party affiliation to whom notice issued in paid news case</a:t>
                      </a:r>
                    </a:p>
                  </a:txBody>
                  <a:tcPr marL="4948" marR="4948" marT="494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400" b="0" i="0" u="none" strike="noStrike">
                          <a:solidFill>
                            <a:srgbClr val="000000"/>
                          </a:solidFill>
                          <a:latin typeface="Arial Narrow"/>
                        </a:rPr>
                        <a:t>Title of the news items</a:t>
                      </a:r>
                    </a:p>
                  </a:txBody>
                  <a:tcPr marL="4948" marR="4948" marT="494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400" b="0" i="0" u="none" strike="noStrike">
                          <a:solidFill>
                            <a:srgbClr val="000000"/>
                          </a:solidFill>
                          <a:latin typeface="Arial Narrow"/>
                        </a:rPr>
                        <a:t>Name of Newspaper/ broadcast media and date of publication and page no. of the newspaper/ timing of </a:t>
                      </a:r>
                      <a:r>
                        <a:rPr lang="en-US" sz="2400" b="0" i="0" u="none" strike="noStrike" err="1">
                          <a:solidFill>
                            <a:srgbClr val="000000"/>
                          </a:solidFill>
                          <a:latin typeface="Arial Narrow"/>
                        </a:rPr>
                        <a:t>programme</a:t>
                      </a:r>
                      <a:r>
                        <a:rPr lang="en-US" sz="2400" b="0" i="0" u="none" strike="noStrike">
                          <a:solidFill>
                            <a:srgbClr val="000000"/>
                          </a:solidFill>
                          <a:latin typeface="Arial Narrow"/>
                        </a:rPr>
                        <a:t>, where item appears</a:t>
                      </a:r>
                    </a:p>
                  </a:txBody>
                  <a:tcPr marL="4948" marR="4948" marT="494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400" b="0" i="0" u="none" strike="noStrike">
                          <a:solidFill>
                            <a:srgbClr val="000000"/>
                          </a:solidFill>
                          <a:latin typeface="Arial Narrow"/>
                        </a:rPr>
                        <a:t>Cost of said news item as per </a:t>
                      </a:r>
                      <a:r>
                        <a:rPr lang="en-US" sz="2400" b="0" i="0" u="none" strike="noStrike" err="1">
                          <a:solidFill>
                            <a:srgbClr val="000000"/>
                          </a:solidFill>
                          <a:latin typeface="Arial Narrow"/>
                        </a:rPr>
                        <a:t>DIPR</a:t>
                      </a:r>
                      <a:r>
                        <a:rPr lang="en-US" sz="2400" b="0" i="0" u="none" strike="noStrike">
                          <a:solidFill>
                            <a:srgbClr val="000000"/>
                          </a:solidFill>
                          <a:latin typeface="Arial Narrow"/>
                        </a:rPr>
                        <a:t>/</a:t>
                      </a:r>
                      <a:r>
                        <a:rPr lang="en-US" sz="2400" b="0" i="0" u="none" strike="noStrike" err="1">
                          <a:solidFill>
                            <a:srgbClr val="000000"/>
                          </a:solidFill>
                          <a:latin typeface="Arial Narrow"/>
                        </a:rPr>
                        <a:t>DAVP</a:t>
                      </a:r>
                      <a:r>
                        <a:rPr lang="en-US" sz="2400" b="0" i="0" u="none" strike="noStrike">
                          <a:solidFill>
                            <a:srgbClr val="000000"/>
                          </a:solidFill>
                          <a:latin typeface="Arial Narrow"/>
                        </a:rPr>
                        <a:t> rates that was accounted </a:t>
                      </a:r>
                    </a:p>
                  </a:txBody>
                  <a:tcPr marL="4948" marR="4948" marT="494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07005">
                <a:tc>
                  <a:txBody>
                    <a:bodyPr/>
                    <a:lstStyle/>
                    <a:p>
                      <a:pPr algn="ctr" fontAlgn="b"/>
                      <a:r>
                        <a:rPr lang="en-US" sz="2000" b="0" i="0" u="none" strike="noStrike">
                          <a:solidFill>
                            <a:srgbClr val="000000"/>
                          </a:solidFill>
                          <a:latin typeface="Calibri"/>
                        </a:rPr>
                        <a:t>1</a:t>
                      </a:r>
                    </a:p>
                  </a:txBody>
                  <a:tcPr marL="4948" marR="4948" marT="49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000" b="0" i="0" u="none" strike="noStrike">
                          <a:solidFill>
                            <a:srgbClr val="000000"/>
                          </a:solidFill>
                          <a:latin typeface="Calibri"/>
                        </a:rPr>
                        <a:t>2</a:t>
                      </a:r>
                    </a:p>
                  </a:txBody>
                  <a:tcPr marL="4948" marR="4948" marT="49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000" b="0" i="0" u="none" strike="noStrike">
                          <a:solidFill>
                            <a:srgbClr val="000000"/>
                          </a:solidFill>
                          <a:latin typeface="Calibri"/>
                        </a:rPr>
                        <a:t>3</a:t>
                      </a:r>
                    </a:p>
                  </a:txBody>
                  <a:tcPr marL="4948" marR="4948" marT="49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000" b="0" i="0" u="none" strike="noStrike">
                          <a:solidFill>
                            <a:srgbClr val="000000"/>
                          </a:solidFill>
                          <a:latin typeface="Calibri"/>
                        </a:rPr>
                        <a:t>4</a:t>
                      </a:r>
                    </a:p>
                  </a:txBody>
                  <a:tcPr marL="4948" marR="4948" marT="49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000" b="0" i="0" u="none" strike="noStrike">
                          <a:solidFill>
                            <a:srgbClr val="000000"/>
                          </a:solidFill>
                          <a:latin typeface="Calibri"/>
                        </a:rPr>
                        <a:t>5</a:t>
                      </a:r>
                    </a:p>
                  </a:txBody>
                  <a:tcPr marL="4948" marR="4948" marT="49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07005">
                <a:tc>
                  <a:txBody>
                    <a:bodyPr/>
                    <a:lstStyle/>
                    <a:p>
                      <a:pPr algn="ctr" fontAlgn="b"/>
                      <a:r>
                        <a:rPr lang="en-US" sz="2000" b="0" i="0" u="none" strike="noStrike">
                          <a:solidFill>
                            <a:srgbClr val="000000"/>
                          </a:solidFill>
                          <a:latin typeface="Calibri"/>
                        </a:rPr>
                        <a:t> </a:t>
                      </a:r>
                    </a:p>
                  </a:txBody>
                  <a:tcPr marL="4948" marR="4948" marT="49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000" b="0" i="0" u="none" strike="noStrike">
                          <a:solidFill>
                            <a:srgbClr val="000000"/>
                          </a:solidFill>
                          <a:latin typeface="Calibri"/>
                        </a:rPr>
                        <a:t> </a:t>
                      </a:r>
                    </a:p>
                  </a:txBody>
                  <a:tcPr marL="4948" marR="4948" marT="49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000" b="0" i="0" u="none" strike="noStrike">
                          <a:solidFill>
                            <a:srgbClr val="000000"/>
                          </a:solidFill>
                          <a:latin typeface="Calibri"/>
                        </a:rPr>
                        <a:t> </a:t>
                      </a:r>
                    </a:p>
                  </a:txBody>
                  <a:tcPr marL="4948" marR="4948" marT="49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000" b="0" i="0" u="none" strike="noStrike">
                          <a:solidFill>
                            <a:srgbClr val="000000"/>
                          </a:solidFill>
                          <a:latin typeface="Calibri"/>
                        </a:rPr>
                        <a:t> </a:t>
                      </a:r>
                    </a:p>
                  </a:txBody>
                  <a:tcPr marL="4948" marR="4948" marT="49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000" b="0" i="0" u="none" strike="noStrike" dirty="0">
                          <a:solidFill>
                            <a:srgbClr val="000000"/>
                          </a:solidFill>
                          <a:latin typeface="Calibri"/>
                        </a:rPr>
                        <a:t> </a:t>
                      </a:r>
                    </a:p>
                  </a:txBody>
                  <a:tcPr marL="4948" marR="4948" marT="49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6F15528-21DE-4FAA-801E-634DDDAF4B2B}" type="slidenum">
              <a:rPr lang="en-US" smtClean="0"/>
              <a:pPr/>
              <a:t>45</a:t>
            </a:fld>
            <a:endParaRPr lang="en-US"/>
          </a:p>
        </p:txBody>
      </p:sp>
      <p:sp>
        <p:nvSpPr>
          <p:cNvPr id="132097" name="Rectangle 1"/>
          <p:cNvSpPr>
            <a:spLocks noChangeArrowheads="1"/>
          </p:cNvSpPr>
          <p:nvPr/>
        </p:nvSpPr>
        <p:spPr bwMode="auto">
          <a:xfrm>
            <a:off x="107504" y="665694"/>
            <a:ext cx="8496944" cy="578619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4800" b="1" i="0" strike="noStrike" cap="none" normalizeH="0" baseline="0" dirty="0" smtClean="0">
                <a:ln>
                  <a:noFill/>
                </a:ln>
                <a:solidFill>
                  <a:schemeClr val="tx1"/>
                </a:solidFill>
                <a:effectLst/>
                <a:latin typeface="DevLys 010" pitchFamily="2" charset="0"/>
                <a:ea typeface="Times New Roman" pitchFamily="18" charset="0"/>
                <a:cs typeface="Times New Roman" pitchFamily="18" charset="0"/>
              </a:rPr>
              <a:t>/</a:t>
            </a:r>
            <a:r>
              <a:rPr kumimoji="0" lang="en-US" sz="4800" b="1" i="0" strike="noStrike" cap="none" normalizeH="0" baseline="0" dirty="0" err="1" smtClean="0">
                <a:ln>
                  <a:noFill/>
                </a:ln>
                <a:solidFill>
                  <a:schemeClr val="tx1"/>
                </a:solidFill>
                <a:effectLst/>
                <a:latin typeface="DevLys 010" pitchFamily="2" charset="0"/>
                <a:ea typeface="Times New Roman" pitchFamily="18" charset="0"/>
                <a:cs typeface="Times New Roman" pitchFamily="18" charset="0"/>
              </a:rPr>
              <a:t>kkjk</a:t>
            </a:r>
            <a:r>
              <a:rPr kumimoji="0" lang="en-US" sz="4800" b="1" i="0" strike="noStrike" cap="none" normalizeH="0" baseline="0" dirty="0" smtClean="0">
                <a:ln>
                  <a:noFill/>
                </a:ln>
                <a:solidFill>
                  <a:schemeClr val="tx1"/>
                </a:solidFill>
                <a:effectLst/>
                <a:latin typeface="DevLys 010" pitchFamily="2" charset="0"/>
                <a:ea typeface="Times New Roman" pitchFamily="18" charset="0"/>
                <a:cs typeface="Times New Roman" pitchFamily="18" charset="0"/>
              </a:rPr>
              <a:t> 127 ,</a:t>
            </a:r>
            <a:endParaRPr kumimoji="0" lang="en-US" sz="1600" b="0" i="0" strike="noStrike" cap="none" normalizeH="0" baseline="0" dirty="0" smtClean="0">
              <a:ln>
                <a:noFill/>
              </a:ln>
              <a:solidFill>
                <a:schemeClr val="tx1"/>
              </a:solidFill>
              <a:effectLst/>
              <a:latin typeface="Arial" pitchFamily="34" charset="0"/>
              <a:cs typeface="Arial" pitchFamily="34" charset="0"/>
            </a:endParaRPr>
          </a:p>
          <a:p>
            <a:pPr marL="231775" marR="0" lvl="0" indent="-231775" algn="just" defTabSz="914400" rtl="0" eaLnBrk="0" fontAlgn="base" latinLnBrk="0" hangingPunct="0">
              <a:lnSpc>
                <a:spcPct val="100000"/>
              </a:lnSpc>
              <a:spcBef>
                <a:spcPct val="0"/>
              </a:spcBef>
              <a:spcAft>
                <a:spcPct val="0"/>
              </a:spcAft>
              <a:buClrTx/>
              <a:buSzTx/>
              <a:buFont typeface="Arial" pitchFamily="34" charset="0"/>
              <a:buChar char="•"/>
              <a:tabLst/>
            </a:pPr>
            <a:r>
              <a:rPr kumimoji="0" lang="en-US" sz="4600" i="0" u="none" strike="noStrike" cap="none" normalizeH="0" baseline="0" dirty="0" err="1" smtClean="0">
                <a:ln>
                  <a:noFill/>
                </a:ln>
                <a:solidFill>
                  <a:schemeClr val="tx1"/>
                </a:solidFill>
                <a:effectLst/>
                <a:latin typeface="DevLys 010" pitchFamily="2" charset="0"/>
                <a:ea typeface="Times New Roman" pitchFamily="18" charset="0"/>
                <a:cs typeface="Times New Roman" pitchFamily="18" charset="0"/>
              </a:rPr>
              <a:t>Hkkjr</a:t>
            </a:r>
            <a:r>
              <a:rPr kumimoji="0" lang="en-US" sz="4600" i="0" u="none" strike="noStrike" cap="none" normalizeH="0" baseline="0" dirty="0" smtClean="0">
                <a:ln>
                  <a:noFill/>
                </a:ln>
                <a:solidFill>
                  <a:schemeClr val="tx1"/>
                </a:solidFill>
                <a:effectLst/>
                <a:latin typeface="DevLys 010" pitchFamily="2" charset="0"/>
                <a:ea typeface="Times New Roman" pitchFamily="18" charset="0"/>
                <a:cs typeface="Times New Roman" pitchFamily="18" charset="0"/>
              </a:rPr>
              <a:t> </a:t>
            </a:r>
            <a:r>
              <a:rPr kumimoji="0" lang="en-US" sz="4600" i="0" u="none" strike="noStrike" cap="none" normalizeH="0" baseline="0" dirty="0" err="1" smtClean="0">
                <a:ln>
                  <a:noFill/>
                </a:ln>
                <a:solidFill>
                  <a:schemeClr val="tx1"/>
                </a:solidFill>
                <a:effectLst/>
                <a:latin typeface="DevLys 010" pitchFamily="2" charset="0"/>
                <a:ea typeface="Times New Roman" pitchFamily="18" charset="0"/>
                <a:cs typeface="Times New Roman" pitchFamily="18" charset="0"/>
              </a:rPr>
              <a:t>fuokZpu</a:t>
            </a:r>
            <a:r>
              <a:rPr kumimoji="0" lang="en-US" sz="4600" i="0" u="none" strike="noStrike" cap="none" normalizeH="0" baseline="0" dirty="0" smtClean="0">
                <a:ln>
                  <a:noFill/>
                </a:ln>
                <a:solidFill>
                  <a:schemeClr val="tx1"/>
                </a:solidFill>
                <a:effectLst/>
                <a:latin typeface="DevLys 010" pitchFamily="2" charset="0"/>
                <a:ea typeface="Times New Roman" pitchFamily="18" charset="0"/>
                <a:cs typeface="Times New Roman" pitchFamily="18" charset="0"/>
              </a:rPr>
              <a:t> </a:t>
            </a:r>
            <a:r>
              <a:rPr kumimoji="0" lang="en-US" sz="4600" i="0" u="none" strike="noStrike" cap="none" normalizeH="0" baseline="0" dirty="0" err="1" smtClean="0">
                <a:ln>
                  <a:noFill/>
                </a:ln>
                <a:solidFill>
                  <a:schemeClr val="tx1"/>
                </a:solidFill>
                <a:effectLst/>
                <a:latin typeface="DevLys 010" pitchFamily="2" charset="0"/>
                <a:ea typeface="Times New Roman" pitchFamily="18" charset="0"/>
                <a:cs typeface="Times New Roman" pitchFamily="18" charset="0"/>
              </a:rPr>
              <a:t>vk;ksx</a:t>
            </a:r>
            <a:r>
              <a:rPr kumimoji="0" lang="en-US" sz="4600" i="0" u="none" strike="noStrike" cap="none" normalizeH="0" baseline="0" dirty="0" smtClean="0">
                <a:ln>
                  <a:noFill/>
                </a:ln>
                <a:solidFill>
                  <a:schemeClr val="tx1"/>
                </a:solidFill>
                <a:effectLst/>
                <a:latin typeface="DevLys 010" pitchFamily="2" charset="0"/>
                <a:ea typeface="Times New Roman" pitchFamily="18" charset="0"/>
                <a:cs typeface="Times New Roman" pitchFamily="18" charset="0"/>
              </a:rPr>
              <a:t> </a:t>
            </a:r>
            <a:r>
              <a:rPr kumimoji="0" lang="en-US" sz="4600" i="0" u="none" strike="noStrike" cap="none" normalizeH="0" baseline="0" dirty="0" err="1" smtClean="0">
                <a:ln>
                  <a:noFill/>
                </a:ln>
                <a:solidFill>
                  <a:schemeClr val="tx1"/>
                </a:solidFill>
                <a:effectLst/>
                <a:latin typeface="DevLys 010" pitchFamily="2" charset="0"/>
                <a:ea typeface="Times New Roman" pitchFamily="18" charset="0"/>
                <a:cs typeface="Times New Roman" pitchFamily="18" charset="0"/>
              </a:rPr>
              <a:t>dk</a:t>
            </a:r>
            <a:r>
              <a:rPr kumimoji="0" lang="en-US" sz="4600" i="0" u="none" strike="noStrike" cap="none" normalizeH="0" baseline="0" dirty="0" smtClean="0">
                <a:ln>
                  <a:noFill/>
                </a:ln>
                <a:solidFill>
                  <a:schemeClr val="tx1"/>
                </a:solidFill>
                <a:effectLst/>
                <a:latin typeface="DevLys 010" pitchFamily="2" charset="0"/>
                <a:ea typeface="Times New Roman" pitchFamily="18" charset="0"/>
                <a:cs typeface="Times New Roman" pitchFamily="18" charset="0"/>
              </a:rPr>
              <a:t> </a:t>
            </a:r>
            <a:r>
              <a:rPr kumimoji="0" lang="en-US" sz="4600" i="0" u="none" strike="noStrike" cap="none" normalizeH="0" baseline="0" dirty="0" err="1" smtClean="0">
                <a:ln>
                  <a:noFill/>
                </a:ln>
                <a:solidFill>
                  <a:schemeClr val="tx1"/>
                </a:solidFill>
                <a:effectLst/>
                <a:latin typeface="DevLys 010" pitchFamily="2" charset="0"/>
                <a:ea typeface="Times New Roman" pitchFamily="18" charset="0"/>
                <a:cs typeface="Times New Roman" pitchFamily="18" charset="0"/>
              </a:rPr>
              <a:t>ifji</a:t>
            </a:r>
            <a:r>
              <a:rPr kumimoji="0" lang="en-US" sz="4600" i="0" u="none" strike="noStrike" cap="none" normalizeH="0" baseline="0" dirty="0" smtClean="0">
                <a:ln>
                  <a:noFill/>
                </a:ln>
                <a:solidFill>
                  <a:schemeClr val="tx1"/>
                </a:solidFill>
                <a:effectLst/>
                <a:latin typeface="DevLys 010" pitchFamily="2" charset="0"/>
                <a:ea typeface="Times New Roman" pitchFamily="18" charset="0"/>
                <a:cs typeface="Times New Roman" pitchFamily="18" charset="0"/>
              </a:rPr>
              <a:t>= </a:t>
            </a:r>
            <a:r>
              <a:rPr kumimoji="0" lang="en-US" sz="4600" i="0" u="none" strike="noStrike" cap="none" normalizeH="0" baseline="0" dirty="0" err="1" smtClean="0">
                <a:ln>
                  <a:noFill/>
                </a:ln>
                <a:solidFill>
                  <a:schemeClr val="tx1"/>
                </a:solidFill>
                <a:effectLst/>
                <a:latin typeface="DevLys 010" pitchFamily="2" charset="0"/>
                <a:ea typeface="Times New Roman" pitchFamily="18" charset="0"/>
                <a:cs typeface="Times New Roman" pitchFamily="18" charset="0"/>
              </a:rPr>
              <a:t>fnukad</a:t>
            </a:r>
            <a:r>
              <a:rPr kumimoji="0" lang="en-US" sz="4600" i="0" u="none" strike="noStrike" cap="none" normalizeH="0" baseline="0" dirty="0" smtClean="0">
                <a:ln>
                  <a:noFill/>
                </a:ln>
                <a:solidFill>
                  <a:schemeClr val="tx1"/>
                </a:solidFill>
                <a:effectLst/>
                <a:latin typeface="DevLys 010" pitchFamily="2" charset="0"/>
                <a:ea typeface="Times New Roman" pitchFamily="18" charset="0"/>
                <a:cs typeface="Times New Roman" pitchFamily="18" charset="0"/>
              </a:rPr>
              <a:t> 08-06-2010 vuqyXud&amp;29d</a:t>
            </a:r>
            <a:endParaRPr kumimoji="0" lang="en-US" sz="4600" i="0" u="none" strike="noStrike" cap="none" normalizeH="0" baseline="0" dirty="0" smtClean="0">
              <a:ln>
                <a:noFill/>
              </a:ln>
              <a:solidFill>
                <a:schemeClr val="tx1"/>
              </a:solidFill>
              <a:effectLst/>
              <a:latin typeface="Arial" pitchFamily="34" charset="0"/>
              <a:cs typeface="Arial" pitchFamily="34" charset="0"/>
            </a:endParaRPr>
          </a:p>
          <a:p>
            <a:pPr marL="231775" marR="0" lvl="0" indent="-231775" algn="just" defTabSz="914400" rtl="0" eaLnBrk="0" fontAlgn="base" latinLnBrk="0" hangingPunct="0">
              <a:lnSpc>
                <a:spcPct val="100000"/>
              </a:lnSpc>
              <a:spcBef>
                <a:spcPct val="0"/>
              </a:spcBef>
              <a:spcAft>
                <a:spcPct val="0"/>
              </a:spcAft>
              <a:buClrTx/>
              <a:buSzTx/>
              <a:buFont typeface="Arial" pitchFamily="34" charset="0"/>
              <a:buChar char="•"/>
              <a:tabLst/>
            </a:pPr>
            <a:r>
              <a:rPr kumimoji="0" lang="en-US" sz="4600" i="0" u="none" strike="noStrike" cap="none" normalizeH="0" baseline="0" dirty="0" err="1" smtClean="0">
                <a:ln>
                  <a:noFill/>
                </a:ln>
                <a:solidFill>
                  <a:schemeClr val="tx1"/>
                </a:solidFill>
                <a:effectLst/>
                <a:latin typeface="DevLys 010" pitchFamily="2" charset="0"/>
                <a:ea typeface="Times New Roman" pitchFamily="18" charset="0"/>
                <a:cs typeface="Times New Roman" pitchFamily="18" charset="0"/>
              </a:rPr>
              <a:t>isM</a:t>
            </a:r>
            <a:r>
              <a:rPr kumimoji="0" lang="en-US" sz="4600" i="0" u="none" strike="noStrike" cap="none" normalizeH="0" baseline="0" dirty="0" smtClean="0">
                <a:ln>
                  <a:noFill/>
                </a:ln>
                <a:solidFill>
                  <a:schemeClr val="tx1"/>
                </a:solidFill>
                <a:effectLst/>
                <a:latin typeface="DevLys 010" pitchFamily="2" charset="0"/>
                <a:ea typeface="Times New Roman" pitchFamily="18" charset="0"/>
                <a:cs typeface="Times New Roman" pitchFamily="18" charset="0"/>
              </a:rPr>
              <a:t> </a:t>
            </a:r>
            <a:r>
              <a:rPr kumimoji="0" lang="en-US" sz="4600" i="0" u="none" strike="noStrike" cap="none" normalizeH="0" baseline="0" dirty="0" err="1" smtClean="0">
                <a:ln>
                  <a:noFill/>
                </a:ln>
                <a:solidFill>
                  <a:schemeClr val="tx1"/>
                </a:solidFill>
                <a:effectLst/>
                <a:latin typeface="DevLys 010" pitchFamily="2" charset="0"/>
                <a:ea typeface="Times New Roman" pitchFamily="18" charset="0"/>
                <a:cs typeface="Times New Roman" pitchFamily="18" charset="0"/>
              </a:rPr>
              <a:t>U;wt</a:t>
            </a:r>
            <a:r>
              <a:rPr kumimoji="0" lang="en-US" sz="4600" i="0" u="none" strike="noStrike" cap="none" normalizeH="0" baseline="0" dirty="0" smtClean="0">
                <a:ln>
                  <a:noFill/>
                </a:ln>
                <a:solidFill>
                  <a:schemeClr val="tx1"/>
                </a:solidFill>
                <a:effectLst/>
                <a:latin typeface="DevLys 010" pitchFamily="2" charset="0"/>
                <a:ea typeface="Times New Roman" pitchFamily="18" charset="0"/>
                <a:cs typeface="Times New Roman" pitchFamily="18" charset="0"/>
              </a:rPr>
              <a:t> </a:t>
            </a:r>
            <a:r>
              <a:rPr kumimoji="0" lang="en-US" sz="4600" i="0" u="none" strike="noStrike" cap="none" normalizeH="0" baseline="0" dirty="0" err="1" smtClean="0">
                <a:ln>
                  <a:noFill/>
                </a:ln>
                <a:solidFill>
                  <a:schemeClr val="tx1"/>
                </a:solidFill>
                <a:effectLst/>
                <a:latin typeface="DevLys 010" pitchFamily="2" charset="0"/>
                <a:ea typeface="Times New Roman" pitchFamily="18" charset="0"/>
                <a:cs typeface="Times New Roman" pitchFamily="18" charset="0"/>
              </a:rPr>
              <a:t>yksd</a:t>
            </a:r>
            <a:r>
              <a:rPr kumimoji="0" lang="en-US" sz="4600" i="0" u="none" strike="noStrike" cap="none" normalizeH="0" baseline="0" dirty="0" smtClean="0">
                <a:ln>
                  <a:noFill/>
                </a:ln>
                <a:solidFill>
                  <a:schemeClr val="tx1"/>
                </a:solidFill>
                <a:effectLst/>
                <a:latin typeface="DevLys 010" pitchFamily="2" charset="0"/>
                <a:ea typeface="Times New Roman" pitchFamily="18" charset="0"/>
                <a:cs typeface="Times New Roman" pitchFamily="18" charset="0"/>
              </a:rPr>
              <a:t> </a:t>
            </a:r>
            <a:r>
              <a:rPr kumimoji="0" lang="en-US" sz="4600" i="0" u="none" strike="noStrike" cap="none" normalizeH="0" baseline="0" dirty="0" err="1" smtClean="0">
                <a:ln>
                  <a:noFill/>
                </a:ln>
                <a:solidFill>
                  <a:schemeClr val="tx1"/>
                </a:solidFill>
                <a:effectLst/>
                <a:latin typeface="DevLys 010" pitchFamily="2" charset="0"/>
                <a:ea typeface="Times New Roman" pitchFamily="18" charset="0"/>
                <a:cs typeface="Times New Roman" pitchFamily="18" charset="0"/>
              </a:rPr>
              <a:t>izfrfuf</a:t>
            </a:r>
            <a:r>
              <a:rPr kumimoji="0" lang="en-US" sz="4600" i="0" u="none" strike="noStrike" cap="none" normalizeH="0" baseline="0" dirty="0" smtClean="0">
                <a:ln>
                  <a:noFill/>
                </a:ln>
                <a:solidFill>
                  <a:schemeClr val="tx1"/>
                </a:solidFill>
                <a:effectLst/>
                <a:latin typeface="DevLys 010" pitchFamily="2" charset="0"/>
                <a:ea typeface="Times New Roman" pitchFamily="18" charset="0"/>
                <a:cs typeface="Times New Roman" pitchFamily="18" charset="0"/>
              </a:rPr>
              <a:t>/</a:t>
            </a:r>
            <a:r>
              <a:rPr kumimoji="0" lang="en-US" sz="4600" i="0" u="none" strike="noStrike" cap="none" normalizeH="0" baseline="0" dirty="0" err="1" smtClean="0">
                <a:ln>
                  <a:noFill/>
                </a:ln>
                <a:solidFill>
                  <a:schemeClr val="tx1"/>
                </a:solidFill>
                <a:effectLst/>
                <a:latin typeface="DevLys 010" pitchFamily="2" charset="0"/>
                <a:ea typeface="Times New Roman" pitchFamily="18" charset="0"/>
                <a:cs typeface="Times New Roman" pitchFamily="18" charset="0"/>
              </a:rPr>
              <a:t>kRo</a:t>
            </a:r>
            <a:r>
              <a:rPr kumimoji="0" lang="en-US" sz="4600" i="0" u="none" strike="noStrike" cap="none" normalizeH="0" baseline="0" dirty="0" smtClean="0">
                <a:ln>
                  <a:noFill/>
                </a:ln>
                <a:solidFill>
                  <a:schemeClr val="tx1"/>
                </a:solidFill>
                <a:effectLst/>
                <a:latin typeface="DevLys 010" pitchFamily="2" charset="0"/>
                <a:ea typeface="Times New Roman" pitchFamily="18" charset="0"/>
                <a:cs typeface="Times New Roman" pitchFamily="18" charset="0"/>
              </a:rPr>
              <a:t> </a:t>
            </a:r>
            <a:r>
              <a:rPr kumimoji="0" lang="en-US" sz="4600" i="0" u="none" strike="noStrike" cap="none" normalizeH="0" baseline="0" dirty="0" err="1" smtClean="0">
                <a:ln>
                  <a:noFill/>
                </a:ln>
                <a:solidFill>
                  <a:schemeClr val="tx1"/>
                </a:solidFill>
                <a:effectLst/>
                <a:latin typeface="DevLys 010" pitchFamily="2" charset="0"/>
                <a:ea typeface="Times New Roman" pitchFamily="18" charset="0"/>
                <a:cs typeface="Times New Roman" pitchFamily="18" charset="0"/>
              </a:rPr>
              <a:t>vf</a:t>
            </a:r>
            <a:r>
              <a:rPr kumimoji="0" lang="en-US" sz="4600" i="0" u="none" strike="noStrike" cap="none" normalizeH="0" baseline="0" dirty="0" smtClean="0">
                <a:ln>
                  <a:noFill/>
                </a:ln>
                <a:solidFill>
                  <a:schemeClr val="tx1"/>
                </a:solidFill>
                <a:effectLst/>
                <a:latin typeface="DevLys 010" pitchFamily="2" charset="0"/>
                <a:ea typeface="Times New Roman" pitchFamily="18" charset="0"/>
                <a:cs typeface="Times New Roman" pitchFamily="18" charset="0"/>
              </a:rPr>
              <a:t>/</a:t>
            </a:r>
            <a:r>
              <a:rPr kumimoji="0" lang="en-US" sz="4600" i="0" u="none" strike="noStrike" cap="none" normalizeH="0" baseline="0" dirty="0" err="1" smtClean="0">
                <a:ln>
                  <a:noFill/>
                </a:ln>
                <a:solidFill>
                  <a:schemeClr val="tx1"/>
                </a:solidFill>
                <a:effectLst/>
                <a:latin typeface="DevLys 010" pitchFamily="2" charset="0"/>
                <a:ea typeface="Times New Roman" pitchFamily="18" charset="0"/>
                <a:cs typeface="Times New Roman" pitchFamily="18" charset="0"/>
              </a:rPr>
              <a:t>kfu;e</a:t>
            </a:r>
            <a:r>
              <a:rPr kumimoji="0" lang="en-US" sz="4600" i="0" u="none" strike="noStrike" cap="none" normalizeH="0" baseline="0" dirty="0" smtClean="0">
                <a:ln>
                  <a:noFill/>
                </a:ln>
                <a:solidFill>
                  <a:schemeClr val="tx1"/>
                </a:solidFill>
                <a:effectLst/>
                <a:latin typeface="DevLys 010" pitchFamily="2" charset="0"/>
                <a:ea typeface="Times New Roman" pitchFamily="18" charset="0"/>
                <a:cs typeface="Times New Roman" pitchFamily="18" charset="0"/>
              </a:rPr>
              <a:t> 1951 dh /</a:t>
            </a:r>
            <a:r>
              <a:rPr kumimoji="0" lang="en-US" sz="4600" i="0" u="none" strike="noStrike" cap="none" normalizeH="0" baseline="0" dirty="0" err="1" smtClean="0">
                <a:ln>
                  <a:noFill/>
                </a:ln>
                <a:solidFill>
                  <a:schemeClr val="tx1"/>
                </a:solidFill>
                <a:effectLst/>
                <a:latin typeface="DevLys 010" pitchFamily="2" charset="0"/>
                <a:ea typeface="Times New Roman" pitchFamily="18" charset="0"/>
                <a:cs typeface="Times New Roman" pitchFamily="18" charset="0"/>
              </a:rPr>
              <a:t>kkjk</a:t>
            </a:r>
            <a:r>
              <a:rPr kumimoji="0" lang="en-US" sz="4600" i="0" u="none" strike="noStrike" cap="none" normalizeH="0" baseline="0" dirty="0" smtClean="0">
                <a:ln>
                  <a:noFill/>
                </a:ln>
                <a:solidFill>
                  <a:schemeClr val="tx1"/>
                </a:solidFill>
                <a:effectLst/>
                <a:latin typeface="DevLys 010" pitchFamily="2" charset="0"/>
                <a:ea typeface="Times New Roman" pitchFamily="18" charset="0"/>
                <a:cs typeface="Times New Roman" pitchFamily="18" charset="0"/>
              </a:rPr>
              <a:t> 127d ¼1½ </a:t>
            </a:r>
            <a:r>
              <a:rPr kumimoji="0" lang="en-US" sz="4600" i="0" u="none" strike="noStrike" cap="none" normalizeH="0" baseline="0" dirty="0" err="1" smtClean="0">
                <a:ln>
                  <a:noFill/>
                </a:ln>
                <a:solidFill>
                  <a:schemeClr val="tx1"/>
                </a:solidFill>
                <a:effectLst/>
                <a:latin typeface="DevLys 010" pitchFamily="2" charset="0"/>
                <a:ea typeface="Times New Roman" pitchFamily="18" charset="0"/>
                <a:cs typeface="Times New Roman" pitchFamily="18" charset="0"/>
              </a:rPr>
              <a:t>ds</a:t>
            </a:r>
            <a:r>
              <a:rPr kumimoji="0" lang="en-US" sz="4600" i="0" u="none" strike="noStrike" cap="none" normalizeH="0" baseline="0" dirty="0" smtClean="0">
                <a:ln>
                  <a:noFill/>
                </a:ln>
                <a:solidFill>
                  <a:schemeClr val="tx1"/>
                </a:solidFill>
                <a:effectLst/>
                <a:latin typeface="DevLys 010" pitchFamily="2" charset="0"/>
                <a:ea typeface="Times New Roman" pitchFamily="18" charset="0"/>
                <a:cs typeface="Times New Roman" pitchFamily="18" charset="0"/>
              </a:rPr>
              <a:t> </a:t>
            </a:r>
            <a:r>
              <a:rPr kumimoji="0" lang="en-US" sz="4600" i="0" u="none" strike="noStrike" cap="none" normalizeH="0" baseline="0" dirty="0" err="1" smtClean="0">
                <a:ln>
                  <a:noFill/>
                </a:ln>
                <a:solidFill>
                  <a:schemeClr val="tx1"/>
                </a:solidFill>
                <a:effectLst/>
                <a:latin typeface="DevLys 010" pitchFamily="2" charset="0"/>
                <a:ea typeface="Times New Roman" pitchFamily="18" charset="0"/>
                <a:cs typeface="Times New Roman" pitchFamily="18" charset="0"/>
              </a:rPr>
              <a:t>varxZr</a:t>
            </a:r>
            <a:r>
              <a:rPr kumimoji="0" lang="en-US" sz="4600" i="0" u="none" strike="noStrike" cap="none" normalizeH="0" baseline="0" dirty="0" smtClean="0">
                <a:ln>
                  <a:noFill/>
                </a:ln>
                <a:solidFill>
                  <a:schemeClr val="tx1"/>
                </a:solidFill>
                <a:effectLst/>
                <a:latin typeface="DevLys 010" pitchFamily="2" charset="0"/>
                <a:ea typeface="Times New Roman" pitchFamily="18" charset="0"/>
                <a:cs typeface="Times New Roman" pitchFamily="18" charset="0"/>
              </a:rPr>
              <a:t> **</a:t>
            </a:r>
            <a:r>
              <a:rPr kumimoji="0" lang="en-US" sz="4600" i="0" u="none" strike="noStrike" cap="none" normalizeH="0" baseline="0" dirty="0" err="1" smtClean="0">
                <a:ln>
                  <a:noFill/>
                </a:ln>
                <a:solidFill>
                  <a:schemeClr val="tx1"/>
                </a:solidFill>
                <a:effectLst/>
                <a:latin typeface="DevLys 010" pitchFamily="2" charset="0"/>
                <a:ea typeface="Times New Roman" pitchFamily="18" charset="0"/>
                <a:cs typeface="Times New Roman" pitchFamily="18" charset="0"/>
              </a:rPr>
              <a:t>vU</a:t>
            </a:r>
            <a:r>
              <a:rPr kumimoji="0" lang="en-US" sz="4600" i="0" u="none" strike="noStrike" cap="none" normalizeH="0" baseline="0" dirty="0" smtClean="0">
                <a:ln>
                  <a:noFill/>
                </a:ln>
                <a:solidFill>
                  <a:schemeClr val="tx1"/>
                </a:solidFill>
                <a:effectLst/>
                <a:latin typeface="DevLys 010" pitchFamily="2" charset="0"/>
                <a:ea typeface="Times New Roman" pitchFamily="18" charset="0"/>
                <a:cs typeface="Times New Roman" pitchFamily="18" charset="0"/>
              </a:rPr>
              <a:t>; </a:t>
            </a:r>
            <a:r>
              <a:rPr kumimoji="0" lang="en-US" sz="4600" i="0" u="none" strike="noStrike" cap="none" normalizeH="0" baseline="0" dirty="0" err="1" smtClean="0">
                <a:ln>
                  <a:noFill/>
                </a:ln>
                <a:solidFill>
                  <a:schemeClr val="tx1"/>
                </a:solidFill>
                <a:effectLst/>
                <a:latin typeface="DevLys 010" pitchFamily="2" charset="0"/>
                <a:ea typeface="Times New Roman" pitchFamily="18" charset="0"/>
                <a:cs typeface="Times New Roman" pitchFamily="18" charset="0"/>
              </a:rPr>
              <a:t>nLrkost</a:t>
            </a:r>
            <a:r>
              <a:rPr kumimoji="0" lang="en-US" sz="4600" i="0" u="none" strike="noStrike" cap="none" normalizeH="0" baseline="0" dirty="0" smtClean="0">
                <a:ln>
                  <a:noFill/>
                </a:ln>
                <a:solidFill>
                  <a:schemeClr val="tx1"/>
                </a:solidFill>
                <a:effectLst/>
                <a:latin typeface="DevLys 010" pitchFamily="2" charset="0"/>
                <a:ea typeface="Times New Roman" pitchFamily="18" charset="0"/>
                <a:cs typeface="Times New Roman" pitchFamily="18" charset="0"/>
              </a:rPr>
              <a:t>** dh Js.kh </a:t>
            </a:r>
            <a:r>
              <a:rPr kumimoji="0" lang="en-US" sz="4600" i="0" u="none" strike="noStrike" cap="none" normalizeH="0" baseline="0" dirty="0" err="1" smtClean="0">
                <a:ln>
                  <a:noFill/>
                </a:ln>
                <a:solidFill>
                  <a:schemeClr val="tx1"/>
                </a:solidFill>
                <a:effectLst/>
                <a:latin typeface="DevLys 010" pitchFamily="2" charset="0"/>
                <a:ea typeface="Times New Roman" pitchFamily="18" charset="0"/>
                <a:cs typeface="Times New Roman" pitchFamily="18" charset="0"/>
              </a:rPr>
              <a:t>esa</a:t>
            </a:r>
            <a:r>
              <a:rPr kumimoji="0" lang="en-US" sz="4600" i="0" u="none" strike="noStrike" cap="none" normalizeH="0" baseline="0" dirty="0" smtClean="0">
                <a:ln>
                  <a:noFill/>
                </a:ln>
                <a:solidFill>
                  <a:schemeClr val="tx1"/>
                </a:solidFill>
                <a:effectLst/>
                <a:latin typeface="DevLys 010" pitchFamily="2" charset="0"/>
                <a:ea typeface="Times New Roman" pitchFamily="18" charset="0"/>
                <a:cs typeface="Times New Roman" pitchFamily="18" charset="0"/>
              </a:rPr>
              <a:t> </a:t>
            </a:r>
            <a:r>
              <a:rPr kumimoji="0" lang="en-US" sz="4600" i="0" u="none" strike="noStrike" cap="none" normalizeH="0" baseline="0" dirty="0" err="1" smtClean="0">
                <a:ln>
                  <a:noFill/>
                </a:ln>
                <a:solidFill>
                  <a:schemeClr val="tx1"/>
                </a:solidFill>
                <a:effectLst/>
                <a:latin typeface="DevLys 010" pitchFamily="2" charset="0"/>
                <a:ea typeface="Times New Roman" pitchFamily="18" charset="0"/>
                <a:cs typeface="Times New Roman" pitchFamily="18" charset="0"/>
              </a:rPr>
              <a:t>vkrh</a:t>
            </a:r>
            <a:r>
              <a:rPr kumimoji="0" lang="en-US" sz="4600" i="0" u="none" strike="noStrike" cap="none" normalizeH="0" baseline="0" dirty="0" smtClean="0">
                <a:ln>
                  <a:noFill/>
                </a:ln>
                <a:solidFill>
                  <a:schemeClr val="tx1"/>
                </a:solidFill>
                <a:effectLst/>
                <a:latin typeface="DevLys 010" pitchFamily="2" charset="0"/>
                <a:ea typeface="Times New Roman" pitchFamily="18" charset="0"/>
                <a:cs typeface="Times New Roman" pitchFamily="18" charset="0"/>
              </a:rPr>
              <a:t> </a:t>
            </a:r>
            <a:r>
              <a:rPr kumimoji="0" lang="en-US" sz="4600" i="0" u="none" strike="noStrike" cap="none" normalizeH="0" baseline="0" dirty="0" err="1" smtClean="0">
                <a:ln>
                  <a:noFill/>
                </a:ln>
                <a:solidFill>
                  <a:schemeClr val="tx1"/>
                </a:solidFill>
                <a:effectLst/>
                <a:latin typeface="DevLys 010" pitchFamily="2" charset="0"/>
                <a:ea typeface="Times New Roman" pitchFamily="18" charset="0"/>
                <a:cs typeface="Times New Roman" pitchFamily="18" charset="0"/>
              </a:rPr>
              <a:t>gSA</a:t>
            </a:r>
            <a:endParaRPr kumimoji="0" lang="en-US" sz="4600" i="0" u="none" strike="noStrike" cap="none" normalizeH="0" baseline="0" dirty="0" smtClean="0">
              <a:ln>
                <a:noFill/>
              </a:ln>
              <a:solidFill>
                <a:schemeClr val="tx1"/>
              </a:solidFill>
              <a:effectLst/>
              <a:latin typeface="Arial" pitchFamily="34" charset="0"/>
              <a:cs typeface="Arial" pitchFamily="34" charset="0"/>
            </a:endParaRPr>
          </a:p>
          <a:p>
            <a:pPr marL="231775" marR="0" lvl="0" indent="-231775" algn="just" defTabSz="914400" rtl="0" eaLnBrk="0" fontAlgn="base" latinLnBrk="0" hangingPunct="0">
              <a:lnSpc>
                <a:spcPct val="100000"/>
              </a:lnSpc>
              <a:spcBef>
                <a:spcPct val="0"/>
              </a:spcBef>
              <a:spcAft>
                <a:spcPct val="0"/>
              </a:spcAft>
              <a:buClrTx/>
              <a:buSzTx/>
              <a:buFont typeface="Arial" pitchFamily="34" charset="0"/>
              <a:buChar char="•"/>
              <a:tabLst/>
            </a:pPr>
            <a:r>
              <a:rPr kumimoji="0" lang="en-US" sz="4600" i="0" u="none" strike="noStrike" cap="none" normalizeH="0" baseline="0" dirty="0" err="1" smtClean="0">
                <a:ln>
                  <a:noFill/>
                </a:ln>
                <a:solidFill>
                  <a:schemeClr val="tx1"/>
                </a:solidFill>
                <a:effectLst/>
                <a:latin typeface="DevLys 010" pitchFamily="2" charset="0"/>
                <a:ea typeface="Times New Roman" pitchFamily="18" charset="0"/>
                <a:cs typeface="Times New Roman" pitchFamily="18" charset="0"/>
              </a:rPr>
              <a:t>mDr</a:t>
            </a:r>
            <a:r>
              <a:rPr kumimoji="0" lang="en-US" sz="4600" i="0" u="none" strike="noStrike" cap="none" normalizeH="0" baseline="0" dirty="0" smtClean="0">
                <a:ln>
                  <a:noFill/>
                </a:ln>
                <a:solidFill>
                  <a:schemeClr val="tx1"/>
                </a:solidFill>
                <a:effectLst/>
                <a:latin typeface="DevLys 010" pitchFamily="2" charset="0"/>
                <a:ea typeface="Times New Roman" pitchFamily="18" charset="0"/>
                <a:cs typeface="Times New Roman" pitchFamily="18" charset="0"/>
              </a:rPr>
              <a:t> /</a:t>
            </a:r>
            <a:r>
              <a:rPr kumimoji="0" lang="en-US" sz="4600" i="0" u="none" strike="noStrike" cap="none" normalizeH="0" baseline="0" dirty="0" err="1" smtClean="0">
                <a:ln>
                  <a:noFill/>
                </a:ln>
                <a:solidFill>
                  <a:schemeClr val="tx1"/>
                </a:solidFill>
                <a:effectLst/>
                <a:latin typeface="DevLys 010" pitchFamily="2" charset="0"/>
                <a:ea typeface="Times New Roman" pitchFamily="18" charset="0"/>
                <a:cs typeface="Times New Roman" pitchFamily="18" charset="0"/>
              </a:rPr>
              <a:t>kkjk</a:t>
            </a:r>
            <a:r>
              <a:rPr kumimoji="0" lang="en-US" sz="4600" i="0" u="none" strike="noStrike" cap="none" normalizeH="0" baseline="0" dirty="0" smtClean="0">
                <a:ln>
                  <a:noFill/>
                </a:ln>
                <a:solidFill>
                  <a:schemeClr val="tx1"/>
                </a:solidFill>
                <a:effectLst/>
                <a:latin typeface="DevLys 010" pitchFamily="2" charset="0"/>
                <a:ea typeface="Times New Roman" pitchFamily="18" charset="0"/>
                <a:cs typeface="Times New Roman" pitchFamily="18" charset="0"/>
              </a:rPr>
              <a:t> </a:t>
            </a:r>
            <a:r>
              <a:rPr kumimoji="0" lang="en-US" sz="4600" i="0" u="none" strike="noStrike" cap="none" normalizeH="0" baseline="0" dirty="0" err="1" smtClean="0">
                <a:ln>
                  <a:noFill/>
                </a:ln>
                <a:solidFill>
                  <a:schemeClr val="tx1"/>
                </a:solidFill>
                <a:effectLst/>
                <a:latin typeface="DevLys 010" pitchFamily="2" charset="0"/>
                <a:ea typeface="Times New Roman" pitchFamily="18" charset="0"/>
                <a:cs typeface="Times New Roman" pitchFamily="18" charset="0"/>
              </a:rPr>
              <a:t>esa</a:t>
            </a:r>
            <a:r>
              <a:rPr kumimoji="0" lang="en-US" sz="4600" i="0" u="none" strike="noStrike" cap="none" normalizeH="0" baseline="0" dirty="0" smtClean="0">
                <a:ln>
                  <a:noFill/>
                </a:ln>
                <a:solidFill>
                  <a:schemeClr val="tx1"/>
                </a:solidFill>
                <a:effectLst/>
                <a:latin typeface="DevLys 010" pitchFamily="2" charset="0"/>
                <a:ea typeface="Times New Roman" pitchFamily="18" charset="0"/>
                <a:cs typeface="Times New Roman" pitchFamily="18" charset="0"/>
              </a:rPr>
              <a:t> </a:t>
            </a:r>
            <a:r>
              <a:rPr kumimoji="0" lang="en-US" sz="4600" i="0" u="none" strike="noStrike" cap="none" normalizeH="0" baseline="0" dirty="0" err="1" smtClean="0">
                <a:ln>
                  <a:noFill/>
                </a:ln>
                <a:solidFill>
                  <a:schemeClr val="tx1"/>
                </a:solidFill>
                <a:effectLst/>
                <a:latin typeface="DevLys 010" pitchFamily="2" charset="0"/>
                <a:ea typeface="Times New Roman" pitchFamily="18" charset="0"/>
                <a:cs typeface="Times New Roman" pitchFamily="18" charset="0"/>
              </a:rPr>
              <a:t>ehfM;k</a:t>
            </a:r>
            <a:r>
              <a:rPr kumimoji="0" lang="en-US" sz="4600" i="0" u="none" strike="noStrike" cap="none" normalizeH="0" baseline="0" dirty="0" smtClean="0">
                <a:ln>
                  <a:noFill/>
                </a:ln>
                <a:solidFill>
                  <a:schemeClr val="tx1"/>
                </a:solidFill>
                <a:effectLst/>
                <a:latin typeface="DevLys 010" pitchFamily="2" charset="0"/>
                <a:ea typeface="Times New Roman" pitchFamily="18" charset="0"/>
                <a:cs typeface="Times New Roman" pitchFamily="18" charset="0"/>
              </a:rPr>
              <a:t> </a:t>
            </a:r>
            <a:r>
              <a:rPr kumimoji="0" lang="en-US" sz="4600" i="0" u="none" strike="noStrike" cap="none" normalizeH="0" baseline="0" dirty="0" err="1" smtClean="0">
                <a:ln>
                  <a:noFill/>
                </a:ln>
                <a:solidFill>
                  <a:schemeClr val="tx1"/>
                </a:solidFill>
                <a:effectLst/>
                <a:latin typeface="DevLys 010" pitchFamily="2" charset="0"/>
                <a:ea typeface="Times New Roman" pitchFamily="18" charset="0"/>
                <a:cs typeface="Times New Roman" pitchFamily="18" charset="0"/>
              </a:rPr>
              <a:t>gkml</a:t>
            </a:r>
            <a:r>
              <a:rPr kumimoji="0" lang="en-US" sz="4600" i="0" u="none" strike="noStrike" cap="none" normalizeH="0" baseline="0" dirty="0" smtClean="0">
                <a:ln>
                  <a:noFill/>
                </a:ln>
                <a:solidFill>
                  <a:schemeClr val="tx1"/>
                </a:solidFill>
                <a:effectLst/>
                <a:latin typeface="DevLys 010" pitchFamily="2" charset="0"/>
                <a:ea typeface="Times New Roman" pitchFamily="18" charset="0"/>
                <a:cs typeface="Times New Roman" pitchFamily="18" charset="0"/>
              </a:rPr>
              <a:t> </a:t>
            </a:r>
            <a:r>
              <a:rPr kumimoji="0" lang="en-US" sz="4600" i="0" u="none" strike="noStrike" cap="none" normalizeH="0" baseline="0" dirty="0" err="1" smtClean="0">
                <a:ln>
                  <a:noFill/>
                </a:ln>
                <a:solidFill>
                  <a:schemeClr val="tx1"/>
                </a:solidFill>
                <a:effectLst/>
                <a:latin typeface="DevLys 010" pitchFamily="2" charset="0"/>
                <a:ea typeface="Times New Roman" pitchFamily="18" charset="0"/>
                <a:cs typeface="Times New Roman" pitchFamily="18" charset="0"/>
              </a:rPr>
              <a:t>ds</a:t>
            </a:r>
            <a:r>
              <a:rPr kumimoji="0" lang="en-US" sz="4600" i="0" u="none" strike="noStrike" cap="none" normalizeH="0" baseline="0" dirty="0" smtClean="0">
                <a:ln>
                  <a:noFill/>
                </a:ln>
                <a:solidFill>
                  <a:schemeClr val="tx1"/>
                </a:solidFill>
                <a:effectLst/>
                <a:latin typeface="DevLys 010" pitchFamily="2" charset="0"/>
                <a:ea typeface="Times New Roman" pitchFamily="18" charset="0"/>
                <a:cs typeface="Times New Roman" pitchFamily="18" charset="0"/>
              </a:rPr>
              <a:t> </a:t>
            </a:r>
            <a:r>
              <a:rPr kumimoji="0" lang="en-US" sz="4600" i="0" u="none" strike="noStrike" cap="none" normalizeH="0" baseline="0" dirty="0" err="1" smtClean="0">
                <a:ln>
                  <a:noFill/>
                </a:ln>
                <a:solidFill>
                  <a:schemeClr val="tx1"/>
                </a:solidFill>
                <a:effectLst/>
                <a:latin typeface="DevLys 010" pitchFamily="2" charset="0"/>
                <a:ea typeface="Times New Roman" pitchFamily="18" charset="0"/>
                <a:cs typeface="Times New Roman" pitchFamily="18" charset="0"/>
              </a:rPr>
              <a:t>fo</a:t>
            </a:r>
            <a:r>
              <a:rPr kumimoji="0" lang="en-US" sz="4600" i="0" u="none" strike="noStrike" cap="none" normalizeH="0" baseline="0" dirty="0" smtClean="0">
                <a:ln>
                  <a:noFill/>
                </a:ln>
                <a:solidFill>
                  <a:schemeClr val="tx1"/>
                </a:solidFill>
                <a:effectLst/>
                <a:latin typeface="DevLys 010" pitchFamily="2" charset="0"/>
                <a:ea typeface="Times New Roman" pitchFamily="18" charset="0"/>
                <a:cs typeface="Times New Roman" pitchFamily="18" charset="0"/>
              </a:rPr>
              <a:t>:} </a:t>
            </a:r>
            <a:r>
              <a:rPr kumimoji="0" lang="en-US" sz="4600" i="0" u="none" strike="noStrike" cap="none" normalizeH="0" baseline="0" dirty="0" err="1" smtClean="0">
                <a:ln>
                  <a:noFill/>
                </a:ln>
                <a:solidFill>
                  <a:schemeClr val="tx1"/>
                </a:solidFill>
                <a:effectLst/>
                <a:latin typeface="DevLys 010" pitchFamily="2" charset="0"/>
                <a:ea typeface="Times New Roman" pitchFamily="18" charset="0"/>
                <a:cs typeface="Times New Roman" pitchFamily="18" charset="0"/>
              </a:rPr>
              <a:t>izFke</a:t>
            </a:r>
            <a:r>
              <a:rPr kumimoji="0" lang="en-US" sz="4600" i="0" u="none" strike="noStrike" cap="none" normalizeH="0" baseline="0" dirty="0" smtClean="0">
                <a:ln>
                  <a:noFill/>
                </a:ln>
                <a:solidFill>
                  <a:schemeClr val="tx1"/>
                </a:solidFill>
                <a:effectLst/>
                <a:latin typeface="DevLys 010" pitchFamily="2" charset="0"/>
                <a:ea typeface="Times New Roman" pitchFamily="18" charset="0"/>
                <a:cs typeface="Times New Roman" pitchFamily="18" charset="0"/>
              </a:rPr>
              <a:t> </a:t>
            </a:r>
            <a:r>
              <a:rPr kumimoji="0" lang="en-US" sz="4600" i="0" u="none" strike="noStrike" cap="none" normalizeH="0" baseline="0" dirty="0" err="1" smtClean="0">
                <a:ln>
                  <a:noFill/>
                </a:ln>
                <a:solidFill>
                  <a:schemeClr val="tx1"/>
                </a:solidFill>
                <a:effectLst/>
                <a:latin typeface="DevLys 010" pitchFamily="2" charset="0"/>
                <a:ea typeface="Times New Roman" pitchFamily="18" charset="0"/>
                <a:cs typeface="Times New Roman" pitchFamily="18" charset="0"/>
              </a:rPr>
              <a:t>lwpuk</a:t>
            </a:r>
            <a:r>
              <a:rPr kumimoji="0" lang="en-US" sz="4600" i="0" u="none" strike="noStrike" cap="none" normalizeH="0" baseline="0" dirty="0" smtClean="0">
                <a:ln>
                  <a:noFill/>
                </a:ln>
                <a:solidFill>
                  <a:schemeClr val="tx1"/>
                </a:solidFill>
                <a:effectLst/>
                <a:latin typeface="DevLys 010" pitchFamily="2" charset="0"/>
                <a:ea typeface="Times New Roman" pitchFamily="18" charset="0"/>
                <a:cs typeface="Times New Roman" pitchFamily="18" charset="0"/>
              </a:rPr>
              <a:t> </a:t>
            </a:r>
            <a:r>
              <a:rPr kumimoji="0" lang="en-US" sz="4600" i="0" u="none" strike="noStrike" cap="none" normalizeH="0" baseline="0" dirty="0" err="1" smtClean="0">
                <a:ln>
                  <a:noFill/>
                </a:ln>
                <a:solidFill>
                  <a:schemeClr val="tx1"/>
                </a:solidFill>
                <a:effectLst/>
                <a:latin typeface="DevLys 010" pitchFamily="2" charset="0"/>
                <a:ea typeface="Times New Roman" pitchFamily="18" charset="0"/>
                <a:cs typeface="Times New Roman" pitchFamily="18" charset="0"/>
              </a:rPr>
              <a:t>fjiksVZ</a:t>
            </a:r>
            <a:r>
              <a:rPr kumimoji="0" lang="en-US" sz="4600" i="0" u="none" strike="noStrike" cap="none" normalizeH="0" baseline="0" dirty="0" smtClean="0">
                <a:ln>
                  <a:noFill/>
                </a:ln>
                <a:solidFill>
                  <a:schemeClr val="tx1"/>
                </a:solidFill>
                <a:effectLst/>
                <a:latin typeface="DevLys 010" pitchFamily="2" charset="0"/>
                <a:ea typeface="Times New Roman" pitchFamily="18" charset="0"/>
                <a:cs typeface="Times New Roman" pitchFamily="18" charset="0"/>
              </a:rPr>
              <a:t> </a:t>
            </a:r>
            <a:r>
              <a:rPr kumimoji="0" lang="en-US" sz="4600" i="0" u="none" strike="noStrike" cap="none" normalizeH="0" baseline="0" dirty="0" err="1" smtClean="0">
                <a:ln>
                  <a:noFill/>
                </a:ln>
                <a:solidFill>
                  <a:schemeClr val="tx1"/>
                </a:solidFill>
                <a:effectLst/>
                <a:latin typeface="DevLys 010" pitchFamily="2" charset="0"/>
                <a:ea typeface="Times New Roman" pitchFamily="18" charset="0"/>
                <a:cs typeface="Times New Roman" pitchFamily="18" charset="0"/>
              </a:rPr>
              <a:t>ntZ</a:t>
            </a:r>
            <a:r>
              <a:rPr kumimoji="0" lang="en-US" sz="4600" i="0" u="none" strike="noStrike" cap="none" normalizeH="0" baseline="0" dirty="0" smtClean="0">
                <a:ln>
                  <a:noFill/>
                </a:ln>
                <a:solidFill>
                  <a:schemeClr val="tx1"/>
                </a:solidFill>
                <a:effectLst/>
                <a:latin typeface="DevLys 010" pitchFamily="2" charset="0"/>
                <a:ea typeface="Times New Roman" pitchFamily="18" charset="0"/>
                <a:cs typeface="Times New Roman" pitchFamily="18" charset="0"/>
              </a:rPr>
              <a:t> </a:t>
            </a:r>
            <a:r>
              <a:rPr kumimoji="0" lang="en-US" sz="4600" i="0" u="none" strike="noStrike" cap="none" normalizeH="0" baseline="0" dirty="0" err="1" smtClean="0">
                <a:ln>
                  <a:noFill/>
                </a:ln>
                <a:solidFill>
                  <a:schemeClr val="tx1"/>
                </a:solidFill>
                <a:effectLst/>
                <a:latin typeface="DevLys 010" pitchFamily="2" charset="0"/>
                <a:ea typeface="Times New Roman" pitchFamily="18" charset="0"/>
                <a:cs typeface="Times New Roman" pitchFamily="18" charset="0"/>
              </a:rPr>
              <a:t>djk;h</a:t>
            </a:r>
            <a:r>
              <a:rPr kumimoji="0" lang="en-US" sz="4600" i="0" u="none" strike="noStrike" cap="none" normalizeH="0" baseline="0" dirty="0" smtClean="0">
                <a:ln>
                  <a:noFill/>
                </a:ln>
                <a:solidFill>
                  <a:schemeClr val="tx1"/>
                </a:solidFill>
                <a:effectLst/>
                <a:latin typeface="DevLys 010" pitchFamily="2" charset="0"/>
                <a:ea typeface="Times New Roman" pitchFamily="18" charset="0"/>
                <a:cs typeface="Times New Roman" pitchFamily="18" charset="0"/>
              </a:rPr>
              <a:t> </a:t>
            </a:r>
            <a:r>
              <a:rPr kumimoji="0" lang="en-US" sz="4600" i="0" u="none" strike="noStrike" cap="none" normalizeH="0" baseline="0" dirty="0" err="1" smtClean="0">
                <a:ln>
                  <a:noFill/>
                </a:ln>
                <a:solidFill>
                  <a:schemeClr val="tx1"/>
                </a:solidFill>
                <a:effectLst/>
                <a:latin typeface="DevLys 010" pitchFamily="2" charset="0"/>
                <a:ea typeface="Times New Roman" pitchFamily="18" charset="0"/>
                <a:cs typeface="Times New Roman" pitchFamily="18" charset="0"/>
              </a:rPr>
              <a:t>tk</a:t>
            </a:r>
            <a:r>
              <a:rPr kumimoji="0" lang="en-US" sz="4600" i="0" u="none" strike="noStrike" cap="none" normalizeH="0" baseline="0" dirty="0" smtClean="0">
                <a:ln>
                  <a:noFill/>
                </a:ln>
                <a:solidFill>
                  <a:schemeClr val="tx1"/>
                </a:solidFill>
                <a:effectLst/>
                <a:latin typeface="DevLys 010" pitchFamily="2" charset="0"/>
                <a:ea typeface="Times New Roman" pitchFamily="18" charset="0"/>
                <a:cs typeface="Times New Roman" pitchFamily="18" charset="0"/>
              </a:rPr>
              <a:t> </a:t>
            </a:r>
            <a:r>
              <a:rPr kumimoji="0" lang="en-US" sz="4600" i="0" u="none" strike="noStrike" cap="none" normalizeH="0" baseline="0" dirty="0" err="1" smtClean="0">
                <a:ln>
                  <a:noFill/>
                </a:ln>
                <a:solidFill>
                  <a:schemeClr val="tx1"/>
                </a:solidFill>
                <a:effectLst/>
                <a:latin typeface="DevLys 010" pitchFamily="2" charset="0"/>
                <a:ea typeface="Times New Roman" pitchFamily="18" charset="0"/>
                <a:cs typeface="Times New Roman" pitchFamily="18" charset="0"/>
              </a:rPr>
              <a:t>ldrh</a:t>
            </a:r>
            <a:r>
              <a:rPr kumimoji="0" lang="en-US" sz="4600" i="0" u="none" strike="noStrike" cap="none" normalizeH="0" baseline="0" dirty="0" smtClean="0">
                <a:ln>
                  <a:noFill/>
                </a:ln>
                <a:solidFill>
                  <a:schemeClr val="tx1"/>
                </a:solidFill>
                <a:effectLst/>
                <a:latin typeface="DevLys 010" pitchFamily="2" charset="0"/>
                <a:ea typeface="Times New Roman" pitchFamily="18" charset="0"/>
                <a:cs typeface="Times New Roman" pitchFamily="18" charset="0"/>
              </a:rPr>
              <a:t> </a:t>
            </a:r>
            <a:r>
              <a:rPr kumimoji="0" lang="en-US" sz="4600" i="0" u="none" strike="noStrike" cap="none" normalizeH="0" baseline="0" dirty="0" err="1" smtClean="0">
                <a:ln>
                  <a:noFill/>
                </a:ln>
                <a:solidFill>
                  <a:schemeClr val="tx1"/>
                </a:solidFill>
                <a:effectLst/>
                <a:latin typeface="DevLys 010" pitchFamily="2" charset="0"/>
                <a:ea typeface="Times New Roman" pitchFamily="18" charset="0"/>
                <a:cs typeface="Times New Roman" pitchFamily="18" charset="0"/>
              </a:rPr>
              <a:t>gSA</a:t>
            </a:r>
            <a:endParaRPr kumimoji="0" lang="en-US" sz="46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6F15528-21DE-4FAA-801E-634DDDAF4B2B}" type="slidenum">
              <a:rPr lang="en-US" sz="2000" b="1" smtClean="0"/>
              <a:pPr/>
              <a:t>46</a:t>
            </a:fld>
            <a:endParaRPr lang="en-US" sz="2000" b="1"/>
          </a:p>
        </p:txBody>
      </p:sp>
      <p:sp>
        <p:nvSpPr>
          <p:cNvPr id="39938" name="Content Placeholder 2"/>
          <p:cNvSpPr>
            <a:spLocks noGrp="1"/>
          </p:cNvSpPr>
          <p:nvPr>
            <p:ph sz="quarter" idx="4294967295"/>
          </p:nvPr>
        </p:nvSpPr>
        <p:spPr>
          <a:xfrm>
            <a:off x="179512" y="548680"/>
            <a:ext cx="8784976" cy="6337002"/>
          </a:xfrm>
        </p:spPr>
        <p:txBody>
          <a:bodyPr>
            <a:normAutofit/>
          </a:bodyPr>
          <a:lstStyle/>
          <a:p>
            <a:pPr marL="0" lvl="0" indent="0" algn="ctr" fontAlgn="base">
              <a:spcBef>
                <a:spcPct val="0"/>
              </a:spcBef>
              <a:spcAft>
                <a:spcPct val="0"/>
              </a:spcAft>
              <a:buNone/>
            </a:pPr>
            <a:r>
              <a:rPr lang="en-US" sz="4800" b="1" u="sng" err="1" smtClean="0">
                <a:latin typeface="DevLys 010" pitchFamily="2" charset="0"/>
                <a:ea typeface="Calibri" pitchFamily="34" charset="0"/>
                <a:cs typeface="Mangal" pitchFamily="18" charset="0"/>
              </a:rPr>
              <a:t>isM</a:t>
            </a:r>
            <a:r>
              <a:rPr lang="en-US" sz="4800" b="1" u="sng" smtClean="0">
                <a:latin typeface="DevLys 010" pitchFamily="2" charset="0"/>
                <a:ea typeface="Calibri" pitchFamily="34" charset="0"/>
                <a:cs typeface="Mangal" pitchFamily="18" charset="0"/>
              </a:rPr>
              <a:t> </a:t>
            </a:r>
            <a:r>
              <a:rPr lang="en-US" sz="4800" b="1" u="sng" err="1" smtClean="0">
                <a:latin typeface="DevLys 010" pitchFamily="2" charset="0"/>
                <a:ea typeface="Calibri" pitchFamily="34" charset="0"/>
                <a:cs typeface="Mangal" pitchFamily="18" charset="0"/>
              </a:rPr>
              <a:t>U;wt</a:t>
            </a:r>
            <a:r>
              <a:rPr lang="en-US" sz="4800" b="1" u="sng" smtClean="0">
                <a:latin typeface="DevLys 010" pitchFamily="2" charset="0"/>
                <a:ea typeface="Calibri" pitchFamily="34" charset="0"/>
                <a:cs typeface="Mangal" pitchFamily="18" charset="0"/>
              </a:rPr>
              <a:t> ds </a:t>
            </a:r>
            <a:r>
              <a:rPr lang="en-US" sz="4800" b="1" u="sng" err="1" smtClean="0">
                <a:latin typeface="DevLys 010" pitchFamily="2" charset="0"/>
                <a:ea typeface="Calibri" pitchFamily="34" charset="0"/>
                <a:cs typeface="Mangal" pitchFamily="18" charset="0"/>
              </a:rPr>
              <a:t>fuf.kZr</a:t>
            </a:r>
            <a:r>
              <a:rPr lang="en-US" sz="4800" b="1" u="sng" smtClean="0">
                <a:latin typeface="DevLys 010" pitchFamily="2" charset="0"/>
                <a:ea typeface="Calibri" pitchFamily="34" charset="0"/>
                <a:cs typeface="Mangal" pitchFamily="18" charset="0"/>
              </a:rPr>
              <a:t> </a:t>
            </a:r>
            <a:r>
              <a:rPr lang="en-US" sz="4800" b="1" u="sng" err="1" smtClean="0">
                <a:latin typeface="DevLys 010" pitchFamily="2" charset="0"/>
                <a:ea typeface="Calibri" pitchFamily="34" charset="0"/>
                <a:cs typeface="Mangal" pitchFamily="18" charset="0"/>
              </a:rPr>
              <a:t>izdj.kksa</a:t>
            </a:r>
            <a:r>
              <a:rPr lang="en-US" sz="4800" b="1" u="sng" smtClean="0">
                <a:latin typeface="DevLys 010" pitchFamily="2" charset="0"/>
                <a:ea typeface="Calibri" pitchFamily="34" charset="0"/>
                <a:cs typeface="Mangal" pitchFamily="18" charset="0"/>
              </a:rPr>
              <a:t> </a:t>
            </a:r>
            <a:r>
              <a:rPr lang="en-US" sz="4800" b="1" u="sng" err="1" smtClean="0">
                <a:latin typeface="DevLys 010" pitchFamily="2" charset="0"/>
                <a:ea typeface="Calibri" pitchFamily="34" charset="0"/>
                <a:cs typeface="Mangal" pitchFamily="18" charset="0"/>
              </a:rPr>
              <a:t>esa</a:t>
            </a:r>
            <a:r>
              <a:rPr lang="en-US" sz="4800" b="1" u="sng" smtClean="0">
                <a:latin typeface="DevLys 010" pitchFamily="2" charset="0"/>
                <a:ea typeface="Calibri" pitchFamily="34" charset="0"/>
                <a:cs typeface="Mangal" pitchFamily="18" charset="0"/>
              </a:rPr>
              <a:t> </a:t>
            </a:r>
            <a:r>
              <a:rPr lang="en-US" sz="4800" b="1" u="sng" err="1" smtClean="0">
                <a:latin typeface="DevLys 010" pitchFamily="2" charset="0"/>
                <a:ea typeface="Calibri" pitchFamily="34" charset="0"/>
                <a:cs typeface="Mangal" pitchFamily="18" charset="0"/>
              </a:rPr>
              <a:t>dk;Zokgh</a:t>
            </a:r>
            <a:r>
              <a:rPr lang="en-US" sz="4800" b="1" u="sng" smtClean="0">
                <a:latin typeface="DevLys 010" pitchFamily="2" charset="0"/>
                <a:ea typeface="Calibri" pitchFamily="34" charset="0"/>
                <a:cs typeface="Mangal" pitchFamily="18" charset="0"/>
              </a:rPr>
              <a:t>&amp; </a:t>
            </a:r>
          </a:p>
          <a:p>
            <a:pPr marL="0" lvl="0" indent="0" fontAlgn="base">
              <a:spcBef>
                <a:spcPct val="0"/>
              </a:spcBef>
              <a:spcAft>
                <a:spcPct val="0"/>
              </a:spcAft>
              <a:buNone/>
            </a:pPr>
            <a:endParaRPr lang="en-US" sz="2000" b="1" smtClean="0">
              <a:latin typeface="Arial" pitchFamily="34" charset="0"/>
              <a:cs typeface="Arial" pitchFamily="34" charset="0"/>
            </a:endParaRPr>
          </a:p>
          <a:p>
            <a:pPr marL="344488" lvl="0" indent="-344488" algn="just" eaLnBrk="0" fontAlgn="base" hangingPunct="0">
              <a:spcBef>
                <a:spcPct val="0"/>
              </a:spcBef>
              <a:spcAft>
                <a:spcPct val="0"/>
              </a:spcAft>
              <a:buNone/>
            </a:pPr>
            <a:r>
              <a:rPr lang="en-US" sz="2800" b="1" smtClean="0">
                <a:latin typeface="DevLys 010" pitchFamily="2" charset="0"/>
                <a:ea typeface="Calibri" pitchFamily="34" charset="0"/>
                <a:cs typeface="Mangal" pitchFamily="18" charset="0"/>
              </a:rPr>
              <a:t>1- </a:t>
            </a:r>
            <a:r>
              <a:rPr lang="en-US" sz="4000" err="1" smtClean="0">
                <a:latin typeface="DevLys 010" pitchFamily="2" charset="0"/>
                <a:ea typeface="Calibri" pitchFamily="34" charset="0"/>
                <a:cs typeface="Mangal" pitchFamily="18" charset="0"/>
              </a:rPr>
              <a:t>fu.khZr</a:t>
            </a:r>
            <a:r>
              <a:rPr lang="en-US" sz="4000" smtClean="0">
                <a:latin typeface="DevLys 010" pitchFamily="2" charset="0"/>
                <a:ea typeface="Calibri" pitchFamily="34" charset="0"/>
                <a:cs typeface="Mangal" pitchFamily="18" charset="0"/>
              </a:rPr>
              <a:t> </a:t>
            </a:r>
            <a:r>
              <a:rPr lang="en-US" sz="4000" err="1" smtClean="0">
                <a:latin typeface="DevLys 010" pitchFamily="2" charset="0"/>
                <a:ea typeface="Calibri" pitchFamily="34" charset="0"/>
                <a:cs typeface="Mangal" pitchFamily="18" charset="0"/>
              </a:rPr>
              <a:t>izdj.kksa</a:t>
            </a:r>
            <a:r>
              <a:rPr lang="en-US" sz="4000" smtClean="0">
                <a:latin typeface="DevLys 010" pitchFamily="2" charset="0"/>
                <a:ea typeface="Calibri" pitchFamily="34" charset="0"/>
                <a:cs typeface="Mangal" pitchFamily="18" charset="0"/>
              </a:rPr>
              <a:t> </a:t>
            </a:r>
            <a:r>
              <a:rPr lang="en-US" sz="4000" err="1" smtClean="0">
                <a:latin typeface="DevLys 010" pitchFamily="2" charset="0"/>
                <a:ea typeface="Calibri" pitchFamily="34" charset="0"/>
                <a:cs typeface="Mangal" pitchFamily="18" charset="0"/>
              </a:rPr>
              <a:t>ftuesa</a:t>
            </a:r>
            <a:r>
              <a:rPr lang="en-US" sz="4000" smtClean="0">
                <a:latin typeface="DevLys 010" pitchFamily="2" charset="0"/>
                <a:ea typeface="Calibri" pitchFamily="34" charset="0"/>
                <a:cs typeface="Mangal" pitchFamily="18" charset="0"/>
              </a:rPr>
              <a:t> </a:t>
            </a:r>
            <a:r>
              <a:rPr lang="en-US" sz="4000" err="1" smtClean="0">
                <a:latin typeface="DevLys 010" pitchFamily="2" charset="0"/>
                <a:ea typeface="Calibri" pitchFamily="34" charset="0"/>
                <a:cs typeface="Mangal" pitchFamily="18" charset="0"/>
              </a:rPr>
              <a:t>fdlh</a:t>
            </a:r>
            <a:r>
              <a:rPr lang="en-US" sz="4000" smtClean="0">
                <a:latin typeface="DevLys 010" pitchFamily="2" charset="0"/>
                <a:ea typeface="Calibri" pitchFamily="34" charset="0"/>
                <a:cs typeface="Mangal" pitchFamily="18" charset="0"/>
              </a:rPr>
              <a:t> </a:t>
            </a:r>
            <a:r>
              <a:rPr lang="en-US" sz="4000" err="1" smtClean="0">
                <a:latin typeface="DevLys 010" pitchFamily="2" charset="0"/>
                <a:ea typeface="Calibri" pitchFamily="34" charset="0"/>
                <a:cs typeface="Mangal" pitchFamily="18" charset="0"/>
              </a:rPr>
              <a:t>lekpkj</a:t>
            </a:r>
            <a:r>
              <a:rPr lang="en-US" sz="4000" smtClean="0">
                <a:latin typeface="DevLys 010" pitchFamily="2" charset="0"/>
                <a:ea typeface="Calibri" pitchFamily="34" charset="0"/>
                <a:cs typeface="Mangal" pitchFamily="18" charset="0"/>
              </a:rPr>
              <a:t> </a:t>
            </a:r>
            <a:r>
              <a:rPr lang="en-US" sz="4000" err="1" smtClean="0">
                <a:latin typeface="DevLys 010" pitchFamily="2" charset="0"/>
                <a:ea typeface="Calibri" pitchFamily="34" charset="0"/>
                <a:cs typeface="Mangal" pitchFamily="18" charset="0"/>
              </a:rPr>
              <a:t>dks</a:t>
            </a:r>
            <a:r>
              <a:rPr lang="en-US" sz="4000" smtClean="0">
                <a:latin typeface="DevLys 010" pitchFamily="2" charset="0"/>
                <a:ea typeface="Calibri" pitchFamily="34" charset="0"/>
                <a:cs typeface="Mangal" pitchFamily="18" charset="0"/>
              </a:rPr>
              <a:t> </a:t>
            </a:r>
            <a:r>
              <a:rPr lang="en-US" sz="4000" err="1" smtClean="0">
                <a:latin typeface="DevLys 010" pitchFamily="2" charset="0"/>
                <a:ea typeface="Calibri" pitchFamily="34" charset="0"/>
                <a:cs typeface="Mangal" pitchFamily="18" charset="0"/>
              </a:rPr>
              <a:t>isM</a:t>
            </a:r>
            <a:r>
              <a:rPr lang="en-US" sz="4000" smtClean="0">
                <a:latin typeface="DevLys 010" pitchFamily="2" charset="0"/>
                <a:ea typeface="Calibri" pitchFamily="34" charset="0"/>
                <a:cs typeface="Mangal" pitchFamily="18" charset="0"/>
              </a:rPr>
              <a:t> </a:t>
            </a:r>
            <a:r>
              <a:rPr lang="en-US" sz="4000" err="1" smtClean="0">
                <a:latin typeface="DevLys 010" pitchFamily="2" charset="0"/>
                <a:ea typeface="Calibri" pitchFamily="34" charset="0"/>
                <a:cs typeface="Mangal" pitchFamily="18" charset="0"/>
              </a:rPr>
              <a:t>U;wt</a:t>
            </a:r>
            <a:r>
              <a:rPr lang="en-US" sz="4000" smtClean="0">
                <a:latin typeface="DevLys 010" pitchFamily="2" charset="0"/>
                <a:ea typeface="Calibri" pitchFamily="34" charset="0"/>
                <a:cs typeface="Mangal" pitchFamily="18" charset="0"/>
              </a:rPr>
              <a:t> </a:t>
            </a:r>
            <a:r>
              <a:rPr lang="en-US" sz="4000" err="1" smtClean="0">
                <a:latin typeface="DevLys 010" pitchFamily="2" charset="0"/>
                <a:ea typeface="Calibri" pitchFamily="34" charset="0"/>
                <a:cs typeface="Mangal" pitchFamily="18" charset="0"/>
              </a:rPr>
              <a:t>ekuk</a:t>
            </a:r>
            <a:r>
              <a:rPr lang="en-US" sz="4000" smtClean="0">
                <a:latin typeface="DevLys 010" pitchFamily="2" charset="0"/>
                <a:ea typeface="Calibri" pitchFamily="34" charset="0"/>
                <a:cs typeface="Mangal" pitchFamily="18" charset="0"/>
              </a:rPr>
              <a:t> </a:t>
            </a:r>
            <a:r>
              <a:rPr lang="en-US" sz="4000" err="1" smtClean="0">
                <a:latin typeface="DevLys 010" pitchFamily="2" charset="0"/>
                <a:ea typeface="Calibri" pitchFamily="34" charset="0"/>
                <a:cs typeface="Mangal" pitchFamily="18" charset="0"/>
              </a:rPr>
              <a:t>x;k</a:t>
            </a:r>
            <a:r>
              <a:rPr lang="en-US" sz="4000" smtClean="0">
                <a:latin typeface="DevLys 010" pitchFamily="2" charset="0"/>
                <a:ea typeface="Calibri" pitchFamily="34" charset="0"/>
                <a:cs typeface="Mangal" pitchFamily="18" charset="0"/>
              </a:rPr>
              <a:t> </a:t>
            </a:r>
            <a:r>
              <a:rPr lang="en-US" sz="4000" err="1" smtClean="0">
                <a:latin typeface="DevLys 010" pitchFamily="2" charset="0"/>
                <a:ea typeface="Calibri" pitchFamily="34" charset="0"/>
                <a:cs typeface="Mangal" pitchFamily="18" charset="0"/>
              </a:rPr>
              <a:t>Fkk</a:t>
            </a:r>
            <a:r>
              <a:rPr lang="en-US" sz="4000" smtClean="0">
                <a:latin typeface="DevLys 010" pitchFamily="2" charset="0"/>
                <a:ea typeface="Calibri" pitchFamily="34" charset="0"/>
                <a:cs typeface="Mangal" pitchFamily="18" charset="0"/>
              </a:rPr>
              <a:t>] ;fn </a:t>
            </a:r>
            <a:r>
              <a:rPr lang="en-US" sz="4000" err="1" smtClean="0">
                <a:latin typeface="DevLys 010" pitchFamily="2" charset="0"/>
                <a:ea typeface="Calibri" pitchFamily="34" charset="0"/>
                <a:cs typeface="Mangal" pitchFamily="18" charset="0"/>
              </a:rPr>
              <a:t>fizUV</a:t>
            </a:r>
            <a:r>
              <a:rPr lang="en-US" sz="4000" smtClean="0">
                <a:latin typeface="DevLys 010" pitchFamily="2" charset="0"/>
                <a:ea typeface="Calibri" pitchFamily="34" charset="0"/>
                <a:cs typeface="Mangal" pitchFamily="18" charset="0"/>
              </a:rPr>
              <a:t> </a:t>
            </a:r>
            <a:r>
              <a:rPr lang="en-US" sz="4000" err="1" smtClean="0">
                <a:latin typeface="DevLys 010" pitchFamily="2" charset="0"/>
                <a:ea typeface="Calibri" pitchFamily="34" charset="0"/>
                <a:cs typeface="Mangal" pitchFamily="18" charset="0"/>
              </a:rPr>
              <a:t>ehfM;k</a:t>
            </a:r>
            <a:r>
              <a:rPr lang="en-US" sz="4000" smtClean="0">
                <a:latin typeface="DevLys 010" pitchFamily="2" charset="0"/>
                <a:ea typeface="Calibri" pitchFamily="34" charset="0"/>
                <a:cs typeface="Mangal" pitchFamily="18" charset="0"/>
              </a:rPr>
              <a:t> </a:t>
            </a:r>
            <a:r>
              <a:rPr lang="en-US" sz="4000" err="1" smtClean="0">
                <a:latin typeface="DevLys 010" pitchFamily="2" charset="0"/>
                <a:ea typeface="Calibri" pitchFamily="34" charset="0"/>
                <a:cs typeface="Mangal" pitchFamily="18" charset="0"/>
              </a:rPr>
              <a:t>ls</a:t>
            </a:r>
            <a:r>
              <a:rPr lang="en-US" sz="4000" smtClean="0">
                <a:latin typeface="DevLys 010" pitchFamily="2" charset="0"/>
                <a:ea typeface="Calibri" pitchFamily="34" charset="0"/>
                <a:cs typeface="Mangal" pitchFamily="18" charset="0"/>
              </a:rPr>
              <a:t> </a:t>
            </a:r>
            <a:r>
              <a:rPr lang="en-US" sz="4000" err="1" smtClean="0">
                <a:latin typeface="DevLys 010" pitchFamily="2" charset="0"/>
                <a:ea typeface="Calibri" pitchFamily="34" charset="0"/>
                <a:cs typeface="Mangal" pitchFamily="18" charset="0"/>
              </a:rPr>
              <a:t>gS</a:t>
            </a:r>
            <a:r>
              <a:rPr lang="en-US" sz="4000" smtClean="0">
                <a:latin typeface="DevLys 010" pitchFamily="2" charset="0"/>
                <a:ea typeface="Calibri" pitchFamily="34" charset="0"/>
                <a:cs typeface="Mangal" pitchFamily="18" charset="0"/>
              </a:rPr>
              <a:t> </a:t>
            </a:r>
            <a:r>
              <a:rPr lang="en-US" sz="4000" err="1" smtClean="0">
                <a:latin typeface="DevLys 010" pitchFamily="2" charset="0"/>
                <a:ea typeface="Calibri" pitchFamily="34" charset="0"/>
                <a:cs typeface="Mangal" pitchFamily="18" charset="0"/>
              </a:rPr>
              <a:t>rks</a:t>
            </a:r>
            <a:r>
              <a:rPr lang="en-US" sz="4000" smtClean="0">
                <a:latin typeface="DevLys 010" pitchFamily="2" charset="0"/>
                <a:ea typeface="Calibri" pitchFamily="34" charset="0"/>
                <a:cs typeface="Mangal" pitchFamily="18" charset="0"/>
              </a:rPr>
              <a:t> </a:t>
            </a:r>
            <a:r>
              <a:rPr lang="en-US" sz="2800" smtClean="0">
                <a:latin typeface="Calibri" pitchFamily="34" charset="0"/>
                <a:ea typeface="Calibri" pitchFamily="34" charset="0"/>
                <a:cs typeface="Mangal" pitchFamily="18" charset="0"/>
              </a:rPr>
              <a:t>ECI</a:t>
            </a:r>
            <a:r>
              <a:rPr lang="en-US" sz="4000" smtClean="0">
                <a:latin typeface="DevLys 010" pitchFamily="2" charset="0"/>
                <a:ea typeface="Calibri" pitchFamily="34" charset="0"/>
                <a:cs typeface="Mangal" pitchFamily="18" charset="0"/>
              </a:rPr>
              <a:t> </a:t>
            </a:r>
            <a:r>
              <a:rPr lang="en-US" sz="4000" err="1" smtClean="0">
                <a:latin typeface="DevLys 010" pitchFamily="2" charset="0"/>
                <a:ea typeface="Calibri" pitchFamily="34" charset="0"/>
                <a:cs typeface="Mangal" pitchFamily="18" charset="0"/>
              </a:rPr>
              <a:t>dks</a:t>
            </a:r>
            <a:r>
              <a:rPr lang="en-US" sz="4000" smtClean="0">
                <a:latin typeface="DevLys 010" pitchFamily="2" charset="0"/>
                <a:ea typeface="Calibri" pitchFamily="34" charset="0"/>
                <a:cs typeface="Mangal" pitchFamily="18" charset="0"/>
              </a:rPr>
              <a:t> </a:t>
            </a:r>
            <a:r>
              <a:rPr lang="en-US" sz="4000" err="1" smtClean="0">
                <a:latin typeface="DevLys 010" pitchFamily="2" charset="0"/>
                <a:ea typeface="Calibri" pitchFamily="34" charset="0"/>
                <a:cs typeface="Mangal" pitchFamily="18" charset="0"/>
              </a:rPr>
              <a:t>Hkstk</a:t>
            </a:r>
            <a:r>
              <a:rPr lang="en-US" sz="4000" smtClean="0">
                <a:latin typeface="DevLys 010" pitchFamily="2" charset="0"/>
                <a:ea typeface="Calibri" pitchFamily="34" charset="0"/>
                <a:cs typeface="Mangal" pitchFamily="18" charset="0"/>
              </a:rPr>
              <a:t> </a:t>
            </a:r>
            <a:r>
              <a:rPr lang="en-US" sz="4000" err="1" smtClean="0">
                <a:latin typeface="DevLys 010" pitchFamily="2" charset="0"/>
                <a:ea typeface="Calibri" pitchFamily="34" charset="0"/>
                <a:cs typeface="Mangal" pitchFamily="18" charset="0"/>
              </a:rPr>
              <a:t>tk;sxk</a:t>
            </a:r>
            <a:r>
              <a:rPr lang="en-US" sz="4000" smtClean="0">
                <a:latin typeface="DevLys 010" pitchFamily="2" charset="0"/>
                <a:ea typeface="Calibri" pitchFamily="34" charset="0"/>
                <a:cs typeface="Mangal" pitchFamily="18" charset="0"/>
              </a:rPr>
              <a:t> </a:t>
            </a:r>
            <a:r>
              <a:rPr lang="en-US" sz="4000" err="1" smtClean="0">
                <a:latin typeface="DevLys 010" pitchFamily="2" charset="0"/>
                <a:ea typeface="Calibri" pitchFamily="34" charset="0"/>
                <a:cs typeface="Mangal" pitchFamily="18" charset="0"/>
              </a:rPr>
              <a:t>tgka</a:t>
            </a:r>
            <a:r>
              <a:rPr lang="en-US" sz="4000" smtClean="0">
                <a:latin typeface="DevLys 010" pitchFamily="2" charset="0"/>
                <a:ea typeface="Calibri" pitchFamily="34" charset="0"/>
                <a:cs typeface="Mangal" pitchFamily="18" charset="0"/>
              </a:rPr>
              <a:t> </a:t>
            </a:r>
            <a:r>
              <a:rPr lang="en-US" sz="4000" err="1" smtClean="0">
                <a:latin typeface="DevLys 010" pitchFamily="2" charset="0"/>
                <a:ea typeface="Calibri" pitchFamily="34" charset="0"/>
                <a:cs typeface="Mangal" pitchFamily="18" charset="0"/>
              </a:rPr>
              <a:t>ls</a:t>
            </a:r>
            <a:r>
              <a:rPr lang="en-US" sz="4000" smtClean="0">
                <a:latin typeface="DevLys 010" pitchFamily="2" charset="0"/>
                <a:ea typeface="Calibri" pitchFamily="34" charset="0"/>
                <a:cs typeface="Mangal" pitchFamily="18" charset="0"/>
              </a:rPr>
              <a:t> </a:t>
            </a:r>
            <a:r>
              <a:rPr lang="en-US" sz="4000" err="1" smtClean="0">
                <a:latin typeface="DevLys 010" pitchFamily="2" charset="0"/>
                <a:ea typeface="Calibri" pitchFamily="34" charset="0"/>
                <a:cs typeface="Mangal" pitchFamily="18" charset="0"/>
              </a:rPr>
              <a:t>iszl</a:t>
            </a:r>
            <a:r>
              <a:rPr lang="en-US" sz="4000" smtClean="0">
                <a:latin typeface="DevLys 010" pitchFamily="2" charset="0"/>
                <a:ea typeface="Calibri" pitchFamily="34" charset="0"/>
                <a:cs typeface="Mangal" pitchFamily="18" charset="0"/>
              </a:rPr>
              <a:t> </a:t>
            </a:r>
            <a:r>
              <a:rPr lang="en-US" sz="4000" err="1" smtClean="0">
                <a:latin typeface="DevLys 010" pitchFamily="2" charset="0"/>
                <a:ea typeface="Calibri" pitchFamily="34" charset="0"/>
                <a:cs typeface="Mangal" pitchFamily="18" charset="0"/>
              </a:rPr>
              <a:t>dkmfUly</a:t>
            </a:r>
            <a:r>
              <a:rPr lang="en-US" sz="4000" smtClean="0">
                <a:latin typeface="DevLys 010" pitchFamily="2" charset="0"/>
                <a:ea typeface="Calibri" pitchFamily="34" charset="0"/>
                <a:cs typeface="Mangal" pitchFamily="18" charset="0"/>
              </a:rPr>
              <a:t> </a:t>
            </a:r>
            <a:r>
              <a:rPr lang="en-US" sz="4000" err="1" smtClean="0">
                <a:latin typeface="DevLys 010" pitchFamily="2" charset="0"/>
                <a:ea typeface="Calibri" pitchFamily="34" charset="0"/>
                <a:cs typeface="Mangal" pitchFamily="18" charset="0"/>
              </a:rPr>
              <a:t>vkWQ</a:t>
            </a:r>
            <a:r>
              <a:rPr lang="en-US" sz="4000" smtClean="0">
                <a:latin typeface="DevLys 010" pitchFamily="2" charset="0"/>
                <a:ea typeface="Calibri" pitchFamily="34" charset="0"/>
                <a:cs typeface="Mangal" pitchFamily="18" charset="0"/>
              </a:rPr>
              <a:t> </a:t>
            </a:r>
            <a:r>
              <a:rPr lang="en-US" sz="4000" err="1" smtClean="0">
                <a:latin typeface="DevLys 010" pitchFamily="2" charset="0"/>
                <a:ea typeface="Calibri" pitchFamily="34" charset="0"/>
                <a:cs typeface="Mangal" pitchFamily="18" charset="0"/>
              </a:rPr>
              <a:t>bafM;k</a:t>
            </a:r>
            <a:r>
              <a:rPr lang="en-US" sz="4000" smtClean="0">
                <a:latin typeface="DevLys 010" pitchFamily="2" charset="0"/>
                <a:ea typeface="Calibri" pitchFamily="34" charset="0"/>
                <a:cs typeface="Mangal" pitchFamily="18" charset="0"/>
              </a:rPr>
              <a:t> </a:t>
            </a:r>
            <a:r>
              <a:rPr lang="en-US" sz="4000" err="1" smtClean="0">
                <a:latin typeface="DevLys 010" pitchFamily="2" charset="0"/>
                <a:ea typeface="Calibri" pitchFamily="34" charset="0"/>
                <a:cs typeface="Mangal" pitchFamily="18" charset="0"/>
              </a:rPr>
              <a:t>dks</a:t>
            </a:r>
            <a:r>
              <a:rPr lang="en-US" sz="4000" smtClean="0">
                <a:latin typeface="DevLys 010" pitchFamily="2" charset="0"/>
                <a:ea typeface="Calibri" pitchFamily="34" charset="0"/>
                <a:cs typeface="Mangal" pitchFamily="18" charset="0"/>
              </a:rPr>
              <a:t> ml </a:t>
            </a:r>
            <a:r>
              <a:rPr lang="en-US" sz="4000" err="1" smtClean="0">
                <a:latin typeface="DevLys 010" pitchFamily="2" charset="0"/>
                <a:ea typeface="Calibri" pitchFamily="34" charset="0"/>
                <a:cs typeface="Mangal" pitchFamily="18" charset="0"/>
              </a:rPr>
              <a:t>lekpkj</a:t>
            </a:r>
            <a:r>
              <a:rPr lang="en-US" sz="4000" smtClean="0">
                <a:latin typeface="DevLys 010" pitchFamily="2" charset="0"/>
                <a:ea typeface="Calibri" pitchFamily="34" charset="0"/>
                <a:cs typeface="Mangal" pitchFamily="18" charset="0"/>
              </a:rPr>
              <a:t> </a:t>
            </a:r>
            <a:r>
              <a:rPr lang="en-US" sz="4000" err="1" smtClean="0">
                <a:latin typeface="DevLys 010" pitchFamily="2" charset="0"/>
                <a:ea typeface="Calibri" pitchFamily="34" charset="0"/>
                <a:cs typeface="Mangal" pitchFamily="18" charset="0"/>
              </a:rPr>
              <a:t>i</a:t>
            </a:r>
            <a:r>
              <a:rPr lang="en-US" sz="4000" smtClean="0">
                <a:latin typeface="DevLys 010" pitchFamily="2" charset="0"/>
                <a:ea typeface="Calibri" pitchFamily="34" charset="0"/>
                <a:cs typeface="Mangal" pitchFamily="18" charset="0"/>
              </a:rPr>
              <a:t>= ds </a:t>
            </a:r>
            <a:r>
              <a:rPr lang="en-US" sz="4000" err="1" smtClean="0">
                <a:latin typeface="DevLys 010" pitchFamily="2" charset="0"/>
                <a:ea typeface="Calibri" pitchFamily="34" charset="0"/>
                <a:cs typeface="Mangal" pitchFamily="18" charset="0"/>
              </a:rPr>
              <a:t>fo</a:t>
            </a:r>
            <a:r>
              <a:rPr lang="en-US" sz="4000" smtClean="0">
                <a:latin typeface="DevLys 010" pitchFamily="2" charset="0"/>
                <a:ea typeface="Calibri" pitchFamily="34" charset="0"/>
                <a:cs typeface="Mangal" pitchFamily="18" charset="0"/>
              </a:rPr>
              <a:t>:} </a:t>
            </a:r>
            <a:r>
              <a:rPr lang="en-US" sz="4000" err="1" smtClean="0">
                <a:latin typeface="DevLys 010" pitchFamily="2" charset="0"/>
                <a:ea typeface="Calibri" pitchFamily="34" charset="0"/>
                <a:cs typeface="Mangal" pitchFamily="18" charset="0"/>
              </a:rPr>
              <a:t>dk;Zokgh</a:t>
            </a:r>
            <a:r>
              <a:rPr lang="en-US" sz="4000" smtClean="0">
                <a:latin typeface="DevLys 010" pitchFamily="2" charset="0"/>
                <a:ea typeface="Calibri" pitchFamily="34" charset="0"/>
                <a:cs typeface="Mangal" pitchFamily="18" charset="0"/>
              </a:rPr>
              <a:t> </a:t>
            </a:r>
            <a:r>
              <a:rPr lang="en-US" sz="4000" err="1" smtClean="0">
                <a:latin typeface="DevLys 010" pitchFamily="2" charset="0"/>
                <a:ea typeface="Calibri" pitchFamily="34" charset="0"/>
                <a:cs typeface="Mangal" pitchFamily="18" charset="0"/>
              </a:rPr>
              <a:t>gsrq</a:t>
            </a:r>
            <a:r>
              <a:rPr lang="en-US" sz="4000" smtClean="0">
                <a:latin typeface="DevLys 010" pitchFamily="2" charset="0"/>
                <a:ea typeface="Calibri" pitchFamily="34" charset="0"/>
                <a:cs typeface="Mangal" pitchFamily="18" charset="0"/>
              </a:rPr>
              <a:t> </a:t>
            </a:r>
            <a:r>
              <a:rPr lang="en-US" sz="4000" err="1" smtClean="0">
                <a:latin typeface="DevLys 010" pitchFamily="2" charset="0"/>
                <a:ea typeface="Calibri" pitchFamily="34" charset="0"/>
                <a:cs typeface="Mangal" pitchFamily="18" charset="0"/>
              </a:rPr>
              <a:t>jSQj</a:t>
            </a:r>
            <a:r>
              <a:rPr lang="en-US" sz="4000" smtClean="0">
                <a:latin typeface="DevLys 010" pitchFamily="2" charset="0"/>
                <a:ea typeface="Calibri" pitchFamily="34" charset="0"/>
                <a:cs typeface="Mangal" pitchFamily="18" charset="0"/>
              </a:rPr>
              <a:t> </a:t>
            </a:r>
            <a:r>
              <a:rPr lang="en-US" sz="4000" err="1" smtClean="0">
                <a:latin typeface="DevLys 010" pitchFamily="2" charset="0"/>
                <a:ea typeface="Calibri" pitchFamily="34" charset="0"/>
                <a:cs typeface="Mangal" pitchFamily="18" charset="0"/>
              </a:rPr>
              <a:t>fd;k</a:t>
            </a:r>
            <a:r>
              <a:rPr lang="en-US" sz="4000" smtClean="0">
                <a:latin typeface="DevLys 010" pitchFamily="2" charset="0"/>
                <a:ea typeface="Calibri" pitchFamily="34" charset="0"/>
                <a:cs typeface="Mangal" pitchFamily="18" charset="0"/>
              </a:rPr>
              <a:t> </a:t>
            </a:r>
            <a:r>
              <a:rPr lang="en-US" sz="4000" err="1" smtClean="0">
                <a:latin typeface="DevLys 010" pitchFamily="2" charset="0"/>
                <a:ea typeface="Calibri" pitchFamily="34" charset="0"/>
                <a:cs typeface="Mangal" pitchFamily="18" charset="0"/>
              </a:rPr>
              <a:t>tk;sxkA</a:t>
            </a:r>
            <a:endParaRPr lang="en-US" sz="4000" smtClean="0">
              <a:latin typeface="Arial" pitchFamily="34" charset="0"/>
              <a:cs typeface="Arial" pitchFamily="34" charset="0"/>
            </a:endParaRPr>
          </a:p>
          <a:p>
            <a:pPr marL="344488" lvl="0" indent="-344488" algn="just" eaLnBrk="0" fontAlgn="base" hangingPunct="0">
              <a:spcBef>
                <a:spcPct val="0"/>
              </a:spcBef>
              <a:spcAft>
                <a:spcPct val="0"/>
              </a:spcAft>
              <a:buNone/>
            </a:pPr>
            <a:r>
              <a:rPr lang="en-US" sz="4000" smtClean="0">
                <a:latin typeface="DevLys 010" pitchFamily="2" charset="0"/>
                <a:ea typeface="Calibri" pitchFamily="34" charset="0"/>
                <a:cs typeface="Mangal" pitchFamily="18" charset="0"/>
              </a:rPr>
              <a:t>2-;fn </a:t>
            </a:r>
            <a:r>
              <a:rPr lang="en-US" sz="4000" err="1" smtClean="0">
                <a:latin typeface="DevLys 010" pitchFamily="2" charset="0"/>
                <a:ea typeface="Calibri" pitchFamily="34" charset="0"/>
                <a:cs typeface="Mangal" pitchFamily="18" charset="0"/>
              </a:rPr>
              <a:t>bYksDVªkWfud</a:t>
            </a:r>
            <a:r>
              <a:rPr lang="en-US" sz="4000" smtClean="0">
                <a:latin typeface="DevLys 010" pitchFamily="2" charset="0"/>
                <a:ea typeface="Calibri" pitchFamily="34" charset="0"/>
                <a:cs typeface="Mangal" pitchFamily="18" charset="0"/>
              </a:rPr>
              <a:t> </a:t>
            </a:r>
            <a:r>
              <a:rPr lang="en-US" sz="4000" err="1" smtClean="0">
                <a:latin typeface="DevLys 010" pitchFamily="2" charset="0"/>
                <a:ea typeface="Calibri" pitchFamily="34" charset="0"/>
                <a:cs typeface="Mangal" pitchFamily="18" charset="0"/>
              </a:rPr>
              <a:t>ehfM;k</a:t>
            </a:r>
            <a:r>
              <a:rPr lang="en-US" sz="4000" smtClean="0">
                <a:latin typeface="DevLys 010" pitchFamily="2" charset="0"/>
                <a:ea typeface="Calibri" pitchFamily="34" charset="0"/>
                <a:cs typeface="Mangal" pitchFamily="18" charset="0"/>
              </a:rPr>
              <a:t> </a:t>
            </a:r>
            <a:r>
              <a:rPr lang="en-US" sz="4000" err="1" smtClean="0">
                <a:latin typeface="DevLys 010" pitchFamily="2" charset="0"/>
                <a:ea typeface="Calibri" pitchFamily="34" charset="0"/>
                <a:cs typeface="Mangal" pitchFamily="18" charset="0"/>
              </a:rPr>
              <a:t>ls</a:t>
            </a:r>
            <a:r>
              <a:rPr lang="en-US" sz="4000" smtClean="0">
                <a:latin typeface="DevLys 010" pitchFamily="2" charset="0"/>
                <a:ea typeface="Calibri" pitchFamily="34" charset="0"/>
                <a:cs typeface="Mangal" pitchFamily="18" charset="0"/>
              </a:rPr>
              <a:t> </a:t>
            </a:r>
            <a:r>
              <a:rPr lang="en-US" sz="4000" err="1" smtClean="0">
                <a:latin typeface="DevLys 010" pitchFamily="2" charset="0"/>
                <a:ea typeface="Calibri" pitchFamily="34" charset="0"/>
                <a:cs typeface="Mangal" pitchFamily="18" charset="0"/>
              </a:rPr>
              <a:t>lacaf</a:t>
            </a:r>
            <a:r>
              <a:rPr lang="en-US" sz="4000" smtClean="0">
                <a:latin typeface="DevLys 010" pitchFamily="2" charset="0"/>
                <a:ea typeface="Calibri" pitchFamily="34" charset="0"/>
                <a:cs typeface="Mangal" pitchFamily="18" charset="0"/>
              </a:rPr>
              <a:t>/</a:t>
            </a:r>
            <a:r>
              <a:rPr lang="en-US" sz="4000" err="1" smtClean="0">
                <a:latin typeface="DevLys 010" pitchFamily="2" charset="0"/>
                <a:ea typeface="Calibri" pitchFamily="34" charset="0"/>
                <a:cs typeface="Mangal" pitchFamily="18" charset="0"/>
              </a:rPr>
              <a:t>kr</a:t>
            </a:r>
            <a:r>
              <a:rPr lang="en-US" sz="4000" smtClean="0">
                <a:latin typeface="DevLys 010" pitchFamily="2" charset="0"/>
                <a:ea typeface="Calibri" pitchFamily="34" charset="0"/>
                <a:cs typeface="Mangal" pitchFamily="18" charset="0"/>
              </a:rPr>
              <a:t> </a:t>
            </a:r>
            <a:r>
              <a:rPr lang="en-US" sz="4000" err="1" smtClean="0">
                <a:latin typeface="DevLys 010" pitchFamily="2" charset="0"/>
                <a:ea typeface="Calibri" pitchFamily="34" charset="0"/>
                <a:cs typeface="Mangal" pitchFamily="18" charset="0"/>
              </a:rPr>
              <a:t>isM</a:t>
            </a:r>
            <a:r>
              <a:rPr lang="en-US" sz="4000" smtClean="0">
                <a:latin typeface="DevLys 010" pitchFamily="2" charset="0"/>
                <a:ea typeface="Calibri" pitchFamily="34" charset="0"/>
                <a:cs typeface="Mangal" pitchFamily="18" charset="0"/>
              </a:rPr>
              <a:t> </a:t>
            </a:r>
            <a:r>
              <a:rPr lang="en-US" sz="4000" err="1" smtClean="0">
                <a:latin typeface="DevLys 010" pitchFamily="2" charset="0"/>
                <a:ea typeface="Calibri" pitchFamily="34" charset="0"/>
                <a:cs typeface="Mangal" pitchFamily="18" charset="0"/>
              </a:rPr>
              <a:t>U;wt</a:t>
            </a:r>
            <a:r>
              <a:rPr lang="en-US" sz="4000" smtClean="0">
                <a:latin typeface="DevLys 010" pitchFamily="2" charset="0"/>
                <a:ea typeface="Calibri" pitchFamily="34" charset="0"/>
                <a:cs typeface="Mangal" pitchFamily="18" charset="0"/>
              </a:rPr>
              <a:t> </a:t>
            </a:r>
            <a:r>
              <a:rPr lang="en-US" sz="4000" err="1" smtClean="0">
                <a:latin typeface="DevLys 010" pitchFamily="2" charset="0"/>
                <a:ea typeface="Calibri" pitchFamily="34" charset="0"/>
                <a:cs typeface="Mangal" pitchFamily="18" charset="0"/>
              </a:rPr>
              <a:t>gS</a:t>
            </a:r>
            <a:r>
              <a:rPr lang="en-US" sz="4000" smtClean="0">
                <a:latin typeface="DevLys 010" pitchFamily="2" charset="0"/>
                <a:ea typeface="Calibri" pitchFamily="34" charset="0"/>
                <a:cs typeface="Mangal" pitchFamily="18" charset="0"/>
              </a:rPr>
              <a:t> </a:t>
            </a:r>
            <a:r>
              <a:rPr lang="en-US" sz="4000" err="1" smtClean="0">
                <a:latin typeface="DevLys 010" pitchFamily="2" charset="0"/>
                <a:ea typeface="Calibri" pitchFamily="34" charset="0"/>
                <a:cs typeface="Mangal" pitchFamily="18" charset="0"/>
              </a:rPr>
              <a:t>rks</a:t>
            </a:r>
            <a:r>
              <a:rPr lang="en-US" sz="4000" smtClean="0">
                <a:latin typeface="DevLys 010" pitchFamily="2" charset="0"/>
                <a:ea typeface="Calibri" pitchFamily="34" charset="0"/>
                <a:cs typeface="Mangal" pitchFamily="18" charset="0"/>
              </a:rPr>
              <a:t> </a:t>
            </a:r>
            <a:r>
              <a:rPr lang="en-US" sz="4000" err="1" smtClean="0">
                <a:latin typeface="DevLys 010" pitchFamily="2" charset="0"/>
                <a:ea typeface="Calibri" pitchFamily="34" charset="0"/>
                <a:cs typeface="Mangal" pitchFamily="18" charset="0"/>
              </a:rPr>
              <a:t>Hkh</a:t>
            </a:r>
            <a:r>
              <a:rPr lang="en-US" sz="4000" smtClean="0">
                <a:latin typeface="Calibri" pitchFamily="34" charset="0"/>
                <a:ea typeface="Calibri" pitchFamily="34" charset="0"/>
                <a:cs typeface="Mangal" pitchFamily="18" charset="0"/>
              </a:rPr>
              <a:t> </a:t>
            </a:r>
            <a:r>
              <a:rPr lang="en-US" sz="2800" smtClean="0">
                <a:latin typeface="Calibri" pitchFamily="34" charset="0"/>
                <a:ea typeface="Calibri" pitchFamily="34" charset="0"/>
                <a:cs typeface="Mangal" pitchFamily="18" charset="0"/>
              </a:rPr>
              <a:t>ECI</a:t>
            </a:r>
            <a:r>
              <a:rPr lang="en-US" sz="4000" smtClean="0">
                <a:latin typeface="DevLys 010" pitchFamily="2" charset="0"/>
                <a:ea typeface="Calibri" pitchFamily="34" charset="0"/>
                <a:cs typeface="Mangal" pitchFamily="18" charset="0"/>
              </a:rPr>
              <a:t> </a:t>
            </a:r>
            <a:r>
              <a:rPr lang="en-US" sz="4000" err="1" smtClean="0">
                <a:latin typeface="DevLys 010" pitchFamily="2" charset="0"/>
                <a:ea typeface="Calibri" pitchFamily="34" charset="0"/>
                <a:cs typeface="Mangal" pitchFamily="18" charset="0"/>
              </a:rPr>
              <a:t>dks</a:t>
            </a:r>
            <a:r>
              <a:rPr lang="en-US" sz="4000" smtClean="0">
                <a:latin typeface="DevLys 010" pitchFamily="2" charset="0"/>
                <a:ea typeface="Calibri" pitchFamily="34" charset="0"/>
                <a:cs typeface="Mangal" pitchFamily="18" charset="0"/>
              </a:rPr>
              <a:t> </a:t>
            </a:r>
            <a:r>
              <a:rPr lang="en-US" sz="4000" err="1" smtClean="0">
                <a:latin typeface="DevLys 010" pitchFamily="2" charset="0"/>
                <a:ea typeface="Calibri" pitchFamily="34" charset="0"/>
                <a:cs typeface="Mangal" pitchFamily="18" charset="0"/>
              </a:rPr>
              <a:t>izdj.k</a:t>
            </a:r>
            <a:r>
              <a:rPr lang="en-US" sz="4000" smtClean="0">
                <a:latin typeface="DevLys 010" pitchFamily="2" charset="0"/>
                <a:ea typeface="Calibri" pitchFamily="34" charset="0"/>
                <a:cs typeface="Mangal" pitchFamily="18" charset="0"/>
              </a:rPr>
              <a:t> </a:t>
            </a:r>
            <a:r>
              <a:rPr lang="en-US" sz="4000" err="1" smtClean="0">
                <a:latin typeface="DevLys 010" pitchFamily="2" charset="0"/>
                <a:ea typeface="Calibri" pitchFamily="34" charset="0"/>
                <a:cs typeface="Mangal" pitchFamily="18" charset="0"/>
              </a:rPr>
              <a:t>Hkstk</a:t>
            </a:r>
            <a:r>
              <a:rPr lang="en-US" sz="4000" smtClean="0">
                <a:latin typeface="DevLys 010" pitchFamily="2" charset="0"/>
                <a:ea typeface="Calibri" pitchFamily="34" charset="0"/>
                <a:cs typeface="Mangal" pitchFamily="18" charset="0"/>
              </a:rPr>
              <a:t> </a:t>
            </a:r>
            <a:r>
              <a:rPr lang="en-US" sz="4000" err="1" smtClean="0">
                <a:latin typeface="DevLys 010" pitchFamily="2" charset="0"/>
                <a:ea typeface="Calibri" pitchFamily="34" charset="0"/>
                <a:cs typeface="Mangal" pitchFamily="18" charset="0"/>
              </a:rPr>
              <a:t>tk;sxk</a:t>
            </a:r>
            <a:r>
              <a:rPr lang="en-US" sz="4000" smtClean="0">
                <a:latin typeface="DevLys 010" pitchFamily="2" charset="0"/>
                <a:ea typeface="Calibri" pitchFamily="34" charset="0"/>
                <a:cs typeface="Mangal" pitchFamily="18" charset="0"/>
              </a:rPr>
              <a:t> </a:t>
            </a:r>
            <a:r>
              <a:rPr lang="en-US" sz="4000" err="1" smtClean="0">
                <a:latin typeface="DevLys 010" pitchFamily="2" charset="0"/>
                <a:ea typeface="Calibri" pitchFamily="34" charset="0"/>
                <a:cs typeface="Mangal" pitchFamily="18" charset="0"/>
              </a:rPr>
              <a:t>ftlls</a:t>
            </a:r>
            <a:r>
              <a:rPr lang="en-US" sz="4000" smtClean="0">
                <a:latin typeface="DevLys 010" pitchFamily="2" charset="0"/>
                <a:ea typeface="Calibri" pitchFamily="34" charset="0"/>
                <a:cs typeface="Mangal" pitchFamily="18" charset="0"/>
              </a:rPr>
              <a:t> </a:t>
            </a:r>
            <a:r>
              <a:rPr lang="en-US" sz="2800" smtClean="0">
                <a:latin typeface="Calibri" pitchFamily="34" charset="0"/>
                <a:ea typeface="Calibri" pitchFamily="34" charset="0"/>
                <a:cs typeface="Mangal" pitchFamily="18" charset="0"/>
              </a:rPr>
              <a:t>National</a:t>
            </a:r>
            <a:r>
              <a:rPr lang="en-US" sz="4000" smtClean="0">
                <a:latin typeface="Calibri" pitchFamily="34" charset="0"/>
                <a:ea typeface="Calibri" pitchFamily="34" charset="0"/>
                <a:cs typeface="Mangal" pitchFamily="18" charset="0"/>
              </a:rPr>
              <a:t> </a:t>
            </a:r>
            <a:r>
              <a:rPr lang="en-US" sz="2800" smtClean="0">
                <a:latin typeface="Calibri" pitchFamily="34" charset="0"/>
                <a:ea typeface="Calibri" pitchFamily="34" charset="0"/>
                <a:cs typeface="Mangal" pitchFamily="18" charset="0"/>
              </a:rPr>
              <a:t>Broad</a:t>
            </a:r>
            <a:r>
              <a:rPr lang="en-US" sz="4000" smtClean="0">
                <a:latin typeface="Calibri" pitchFamily="34" charset="0"/>
                <a:ea typeface="Calibri" pitchFamily="34" charset="0"/>
                <a:cs typeface="Mangal" pitchFamily="18" charset="0"/>
              </a:rPr>
              <a:t> </a:t>
            </a:r>
            <a:r>
              <a:rPr lang="en-US" sz="2800" smtClean="0">
                <a:latin typeface="Calibri" pitchFamily="34" charset="0"/>
                <a:ea typeface="Calibri" pitchFamily="34" charset="0"/>
                <a:cs typeface="Mangal" pitchFamily="18" charset="0"/>
              </a:rPr>
              <a:t>Casters</a:t>
            </a:r>
            <a:r>
              <a:rPr lang="en-US" sz="4000" smtClean="0">
                <a:latin typeface="Calibri" pitchFamily="34" charset="0"/>
                <a:ea typeface="Calibri" pitchFamily="34" charset="0"/>
                <a:cs typeface="Mangal" pitchFamily="18" charset="0"/>
              </a:rPr>
              <a:t> </a:t>
            </a:r>
            <a:r>
              <a:rPr lang="en-US" sz="2800" smtClean="0">
                <a:latin typeface="Calibri" pitchFamily="34" charset="0"/>
                <a:ea typeface="Calibri" pitchFamily="34" charset="0"/>
                <a:cs typeface="Mangal" pitchFamily="18" charset="0"/>
              </a:rPr>
              <a:t>Association</a:t>
            </a:r>
            <a:r>
              <a:rPr lang="en-US" sz="4000" smtClean="0">
                <a:latin typeface="Calibri" pitchFamily="34" charset="0"/>
                <a:ea typeface="Calibri" pitchFamily="34" charset="0"/>
                <a:cs typeface="Mangal" pitchFamily="18" charset="0"/>
              </a:rPr>
              <a:t> </a:t>
            </a:r>
            <a:r>
              <a:rPr lang="en-US" sz="4000" err="1" smtClean="0">
                <a:latin typeface="DevLys 010" pitchFamily="2" charset="0"/>
                <a:ea typeface="Calibri" pitchFamily="34" charset="0"/>
                <a:cs typeface="Mangal" pitchFamily="18" charset="0"/>
              </a:rPr>
              <a:t>dks</a:t>
            </a:r>
            <a:r>
              <a:rPr lang="en-US" sz="4000" smtClean="0">
                <a:latin typeface="DevLys 010" pitchFamily="2" charset="0"/>
                <a:ea typeface="Calibri" pitchFamily="34" charset="0"/>
                <a:cs typeface="Mangal" pitchFamily="18" charset="0"/>
              </a:rPr>
              <a:t> </a:t>
            </a:r>
            <a:r>
              <a:rPr lang="en-US" sz="4000" err="1" smtClean="0">
                <a:latin typeface="DevLys 010" pitchFamily="2" charset="0"/>
                <a:ea typeface="Calibri" pitchFamily="34" charset="0"/>
                <a:cs typeface="Mangal" pitchFamily="18" charset="0"/>
              </a:rPr>
              <a:t>jSQj</a:t>
            </a:r>
            <a:r>
              <a:rPr lang="en-US" sz="4000" smtClean="0">
                <a:latin typeface="DevLys 010" pitchFamily="2" charset="0"/>
                <a:ea typeface="Calibri" pitchFamily="34" charset="0"/>
                <a:cs typeface="Mangal" pitchFamily="18" charset="0"/>
              </a:rPr>
              <a:t> </a:t>
            </a:r>
            <a:r>
              <a:rPr lang="en-US" sz="4000" err="1" smtClean="0">
                <a:latin typeface="DevLys 010" pitchFamily="2" charset="0"/>
                <a:ea typeface="Calibri" pitchFamily="34" charset="0"/>
                <a:cs typeface="Mangal" pitchFamily="18" charset="0"/>
              </a:rPr>
              <a:t>fd;k</a:t>
            </a:r>
            <a:r>
              <a:rPr lang="en-US" sz="4000" smtClean="0">
                <a:latin typeface="DevLys 010" pitchFamily="2" charset="0"/>
                <a:ea typeface="Calibri" pitchFamily="34" charset="0"/>
                <a:cs typeface="Mangal" pitchFamily="18" charset="0"/>
              </a:rPr>
              <a:t> </a:t>
            </a:r>
            <a:r>
              <a:rPr lang="en-US" sz="4000" err="1" smtClean="0">
                <a:latin typeface="DevLys 010" pitchFamily="2" charset="0"/>
                <a:ea typeface="Calibri" pitchFamily="34" charset="0"/>
                <a:cs typeface="Mangal" pitchFamily="18" charset="0"/>
              </a:rPr>
              <a:t>tk</a:t>
            </a:r>
            <a:r>
              <a:rPr lang="en-US" sz="4000" smtClean="0">
                <a:latin typeface="DevLys 010" pitchFamily="2" charset="0"/>
                <a:ea typeface="Calibri" pitchFamily="34" charset="0"/>
                <a:cs typeface="Mangal" pitchFamily="18" charset="0"/>
              </a:rPr>
              <a:t> </a:t>
            </a:r>
            <a:r>
              <a:rPr lang="en-US" sz="4000" err="1" smtClean="0">
                <a:latin typeface="DevLys 010" pitchFamily="2" charset="0"/>
                <a:ea typeface="Calibri" pitchFamily="34" charset="0"/>
                <a:cs typeface="Mangal" pitchFamily="18" charset="0"/>
              </a:rPr>
              <a:t>ldsA</a:t>
            </a:r>
            <a:endParaRPr lang="en-US" sz="4000" smtClean="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1115616" y="510952"/>
            <a:ext cx="6980237" cy="685800"/>
          </a:xfrm>
        </p:spPr>
        <p:txBody>
          <a:bodyPr>
            <a:normAutofit fontScale="90000"/>
          </a:bodyPr>
          <a:lstStyle/>
          <a:p>
            <a:pPr algn="ctr" eaLnBrk="1" hangingPunct="1"/>
            <a:r>
              <a:rPr lang="en-US" smtClean="0">
                <a:latin typeface="Algerian" pitchFamily="82" charset="0"/>
              </a:rPr>
              <a:t>Status</a:t>
            </a:r>
            <a:endParaRPr lang="en-IN" smtClean="0">
              <a:latin typeface="Algerian" pitchFamily="82" charset="0"/>
            </a:endParaRPr>
          </a:p>
        </p:txBody>
      </p:sp>
      <p:graphicFrame>
        <p:nvGraphicFramePr>
          <p:cNvPr id="16" name="Content Placeholder 15"/>
          <p:cNvGraphicFramePr>
            <a:graphicFrameLocks noGrp="1"/>
          </p:cNvGraphicFramePr>
          <p:nvPr>
            <p:ph idx="1"/>
          </p:nvPr>
        </p:nvGraphicFramePr>
        <p:xfrm>
          <a:off x="323528" y="1209548"/>
          <a:ext cx="8640960" cy="5531820"/>
        </p:xfrm>
        <a:graphic>
          <a:graphicData uri="http://schemas.openxmlformats.org/drawingml/2006/table">
            <a:tbl>
              <a:tblPr firstRow="1" bandRow="1">
                <a:tableStyleId>{5C22544A-7EE6-4342-B048-85BDC9FD1C3A}</a:tableStyleId>
              </a:tblPr>
              <a:tblGrid>
                <a:gridCol w="2724627"/>
                <a:gridCol w="2724627"/>
                <a:gridCol w="3191706"/>
              </a:tblGrid>
              <a:tr h="339486">
                <a:tc>
                  <a:txBody>
                    <a:bodyPr/>
                    <a:lstStyle/>
                    <a:p>
                      <a:endParaRPr lang="en-IN" sz="2000"/>
                    </a:p>
                  </a:txBody>
                  <a:tcPr/>
                </a:tc>
                <a:tc>
                  <a:txBody>
                    <a:bodyPr/>
                    <a:lstStyle/>
                    <a:p>
                      <a:endParaRPr lang="en-IN" sz="2000"/>
                    </a:p>
                  </a:txBody>
                  <a:tcPr/>
                </a:tc>
                <a:tc>
                  <a:txBody>
                    <a:bodyPr/>
                    <a:lstStyle/>
                    <a:p>
                      <a:endParaRPr lang="en-IN" sz="2000"/>
                    </a:p>
                  </a:txBody>
                  <a:tcPr/>
                </a:tc>
              </a:tr>
              <a:tr h="424357">
                <a:tc>
                  <a:txBody>
                    <a:bodyPr/>
                    <a:lstStyle/>
                    <a:p>
                      <a:pPr>
                        <a:spcAft>
                          <a:spcPts val="0"/>
                        </a:spcAft>
                      </a:pPr>
                      <a:r>
                        <a:rPr lang="en-US" sz="1400" b="1">
                          <a:effectLst/>
                          <a:latin typeface="Bookman Old Style"/>
                          <a:ea typeface="Times New Roman"/>
                        </a:rPr>
                        <a:t>Name of State/UT</a:t>
                      </a:r>
                      <a:endParaRPr lang="en-IN" sz="1400">
                        <a:effectLst/>
                        <a:latin typeface="Times New Roman"/>
                        <a:ea typeface="Times New Roman"/>
                      </a:endParaRPr>
                    </a:p>
                  </a:txBody>
                  <a:tcPr marL="68580" marR="68580" marT="0" marB="0"/>
                </a:tc>
                <a:tc>
                  <a:txBody>
                    <a:bodyPr/>
                    <a:lstStyle/>
                    <a:p>
                      <a:pPr>
                        <a:spcAft>
                          <a:spcPts val="0"/>
                        </a:spcAft>
                      </a:pPr>
                      <a:r>
                        <a:rPr lang="en-US" sz="1400" b="1">
                          <a:effectLst/>
                          <a:latin typeface="Bookman Old Style"/>
                          <a:ea typeface="Times New Roman"/>
                        </a:rPr>
                        <a:t>No. of cases, in which notices to the candidate issued cases of Paid News</a:t>
                      </a:r>
                      <a:endParaRPr lang="en-IN" sz="1400">
                        <a:effectLst/>
                        <a:latin typeface="Times New Roman"/>
                        <a:ea typeface="Times New Roman"/>
                      </a:endParaRPr>
                    </a:p>
                  </a:txBody>
                  <a:tcPr marL="68580" marR="68580" marT="0" marB="0"/>
                </a:tc>
                <a:tc>
                  <a:txBody>
                    <a:bodyPr/>
                    <a:lstStyle/>
                    <a:p>
                      <a:pPr>
                        <a:spcAft>
                          <a:spcPts val="0"/>
                        </a:spcAft>
                      </a:pPr>
                      <a:r>
                        <a:rPr lang="en-US" sz="1400" b="1">
                          <a:effectLst/>
                          <a:latin typeface="Bookman Old Style"/>
                          <a:ea typeface="Times New Roman"/>
                        </a:rPr>
                        <a:t>No. of Paid News Cases </a:t>
                      </a:r>
                      <a:endParaRPr lang="en-IN" sz="1400">
                        <a:effectLst/>
                        <a:latin typeface="Times New Roman"/>
                        <a:ea typeface="Times New Roman"/>
                      </a:endParaRPr>
                    </a:p>
                  </a:txBody>
                  <a:tcPr marL="68580" marR="68580" marT="0" marB="0"/>
                </a:tc>
              </a:tr>
              <a:tr h="243840">
                <a:tc>
                  <a:txBody>
                    <a:bodyPr/>
                    <a:lstStyle/>
                    <a:p>
                      <a:pPr>
                        <a:lnSpc>
                          <a:spcPct val="200000"/>
                        </a:lnSpc>
                        <a:spcAft>
                          <a:spcPts val="0"/>
                        </a:spcAft>
                      </a:pPr>
                      <a:r>
                        <a:rPr lang="en-US" sz="1400">
                          <a:effectLst/>
                          <a:latin typeface="Bookman Old Style"/>
                          <a:ea typeface="Times New Roman"/>
                        </a:rPr>
                        <a:t>Bihar@</a:t>
                      </a:r>
                      <a:endParaRPr lang="en-IN" sz="1400">
                        <a:effectLst/>
                        <a:latin typeface="Times New Roman"/>
                        <a:ea typeface="Times New Roman"/>
                      </a:endParaRPr>
                    </a:p>
                  </a:txBody>
                  <a:tcPr marL="68580" marR="68580" marT="0" marB="0"/>
                </a:tc>
                <a:tc>
                  <a:txBody>
                    <a:bodyPr/>
                    <a:lstStyle/>
                    <a:p>
                      <a:pPr>
                        <a:spcAft>
                          <a:spcPts val="0"/>
                        </a:spcAft>
                      </a:pPr>
                      <a:r>
                        <a:rPr lang="en-US" sz="1400">
                          <a:effectLst/>
                          <a:latin typeface="Bookman Old Style"/>
                          <a:ea typeface="Times New Roman"/>
                        </a:rPr>
                        <a:t>121</a:t>
                      </a:r>
                      <a:endParaRPr lang="en-IN" sz="1400">
                        <a:effectLst/>
                        <a:latin typeface="Times New Roman"/>
                        <a:ea typeface="Times New Roman"/>
                      </a:endParaRPr>
                    </a:p>
                  </a:txBody>
                  <a:tcPr marL="68580" marR="68580" marT="0" marB="0"/>
                </a:tc>
                <a:tc>
                  <a:txBody>
                    <a:bodyPr/>
                    <a:lstStyle/>
                    <a:p>
                      <a:pPr>
                        <a:spcAft>
                          <a:spcPts val="0"/>
                        </a:spcAft>
                      </a:pPr>
                      <a:r>
                        <a:rPr lang="en-US" sz="1400">
                          <a:effectLst/>
                          <a:latin typeface="Bookman Old Style"/>
                          <a:ea typeface="Times New Roman"/>
                        </a:rPr>
                        <a:t>121</a:t>
                      </a:r>
                      <a:endParaRPr lang="en-IN" sz="1400">
                        <a:effectLst/>
                        <a:latin typeface="Times New Roman"/>
                        <a:ea typeface="Times New Roman"/>
                      </a:endParaRPr>
                    </a:p>
                  </a:txBody>
                  <a:tcPr marL="68580" marR="68580" marT="0" marB="0"/>
                </a:tc>
              </a:tr>
              <a:tr h="215850">
                <a:tc>
                  <a:txBody>
                    <a:bodyPr/>
                    <a:lstStyle/>
                    <a:p>
                      <a:pPr>
                        <a:spcAft>
                          <a:spcPts val="0"/>
                        </a:spcAft>
                      </a:pPr>
                      <a:r>
                        <a:rPr lang="en-US" sz="1400">
                          <a:effectLst/>
                          <a:latin typeface="Bookman Old Style"/>
                          <a:ea typeface="Times New Roman"/>
                        </a:rPr>
                        <a:t>Kerala</a:t>
                      </a:r>
                      <a:endParaRPr lang="en-IN" sz="1400">
                        <a:effectLst/>
                        <a:latin typeface="Times New Roman"/>
                        <a:ea typeface="Times New Roman"/>
                      </a:endParaRPr>
                    </a:p>
                  </a:txBody>
                  <a:tcPr marL="68580" marR="68580" marT="0" marB="0"/>
                </a:tc>
                <a:tc>
                  <a:txBody>
                    <a:bodyPr/>
                    <a:lstStyle/>
                    <a:p>
                      <a:pPr>
                        <a:spcAft>
                          <a:spcPts val="0"/>
                        </a:spcAft>
                      </a:pPr>
                      <a:r>
                        <a:rPr lang="en-US" sz="1400">
                          <a:effectLst/>
                          <a:latin typeface="Times New Roman"/>
                          <a:ea typeface="Times New Roman"/>
                        </a:rPr>
                        <a:t>65</a:t>
                      </a:r>
                      <a:endParaRPr lang="en-IN" sz="1400">
                        <a:effectLst/>
                        <a:latin typeface="Times New Roman"/>
                        <a:ea typeface="Times New Roman"/>
                      </a:endParaRPr>
                    </a:p>
                  </a:txBody>
                  <a:tcPr marL="68580" marR="68580" marT="0" marB="0"/>
                </a:tc>
                <a:tc>
                  <a:txBody>
                    <a:bodyPr/>
                    <a:lstStyle/>
                    <a:p>
                      <a:pPr>
                        <a:spcAft>
                          <a:spcPts val="0"/>
                        </a:spcAft>
                      </a:pPr>
                      <a:r>
                        <a:rPr lang="en-US" sz="1400">
                          <a:effectLst/>
                          <a:latin typeface="Bookman Old Style"/>
                          <a:ea typeface="Times New Roman"/>
                        </a:rPr>
                        <a:t>65</a:t>
                      </a:r>
                      <a:endParaRPr lang="en-IN" sz="1400">
                        <a:effectLst/>
                        <a:latin typeface="Times New Roman"/>
                        <a:ea typeface="Times New Roman"/>
                      </a:endParaRPr>
                    </a:p>
                  </a:txBody>
                  <a:tcPr marL="68580" marR="68580" marT="0" marB="0"/>
                </a:tc>
              </a:tr>
              <a:tr h="149402">
                <a:tc>
                  <a:txBody>
                    <a:bodyPr/>
                    <a:lstStyle/>
                    <a:p>
                      <a:pPr>
                        <a:spcAft>
                          <a:spcPts val="0"/>
                        </a:spcAft>
                      </a:pPr>
                      <a:r>
                        <a:rPr lang="en-US" sz="1400">
                          <a:effectLst/>
                          <a:latin typeface="Bookman Old Style"/>
                          <a:ea typeface="Times New Roman"/>
                        </a:rPr>
                        <a:t>Puducherry</a:t>
                      </a:r>
                      <a:endParaRPr lang="en-IN" sz="1400">
                        <a:effectLst/>
                        <a:latin typeface="Times New Roman"/>
                        <a:ea typeface="Times New Roman"/>
                      </a:endParaRPr>
                    </a:p>
                  </a:txBody>
                  <a:tcPr marL="68580" marR="68580" marT="0" marB="0"/>
                </a:tc>
                <a:tc>
                  <a:txBody>
                    <a:bodyPr/>
                    <a:lstStyle/>
                    <a:p>
                      <a:pPr>
                        <a:spcAft>
                          <a:spcPts val="0"/>
                        </a:spcAft>
                      </a:pPr>
                      <a:r>
                        <a:rPr lang="en-US" sz="1400">
                          <a:effectLst/>
                          <a:latin typeface="Times New Roman"/>
                          <a:ea typeface="Times New Roman"/>
                        </a:rPr>
                        <a:t>3</a:t>
                      </a:r>
                      <a:endParaRPr lang="en-IN" sz="1400">
                        <a:effectLst/>
                        <a:latin typeface="Times New Roman"/>
                        <a:ea typeface="Times New Roman"/>
                      </a:endParaRPr>
                    </a:p>
                  </a:txBody>
                  <a:tcPr marL="68580" marR="68580" marT="0" marB="0"/>
                </a:tc>
                <a:tc>
                  <a:txBody>
                    <a:bodyPr/>
                    <a:lstStyle/>
                    <a:p>
                      <a:pPr>
                        <a:spcAft>
                          <a:spcPts val="0"/>
                        </a:spcAft>
                      </a:pPr>
                      <a:r>
                        <a:rPr lang="en-US" sz="1400">
                          <a:effectLst/>
                          <a:latin typeface="Bookman Old Style"/>
                          <a:ea typeface="Times New Roman"/>
                        </a:rPr>
                        <a:t>3</a:t>
                      </a:r>
                      <a:endParaRPr lang="en-IN" sz="1400">
                        <a:effectLst/>
                        <a:latin typeface="Times New Roman"/>
                        <a:ea typeface="Times New Roman"/>
                      </a:endParaRPr>
                    </a:p>
                  </a:txBody>
                  <a:tcPr marL="68580" marR="68580" marT="0" marB="0"/>
                </a:tc>
              </a:tr>
              <a:tr h="215850">
                <a:tc>
                  <a:txBody>
                    <a:bodyPr/>
                    <a:lstStyle/>
                    <a:p>
                      <a:pPr>
                        <a:spcAft>
                          <a:spcPts val="0"/>
                        </a:spcAft>
                      </a:pPr>
                      <a:r>
                        <a:rPr lang="en-US" sz="1400">
                          <a:effectLst/>
                          <a:latin typeface="Bookman Old Style"/>
                          <a:ea typeface="Times New Roman"/>
                        </a:rPr>
                        <a:t>Assam</a:t>
                      </a:r>
                      <a:endParaRPr lang="en-IN" sz="1400">
                        <a:effectLst/>
                        <a:latin typeface="Times New Roman"/>
                        <a:ea typeface="Times New Roman"/>
                      </a:endParaRPr>
                    </a:p>
                  </a:txBody>
                  <a:tcPr marL="68580" marR="68580" marT="0" marB="0"/>
                </a:tc>
                <a:tc>
                  <a:txBody>
                    <a:bodyPr/>
                    <a:lstStyle/>
                    <a:p>
                      <a:pPr>
                        <a:spcAft>
                          <a:spcPts val="0"/>
                        </a:spcAft>
                      </a:pPr>
                      <a:r>
                        <a:rPr lang="en-US" sz="1400">
                          <a:effectLst/>
                          <a:latin typeface="Times New Roman"/>
                          <a:ea typeface="Times New Roman"/>
                        </a:rPr>
                        <a:t>42</a:t>
                      </a:r>
                      <a:endParaRPr lang="en-IN" sz="1400">
                        <a:effectLst/>
                        <a:latin typeface="Times New Roman"/>
                        <a:ea typeface="Times New Roman"/>
                      </a:endParaRPr>
                    </a:p>
                  </a:txBody>
                  <a:tcPr marL="68580" marR="68580" marT="0" marB="0"/>
                </a:tc>
                <a:tc>
                  <a:txBody>
                    <a:bodyPr/>
                    <a:lstStyle/>
                    <a:p>
                      <a:pPr>
                        <a:spcAft>
                          <a:spcPts val="0"/>
                        </a:spcAft>
                      </a:pPr>
                      <a:r>
                        <a:rPr lang="en-US" sz="1400">
                          <a:effectLst/>
                          <a:latin typeface="Bookman Old Style"/>
                          <a:ea typeface="Times New Roman"/>
                        </a:rPr>
                        <a:t>42</a:t>
                      </a:r>
                      <a:endParaRPr lang="en-IN" sz="1400">
                        <a:effectLst/>
                        <a:latin typeface="Times New Roman"/>
                        <a:ea typeface="Times New Roman"/>
                      </a:endParaRPr>
                    </a:p>
                  </a:txBody>
                  <a:tcPr marL="68580" marR="68580" marT="0" marB="0"/>
                </a:tc>
              </a:tr>
              <a:tr h="146912">
                <a:tc>
                  <a:txBody>
                    <a:bodyPr/>
                    <a:lstStyle/>
                    <a:p>
                      <a:pPr>
                        <a:spcAft>
                          <a:spcPts val="0"/>
                        </a:spcAft>
                      </a:pPr>
                      <a:r>
                        <a:rPr lang="en-US" sz="1400">
                          <a:effectLst/>
                          <a:latin typeface="Bookman Old Style"/>
                          <a:ea typeface="Times New Roman"/>
                        </a:rPr>
                        <a:t>West Bengal</a:t>
                      </a:r>
                      <a:endParaRPr lang="en-IN" sz="1400">
                        <a:effectLst/>
                        <a:latin typeface="Times New Roman"/>
                        <a:ea typeface="Times New Roman"/>
                      </a:endParaRPr>
                    </a:p>
                  </a:txBody>
                  <a:tcPr marL="68580" marR="68580" marT="0" marB="0"/>
                </a:tc>
                <a:tc>
                  <a:txBody>
                    <a:bodyPr/>
                    <a:lstStyle/>
                    <a:p>
                      <a:pPr>
                        <a:spcAft>
                          <a:spcPts val="0"/>
                        </a:spcAft>
                      </a:pPr>
                      <a:r>
                        <a:rPr lang="en-US" sz="1400">
                          <a:effectLst/>
                          <a:latin typeface="Times New Roman"/>
                          <a:ea typeface="Times New Roman"/>
                        </a:rPr>
                        <a:t>15</a:t>
                      </a:r>
                      <a:endParaRPr lang="en-IN" sz="1400">
                        <a:effectLst/>
                        <a:latin typeface="Times New Roman"/>
                        <a:ea typeface="Times New Roman"/>
                      </a:endParaRPr>
                    </a:p>
                  </a:txBody>
                  <a:tcPr marL="68580" marR="68580" marT="0" marB="0"/>
                </a:tc>
                <a:tc>
                  <a:txBody>
                    <a:bodyPr/>
                    <a:lstStyle/>
                    <a:p>
                      <a:pPr>
                        <a:spcAft>
                          <a:spcPts val="0"/>
                        </a:spcAft>
                      </a:pPr>
                      <a:r>
                        <a:rPr lang="en-US" sz="1400">
                          <a:effectLst/>
                          <a:latin typeface="Bookman Old Style"/>
                          <a:ea typeface="Times New Roman"/>
                        </a:rPr>
                        <a:t>8</a:t>
                      </a:r>
                      <a:endParaRPr lang="en-IN" sz="1400">
                        <a:effectLst/>
                        <a:latin typeface="Times New Roman"/>
                        <a:ea typeface="Times New Roman"/>
                      </a:endParaRPr>
                    </a:p>
                  </a:txBody>
                  <a:tcPr marL="68580" marR="68580" marT="0" marB="0"/>
                </a:tc>
              </a:tr>
              <a:tr h="215850">
                <a:tc>
                  <a:txBody>
                    <a:bodyPr/>
                    <a:lstStyle/>
                    <a:p>
                      <a:pPr>
                        <a:spcAft>
                          <a:spcPts val="0"/>
                        </a:spcAft>
                      </a:pPr>
                      <a:r>
                        <a:rPr lang="en-US" sz="1400">
                          <a:effectLst/>
                          <a:latin typeface="Bookman Old Style"/>
                          <a:ea typeface="Times New Roman"/>
                        </a:rPr>
                        <a:t>Tamil Nadu*</a:t>
                      </a:r>
                      <a:endParaRPr lang="en-IN" sz="1400">
                        <a:effectLst/>
                        <a:latin typeface="Times New Roman"/>
                        <a:ea typeface="Times New Roman"/>
                      </a:endParaRPr>
                    </a:p>
                  </a:txBody>
                  <a:tcPr marL="68580" marR="68580" marT="0" marB="0"/>
                </a:tc>
                <a:tc>
                  <a:txBody>
                    <a:bodyPr/>
                    <a:lstStyle/>
                    <a:p>
                      <a:pPr algn="just">
                        <a:spcAft>
                          <a:spcPts val="0"/>
                        </a:spcAft>
                      </a:pPr>
                      <a:r>
                        <a:rPr lang="en-US" sz="1400">
                          <a:effectLst/>
                          <a:latin typeface="Times New Roman"/>
                          <a:ea typeface="Times New Roman"/>
                        </a:rPr>
                        <a:t>11</a:t>
                      </a:r>
                      <a:endParaRPr lang="en-IN" sz="1400">
                        <a:effectLst/>
                        <a:latin typeface="Times New Roman"/>
                        <a:ea typeface="Times New Roman"/>
                      </a:endParaRPr>
                    </a:p>
                  </a:txBody>
                  <a:tcPr marL="68580" marR="68580" marT="0" marB="0"/>
                </a:tc>
                <a:tc>
                  <a:txBody>
                    <a:bodyPr/>
                    <a:lstStyle/>
                    <a:p>
                      <a:pPr algn="just">
                        <a:spcAft>
                          <a:spcPts val="0"/>
                        </a:spcAft>
                      </a:pPr>
                      <a:r>
                        <a:rPr lang="en-US" sz="1400">
                          <a:effectLst/>
                          <a:latin typeface="Bookman Old Style"/>
                          <a:ea typeface="Times New Roman"/>
                        </a:rPr>
                        <a:t>18 </a:t>
                      </a:r>
                      <a:endParaRPr lang="en-IN" sz="1400">
                        <a:effectLst/>
                        <a:latin typeface="Times New Roman"/>
                        <a:ea typeface="Times New Roman"/>
                      </a:endParaRPr>
                    </a:p>
                  </a:txBody>
                  <a:tcPr marL="68580" marR="68580" marT="0" marB="0"/>
                </a:tc>
              </a:tr>
              <a:tr h="144422">
                <a:tc>
                  <a:txBody>
                    <a:bodyPr/>
                    <a:lstStyle/>
                    <a:p>
                      <a:pPr>
                        <a:spcAft>
                          <a:spcPts val="0"/>
                        </a:spcAft>
                      </a:pPr>
                      <a:r>
                        <a:rPr lang="en-US" sz="1400">
                          <a:effectLst/>
                          <a:latin typeface="Bookman Old Style"/>
                          <a:ea typeface="Times New Roman"/>
                        </a:rPr>
                        <a:t>Uttar Pradesh</a:t>
                      </a:r>
                      <a:endParaRPr lang="en-IN" sz="1400">
                        <a:effectLst/>
                        <a:latin typeface="Times New Roman"/>
                        <a:ea typeface="Times New Roman"/>
                      </a:endParaRPr>
                    </a:p>
                  </a:txBody>
                  <a:tcPr marL="68580" marR="68580" marT="0" marB="0"/>
                </a:tc>
                <a:tc>
                  <a:txBody>
                    <a:bodyPr/>
                    <a:lstStyle/>
                    <a:p>
                      <a:pPr>
                        <a:spcAft>
                          <a:spcPts val="0"/>
                        </a:spcAft>
                      </a:pPr>
                      <a:r>
                        <a:rPr lang="en-US" sz="1400">
                          <a:effectLst/>
                          <a:latin typeface="Times New Roman"/>
                          <a:ea typeface="Times New Roman"/>
                        </a:rPr>
                        <a:t>97</a:t>
                      </a:r>
                      <a:endParaRPr lang="en-IN" sz="1400">
                        <a:effectLst/>
                        <a:latin typeface="Times New Roman"/>
                        <a:ea typeface="Times New Roman"/>
                      </a:endParaRPr>
                    </a:p>
                  </a:txBody>
                  <a:tcPr marL="68580" marR="68580" marT="0" marB="0"/>
                </a:tc>
                <a:tc>
                  <a:txBody>
                    <a:bodyPr/>
                    <a:lstStyle/>
                    <a:p>
                      <a:pPr>
                        <a:spcAft>
                          <a:spcPts val="0"/>
                        </a:spcAft>
                      </a:pPr>
                      <a:r>
                        <a:rPr lang="en-US" sz="1400">
                          <a:effectLst/>
                          <a:latin typeface="Bookman Old Style"/>
                          <a:ea typeface="Times New Roman"/>
                        </a:rPr>
                        <a:t>97</a:t>
                      </a:r>
                      <a:endParaRPr lang="en-IN" sz="1400">
                        <a:effectLst/>
                        <a:latin typeface="Times New Roman"/>
                        <a:ea typeface="Times New Roman"/>
                      </a:endParaRPr>
                    </a:p>
                  </a:txBody>
                  <a:tcPr marL="68580" marR="68580" marT="0" marB="0"/>
                </a:tc>
              </a:tr>
              <a:tr h="215850">
                <a:tc>
                  <a:txBody>
                    <a:bodyPr/>
                    <a:lstStyle/>
                    <a:p>
                      <a:pPr>
                        <a:spcAft>
                          <a:spcPts val="0"/>
                        </a:spcAft>
                      </a:pPr>
                      <a:r>
                        <a:rPr lang="en-US" sz="1400">
                          <a:effectLst/>
                          <a:latin typeface="Bookman Old Style"/>
                          <a:ea typeface="Times New Roman"/>
                        </a:rPr>
                        <a:t>Uttarakhand</a:t>
                      </a:r>
                      <a:endParaRPr lang="en-IN" sz="1400">
                        <a:effectLst/>
                        <a:latin typeface="Times New Roman"/>
                        <a:ea typeface="Times New Roman"/>
                      </a:endParaRPr>
                    </a:p>
                  </a:txBody>
                  <a:tcPr marL="68580" marR="68580" marT="0" marB="0"/>
                </a:tc>
                <a:tc>
                  <a:txBody>
                    <a:bodyPr/>
                    <a:lstStyle/>
                    <a:p>
                      <a:pPr>
                        <a:spcAft>
                          <a:spcPts val="0"/>
                        </a:spcAft>
                      </a:pPr>
                      <a:r>
                        <a:rPr lang="en-US" sz="1400">
                          <a:effectLst/>
                          <a:latin typeface="Times New Roman"/>
                          <a:ea typeface="Times New Roman"/>
                        </a:rPr>
                        <a:t>60</a:t>
                      </a:r>
                      <a:endParaRPr lang="en-IN" sz="1400">
                        <a:effectLst/>
                        <a:latin typeface="Times New Roman"/>
                        <a:ea typeface="Times New Roman"/>
                      </a:endParaRPr>
                    </a:p>
                  </a:txBody>
                  <a:tcPr marL="68580" marR="68580" marT="0" marB="0"/>
                </a:tc>
                <a:tc>
                  <a:txBody>
                    <a:bodyPr/>
                    <a:lstStyle/>
                    <a:p>
                      <a:pPr>
                        <a:spcAft>
                          <a:spcPts val="0"/>
                        </a:spcAft>
                      </a:pPr>
                      <a:r>
                        <a:rPr lang="en-US" sz="1400">
                          <a:effectLst/>
                          <a:latin typeface="Bookman Old Style"/>
                          <a:ea typeface="Times New Roman"/>
                        </a:rPr>
                        <a:t>30</a:t>
                      </a:r>
                      <a:endParaRPr lang="en-IN" sz="1400">
                        <a:effectLst/>
                        <a:latin typeface="Times New Roman"/>
                        <a:ea typeface="Times New Roman"/>
                      </a:endParaRPr>
                    </a:p>
                  </a:txBody>
                  <a:tcPr marL="68580" marR="68580" marT="0" marB="0"/>
                </a:tc>
              </a:tr>
              <a:tr h="141932">
                <a:tc>
                  <a:txBody>
                    <a:bodyPr/>
                    <a:lstStyle/>
                    <a:p>
                      <a:pPr>
                        <a:spcAft>
                          <a:spcPts val="0"/>
                        </a:spcAft>
                      </a:pPr>
                      <a:r>
                        <a:rPr lang="en-US" sz="1400">
                          <a:effectLst/>
                          <a:latin typeface="Bookman Old Style"/>
                          <a:ea typeface="Times New Roman"/>
                        </a:rPr>
                        <a:t>Punjab*</a:t>
                      </a:r>
                      <a:endParaRPr lang="en-IN" sz="1400">
                        <a:effectLst/>
                        <a:latin typeface="Times New Roman"/>
                        <a:ea typeface="Times New Roman"/>
                      </a:endParaRPr>
                    </a:p>
                  </a:txBody>
                  <a:tcPr marL="68580" marR="68580" marT="0" marB="0"/>
                </a:tc>
                <a:tc>
                  <a:txBody>
                    <a:bodyPr/>
                    <a:lstStyle/>
                    <a:p>
                      <a:pPr>
                        <a:spcAft>
                          <a:spcPts val="0"/>
                        </a:spcAft>
                      </a:pPr>
                      <a:r>
                        <a:rPr lang="en-US" sz="1400">
                          <a:effectLst/>
                          <a:latin typeface="Times New Roman"/>
                          <a:ea typeface="Times New Roman"/>
                        </a:rPr>
                        <a:t>339</a:t>
                      </a:r>
                      <a:endParaRPr lang="en-IN" sz="1400">
                        <a:effectLst/>
                        <a:latin typeface="Times New Roman"/>
                        <a:ea typeface="Times New Roman"/>
                      </a:endParaRPr>
                    </a:p>
                  </a:txBody>
                  <a:tcPr marL="68580" marR="68580" marT="0" marB="0"/>
                </a:tc>
                <a:tc>
                  <a:txBody>
                    <a:bodyPr/>
                    <a:lstStyle/>
                    <a:p>
                      <a:pPr>
                        <a:spcAft>
                          <a:spcPts val="0"/>
                        </a:spcAft>
                      </a:pPr>
                      <a:r>
                        <a:rPr lang="en-US" sz="1400">
                          <a:effectLst/>
                          <a:latin typeface="Bookman Old Style"/>
                          <a:ea typeface="Times New Roman"/>
                        </a:rPr>
                        <a:t>534 </a:t>
                      </a:r>
                      <a:endParaRPr lang="en-IN" sz="1400">
                        <a:effectLst/>
                        <a:latin typeface="Times New Roman"/>
                        <a:ea typeface="Times New Roman"/>
                      </a:endParaRPr>
                    </a:p>
                  </a:txBody>
                  <a:tcPr marL="68580" marR="68580" marT="0" marB="0"/>
                </a:tc>
              </a:tr>
              <a:tr h="215850">
                <a:tc>
                  <a:txBody>
                    <a:bodyPr/>
                    <a:lstStyle/>
                    <a:p>
                      <a:pPr>
                        <a:spcAft>
                          <a:spcPts val="0"/>
                        </a:spcAft>
                      </a:pPr>
                      <a:r>
                        <a:rPr lang="en-US" sz="1400">
                          <a:effectLst/>
                          <a:latin typeface="Bookman Old Style"/>
                          <a:ea typeface="Times New Roman"/>
                        </a:rPr>
                        <a:t>Goa*</a:t>
                      </a:r>
                      <a:endParaRPr lang="en-IN" sz="1400">
                        <a:effectLst/>
                        <a:latin typeface="Times New Roman"/>
                        <a:ea typeface="Times New Roman"/>
                      </a:endParaRPr>
                    </a:p>
                  </a:txBody>
                  <a:tcPr marL="68580" marR="68580" marT="0" marB="0"/>
                </a:tc>
                <a:tc>
                  <a:txBody>
                    <a:bodyPr/>
                    <a:lstStyle/>
                    <a:p>
                      <a:pPr>
                        <a:spcAft>
                          <a:spcPts val="0"/>
                        </a:spcAft>
                      </a:pPr>
                      <a:r>
                        <a:rPr lang="en-US" sz="1400">
                          <a:effectLst/>
                          <a:latin typeface="Times New Roman"/>
                          <a:ea typeface="Times New Roman"/>
                        </a:rPr>
                        <a:t>63</a:t>
                      </a:r>
                      <a:endParaRPr lang="en-IN" sz="1400">
                        <a:effectLst/>
                        <a:latin typeface="Times New Roman"/>
                        <a:ea typeface="Times New Roman"/>
                      </a:endParaRPr>
                    </a:p>
                  </a:txBody>
                  <a:tcPr marL="68580" marR="68580" marT="0" marB="0"/>
                </a:tc>
                <a:tc>
                  <a:txBody>
                    <a:bodyPr/>
                    <a:lstStyle/>
                    <a:p>
                      <a:pPr>
                        <a:spcAft>
                          <a:spcPts val="0"/>
                        </a:spcAft>
                      </a:pPr>
                      <a:r>
                        <a:rPr lang="en-US" sz="1400">
                          <a:effectLst/>
                          <a:latin typeface="Bookman Old Style"/>
                          <a:ea typeface="Times New Roman"/>
                        </a:rPr>
                        <a:t>9</a:t>
                      </a:r>
                      <a:endParaRPr lang="en-IN" sz="1400">
                        <a:effectLst/>
                        <a:latin typeface="Times New Roman"/>
                        <a:ea typeface="Times New Roman"/>
                      </a:endParaRPr>
                    </a:p>
                  </a:txBody>
                  <a:tcPr marL="68580" marR="68580" marT="0" marB="0"/>
                </a:tc>
              </a:tr>
              <a:tr h="139442">
                <a:tc>
                  <a:txBody>
                    <a:bodyPr/>
                    <a:lstStyle/>
                    <a:p>
                      <a:pPr>
                        <a:spcAft>
                          <a:spcPts val="0"/>
                        </a:spcAft>
                      </a:pPr>
                      <a:r>
                        <a:rPr lang="en-US" sz="1400">
                          <a:effectLst/>
                          <a:latin typeface="Bookman Old Style"/>
                          <a:ea typeface="Times New Roman"/>
                        </a:rPr>
                        <a:t>Manipur</a:t>
                      </a:r>
                      <a:endParaRPr lang="en-IN" sz="1400">
                        <a:effectLst/>
                        <a:latin typeface="Times New Roman"/>
                        <a:ea typeface="Times New Roman"/>
                      </a:endParaRPr>
                    </a:p>
                  </a:txBody>
                  <a:tcPr marL="68580" marR="68580" marT="0" marB="0"/>
                </a:tc>
                <a:tc>
                  <a:txBody>
                    <a:bodyPr/>
                    <a:lstStyle/>
                    <a:p>
                      <a:pPr algn="just">
                        <a:spcAft>
                          <a:spcPts val="0"/>
                        </a:spcAft>
                      </a:pPr>
                      <a:r>
                        <a:rPr lang="en-US" sz="1400">
                          <a:effectLst/>
                          <a:latin typeface="Times New Roman"/>
                          <a:ea typeface="Times New Roman"/>
                        </a:rPr>
                        <a:t>Nil</a:t>
                      </a:r>
                      <a:endParaRPr lang="en-IN" sz="1400">
                        <a:effectLst/>
                        <a:latin typeface="Times New Roman"/>
                        <a:ea typeface="Times New Roman"/>
                      </a:endParaRPr>
                    </a:p>
                  </a:txBody>
                  <a:tcPr marL="68580" marR="68580" marT="0" marB="0"/>
                </a:tc>
                <a:tc>
                  <a:txBody>
                    <a:bodyPr/>
                    <a:lstStyle/>
                    <a:p>
                      <a:pPr algn="just">
                        <a:spcAft>
                          <a:spcPts val="0"/>
                        </a:spcAft>
                      </a:pPr>
                      <a:r>
                        <a:rPr lang="en-US" sz="1400">
                          <a:effectLst/>
                          <a:latin typeface="Bookman Old Style"/>
                          <a:ea typeface="Times New Roman"/>
                        </a:rPr>
                        <a:t>Nil</a:t>
                      </a:r>
                      <a:endParaRPr lang="en-IN" sz="1400">
                        <a:effectLst/>
                        <a:latin typeface="Times New Roman"/>
                        <a:ea typeface="Times New Roman"/>
                      </a:endParaRPr>
                    </a:p>
                  </a:txBody>
                  <a:tcPr marL="68580" marR="68580" marT="0" marB="0"/>
                </a:tc>
              </a:tr>
              <a:tr h="215850">
                <a:tc>
                  <a:txBody>
                    <a:bodyPr/>
                    <a:lstStyle/>
                    <a:p>
                      <a:pPr>
                        <a:spcAft>
                          <a:spcPts val="0"/>
                        </a:spcAft>
                      </a:pPr>
                      <a:r>
                        <a:rPr lang="en-US" sz="1400">
                          <a:effectLst/>
                          <a:latin typeface="Bookman Old Style"/>
                          <a:ea typeface="Times New Roman"/>
                        </a:rPr>
                        <a:t>Gujarat</a:t>
                      </a:r>
                      <a:endParaRPr lang="en-IN" sz="1400">
                        <a:effectLst/>
                        <a:latin typeface="Times New Roman"/>
                        <a:ea typeface="Times New Roman"/>
                      </a:endParaRPr>
                    </a:p>
                  </a:txBody>
                  <a:tcPr marL="68580" marR="68580" marT="0" marB="0"/>
                </a:tc>
                <a:tc>
                  <a:txBody>
                    <a:bodyPr/>
                    <a:lstStyle/>
                    <a:p>
                      <a:pPr algn="just">
                        <a:spcAft>
                          <a:spcPts val="0"/>
                        </a:spcAft>
                      </a:pPr>
                      <a:r>
                        <a:rPr lang="en-US" sz="1400">
                          <a:effectLst/>
                          <a:latin typeface="Bookman Old Style"/>
                          <a:ea typeface="Times New Roman"/>
                        </a:rPr>
                        <a:t>495</a:t>
                      </a:r>
                      <a:endParaRPr lang="en-IN" sz="1400">
                        <a:effectLst/>
                        <a:latin typeface="Times New Roman"/>
                        <a:ea typeface="Times New Roman"/>
                      </a:endParaRPr>
                    </a:p>
                  </a:txBody>
                  <a:tcPr marL="68580" marR="68580" marT="0" marB="0"/>
                </a:tc>
                <a:tc>
                  <a:txBody>
                    <a:bodyPr/>
                    <a:lstStyle/>
                    <a:p>
                      <a:pPr algn="just">
                        <a:spcAft>
                          <a:spcPts val="0"/>
                        </a:spcAft>
                      </a:pPr>
                      <a:r>
                        <a:rPr lang="en-US" sz="1400">
                          <a:effectLst/>
                          <a:latin typeface="Bookman Old Style"/>
                          <a:ea typeface="Times New Roman"/>
                        </a:rPr>
                        <a:t>414</a:t>
                      </a:r>
                      <a:endParaRPr lang="en-IN" sz="1400">
                        <a:effectLst/>
                        <a:latin typeface="Times New Roman"/>
                        <a:ea typeface="Times New Roman"/>
                      </a:endParaRPr>
                    </a:p>
                  </a:txBody>
                  <a:tcPr marL="68580" marR="68580" marT="0" marB="0"/>
                </a:tc>
              </a:tr>
              <a:tr h="136952">
                <a:tc>
                  <a:txBody>
                    <a:bodyPr/>
                    <a:lstStyle/>
                    <a:p>
                      <a:pPr>
                        <a:spcAft>
                          <a:spcPts val="0"/>
                        </a:spcAft>
                      </a:pPr>
                      <a:r>
                        <a:rPr lang="en-US" sz="1400">
                          <a:effectLst/>
                          <a:latin typeface="Bookman Old Style"/>
                          <a:ea typeface="Times New Roman"/>
                        </a:rPr>
                        <a:t>Himachal Pradesh</a:t>
                      </a:r>
                      <a:endParaRPr lang="en-IN" sz="1400">
                        <a:effectLst/>
                        <a:latin typeface="Times New Roman"/>
                        <a:ea typeface="Times New Roman"/>
                      </a:endParaRPr>
                    </a:p>
                  </a:txBody>
                  <a:tcPr marL="68580" marR="68580" marT="0" marB="0"/>
                </a:tc>
                <a:tc>
                  <a:txBody>
                    <a:bodyPr/>
                    <a:lstStyle/>
                    <a:p>
                      <a:pPr algn="just">
                        <a:spcAft>
                          <a:spcPts val="0"/>
                        </a:spcAft>
                      </a:pPr>
                      <a:r>
                        <a:rPr lang="en-US" sz="1400">
                          <a:effectLst/>
                          <a:latin typeface="Bookman Old Style"/>
                          <a:ea typeface="Times New Roman"/>
                        </a:rPr>
                        <a:t>190</a:t>
                      </a:r>
                      <a:endParaRPr lang="en-IN" sz="1400">
                        <a:effectLst/>
                        <a:latin typeface="Times New Roman"/>
                        <a:ea typeface="Times New Roman"/>
                      </a:endParaRPr>
                    </a:p>
                  </a:txBody>
                  <a:tcPr marL="68580" marR="68580" marT="0" marB="0"/>
                </a:tc>
                <a:tc>
                  <a:txBody>
                    <a:bodyPr/>
                    <a:lstStyle/>
                    <a:p>
                      <a:pPr algn="just">
                        <a:spcAft>
                          <a:spcPts val="0"/>
                        </a:spcAft>
                      </a:pPr>
                      <a:r>
                        <a:rPr lang="en-US" sz="1400">
                          <a:effectLst/>
                          <a:latin typeface="Bookman Old Style"/>
                          <a:ea typeface="Times New Roman"/>
                        </a:rPr>
                        <a:t>104</a:t>
                      </a:r>
                      <a:endParaRPr lang="en-IN" sz="1400">
                        <a:effectLst/>
                        <a:latin typeface="Times New Roman"/>
                        <a:ea typeface="Times New Roman"/>
                      </a:endParaRPr>
                    </a:p>
                  </a:txBody>
                  <a:tcPr marL="68580" marR="68580" marT="0" marB="0"/>
                </a:tc>
              </a:tr>
              <a:tr h="136952">
                <a:tc>
                  <a:txBody>
                    <a:bodyPr/>
                    <a:lstStyle/>
                    <a:p>
                      <a:pPr>
                        <a:spcAft>
                          <a:spcPts val="0"/>
                        </a:spcAft>
                      </a:pPr>
                      <a:r>
                        <a:rPr lang="en-US" sz="1400">
                          <a:effectLst/>
                          <a:latin typeface="Bookman Old Style"/>
                          <a:ea typeface="Times New Roman"/>
                        </a:rPr>
                        <a:t>Tripura</a:t>
                      </a:r>
                      <a:endParaRPr lang="en-IN" sz="1400">
                        <a:effectLst/>
                        <a:latin typeface="Times New Roman"/>
                        <a:ea typeface="Times New Roman"/>
                      </a:endParaRPr>
                    </a:p>
                  </a:txBody>
                  <a:tcPr marL="68580" marR="68580" marT="0" marB="0"/>
                </a:tc>
                <a:tc>
                  <a:txBody>
                    <a:bodyPr/>
                    <a:lstStyle/>
                    <a:p>
                      <a:pPr>
                        <a:spcAft>
                          <a:spcPts val="0"/>
                        </a:spcAft>
                      </a:pPr>
                      <a:r>
                        <a:rPr lang="en-US" sz="1400" smtClean="0">
                          <a:effectLst/>
                          <a:latin typeface="Bookman Old Style"/>
                          <a:ea typeface="Times New Roman"/>
                        </a:rPr>
                        <a:t>Nil</a:t>
                      </a:r>
                      <a:endParaRPr lang="en-IN" sz="1400">
                        <a:effectLst/>
                        <a:latin typeface="Times New Roman"/>
                        <a:ea typeface="Times New Roman"/>
                      </a:endParaRPr>
                    </a:p>
                  </a:txBody>
                  <a:tcPr marL="68580" marR="68580" marT="0" marB="0"/>
                </a:tc>
                <a:tc>
                  <a:txBody>
                    <a:bodyPr/>
                    <a:lstStyle/>
                    <a:p>
                      <a:pPr>
                        <a:spcAft>
                          <a:spcPts val="0"/>
                        </a:spcAft>
                      </a:pPr>
                      <a:r>
                        <a:rPr lang="en-US" sz="1400" smtClean="0">
                          <a:effectLst/>
                          <a:latin typeface="Bookman Old Style"/>
                          <a:ea typeface="Times New Roman"/>
                        </a:rPr>
                        <a:t>Nil</a:t>
                      </a:r>
                      <a:endParaRPr lang="en-IN" sz="1400">
                        <a:effectLst/>
                        <a:latin typeface="Times New Roman"/>
                        <a:ea typeface="Times New Roman"/>
                      </a:endParaRPr>
                    </a:p>
                  </a:txBody>
                  <a:tcPr marL="68580" marR="68580" marT="0" marB="0"/>
                </a:tc>
              </a:tr>
              <a:tr h="136952">
                <a:tc>
                  <a:txBody>
                    <a:bodyPr/>
                    <a:lstStyle/>
                    <a:p>
                      <a:pPr>
                        <a:spcAft>
                          <a:spcPts val="0"/>
                        </a:spcAft>
                      </a:pPr>
                      <a:r>
                        <a:rPr lang="en-US" sz="1400">
                          <a:effectLst/>
                          <a:latin typeface="Bookman Old Style"/>
                          <a:ea typeface="Times New Roman"/>
                        </a:rPr>
                        <a:t>Meghalaya</a:t>
                      </a:r>
                      <a:endParaRPr lang="en-IN" sz="1400">
                        <a:effectLst/>
                        <a:latin typeface="Times New Roman"/>
                        <a:ea typeface="Times New Roman"/>
                      </a:endParaRPr>
                    </a:p>
                  </a:txBody>
                  <a:tcPr marL="68580" marR="68580" marT="0" marB="0"/>
                </a:tc>
                <a:tc>
                  <a:txBody>
                    <a:bodyPr/>
                    <a:lstStyle/>
                    <a:p>
                      <a:pPr>
                        <a:spcAft>
                          <a:spcPts val="0"/>
                        </a:spcAft>
                      </a:pPr>
                      <a:r>
                        <a:rPr lang="en-US" sz="1400" smtClean="0">
                          <a:effectLst/>
                          <a:latin typeface="Bookman Old Style"/>
                          <a:ea typeface="Times New Roman"/>
                        </a:rPr>
                        <a:t>Nil</a:t>
                      </a:r>
                      <a:endParaRPr lang="en-IN" sz="1400">
                        <a:effectLst/>
                        <a:latin typeface="Times New Roman"/>
                        <a:ea typeface="Times New Roman"/>
                      </a:endParaRPr>
                    </a:p>
                  </a:txBody>
                  <a:tcPr marL="68580" marR="68580" marT="0" marB="0"/>
                </a:tc>
                <a:tc>
                  <a:txBody>
                    <a:bodyPr/>
                    <a:lstStyle/>
                    <a:p>
                      <a:pPr>
                        <a:spcAft>
                          <a:spcPts val="0"/>
                        </a:spcAft>
                      </a:pPr>
                      <a:r>
                        <a:rPr lang="en-US" sz="1400" smtClean="0">
                          <a:effectLst/>
                          <a:latin typeface="Bookman Old Style"/>
                          <a:ea typeface="Times New Roman"/>
                        </a:rPr>
                        <a:t>Nil</a:t>
                      </a:r>
                      <a:endParaRPr lang="en-IN" sz="1400">
                        <a:effectLst/>
                        <a:latin typeface="Times New Roman"/>
                        <a:ea typeface="Times New Roman"/>
                      </a:endParaRPr>
                    </a:p>
                  </a:txBody>
                  <a:tcPr marL="68580" marR="68580" marT="0" marB="0"/>
                </a:tc>
              </a:tr>
              <a:tr h="136952">
                <a:tc>
                  <a:txBody>
                    <a:bodyPr/>
                    <a:lstStyle/>
                    <a:p>
                      <a:pPr>
                        <a:spcAft>
                          <a:spcPts val="0"/>
                        </a:spcAft>
                      </a:pPr>
                      <a:r>
                        <a:rPr lang="en-US" sz="1400">
                          <a:effectLst/>
                          <a:latin typeface="Bookman Old Style"/>
                          <a:ea typeface="Times New Roman"/>
                        </a:rPr>
                        <a:t>Nagaland</a:t>
                      </a:r>
                      <a:endParaRPr lang="en-IN" sz="1400">
                        <a:effectLst/>
                        <a:latin typeface="Times New Roman"/>
                        <a:ea typeface="Times New Roman"/>
                      </a:endParaRPr>
                    </a:p>
                  </a:txBody>
                  <a:tcPr marL="68580" marR="68580" marT="0" marB="0"/>
                </a:tc>
                <a:tc>
                  <a:txBody>
                    <a:bodyPr/>
                    <a:lstStyle/>
                    <a:p>
                      <a:pPr>
                        <a:spcAft>
                          <a:spcPts val="0"/>
                        </a:spcAft>
                      </a:pPr>
                      <a:r>
                        <a:rPr lang="en-US" sz="1400" smtClean="0">
                          <a:effectLst/>
                          <a:latin typeface="Bookman Old Style"/>
                          <a:ea typeface="Times New Roman"/>
                        </a:rPr>
                        <a:t>Nil</a:t>
                      </a:r>
                      <a:endParaRPr lang="en-IN" sz="1400">
                        <a:effectLst/>
                        <a:latin typeface="Times New Roman"/>
                        <a:ea typeface="Times New Roman"/>
                      </a:endParaRPr>
                    </a:p>
                  </a:txBody>
                  <a:tcPr marL="68580" marR="68580" marT="0" marB="0"/>
                </a:tc>
                <a:tc>
                  <a:txBody>
                    <a:bodyPr/>
                    <a:lstStyle/>
                    <a:p>
                      <a:pPr>
                        <a:spcAft>
                          <a:spcPts val="0"/>
                        </a:spcAft>
                      </a:pPr>
                      <a:r>
                        <a:rPr lang="en-US" sz="1400" smtClean="0">
                          <a:effectLst/>
                          <a:latin typeface="Bookman Old Style"/>
                          <a:ea typeface="Times New Roman"/>
                        </a:rPr>
                        <a:t>Nil</a:t>
                      </a:r>
                      <a:endParaRPr lang="en-IN" sz="1400">
                        <a:effectLst/>
                        <a:latin typeface="Times New Roman"/>
                        <a:ea typeface="Times New Roman"/>
                      </a:endParaRPr>
                    </a:p>
                  </a:txBody>
                  <a:tcPr marL="68580" marR="68580" marT="0" marB="0"/>
                </a:tc>
              </a:tr>
              <a:tr h="136952">
                <a:tc>
                  <a:txBody>
                    <a:bodyPr/>
                    <a:lstStyle/>
                    <a:p>
                      <a:pPr>
                        <a:spcAft>
                          <a:spcPts val="0"/>
                        </a:spcAft>
                      </a:pPr>
                      <a:r>
                        <a:rPr lang="en-US" sz="1400">
                          <a:effectLst/>
                          <a:latin typeface="Bookman Old Style"/>
                          <a:ea typeface="Times New Roman"/>
                        </a:rPr>
                        <a:t>Karnataka</a:t>
                      </a:r>
                      <a:endParaRPr lang="en-IN" sz="1400">
                        <a:effectLst/>
                        <a:latin typeface="Times New Roman"/>
                        <a:ea typeface="Times New Roman"/>
                      </a:endParaRPr>
                    </a:p>
                  </a:txBody>
                  <a:tcPr marL="68580" marR="68580" marT="0" marB="0"/>
                </a:tc>
                <a:tc>
                  <a:txBody>
                    <a:bodyPr/>
                    <a:lstStyle/>
                    <a:p>
                      <a:pPr>
                        <a:spcAft>
                          <a:spcPts val="0"/>
                        </a:spcAft>
                      </a:pPr>
                      <a:r>
                        <a:rPr lang="en-US" sz="1400">
                          <a:effectLst/>
                          <a:latin typeface="Bookman Old Style"/>
                          <a:ea typeface="Times New Roman"/>
                        </a:rPr>
                        <a:t>61</a:t>
                      </a:r>
                      <a:endParaRPr lang="en-IN" sz="1400">
                        <a:effectLst/>
                        <a:latin typeface="Times New Roman"/>
                        <a:ea typeface="Times New Roman"/>
                      </a:endParaRPr>
                    </a:p>
                  </a:txBody>
                  <a:tcPr marL="68580" marR="68580" marT="0" marB="0"/>
                </a:tc>
                <a:tc>
                  <a:txBody>
                    <a:bodyPr/>
                    <a:lstStyle/>
                    <a:p>
                      <a:pPr>
                        <a:spcAft>
                          <a:spcPts val="0"/>
                        </a:spcAft>
                      </a:pPr>
                      <a:r>
                        <a:rPr lang="en-US" sz="1400">
                          <a:effectLst/>
                          <a:latin typeface="Bookman Old Style"/>
                          <a:ea typeface="Times New Roman"/>
                        </a:rPr>
                        <a:t>42 </a:t>
                      </a:r>
                      <a:endParaRPr lang="en-IN" sz="1400">
                        <a:effectLst/>
                        <a:latin typeface="Times New Roman"/>
                        <a:ea typeface="Times New Roman"/>
                      </a:endParaRPr>
                    </a:p>
                  </a:txBody>
                  <a:tcPr marL="68580" marR="68580" marT="0" marB="0"/>
                </a:tc>
              </a:tr>
              <a:tr h="365552">
                <a:tc gridSpan="3">
                  <a:txBody>
                    <a:bodyPr/>
                    <a:lstStyle/>
                    <a:p>
                      <a:r>
                        <a:rPr lang="en-US" sz="1400" kern="1200" smtClean="0">
                          <a:solidFill>
                            <a:schemeClr val="dk1"/>
                          </a:solidFill>
                          <a:effectLst/>
                          <a:latin typeface="+mn-lt"/>
                          <a:ea typeface="+mn-ea"/>
                          <a:cs typeface="+mn-cs"/>
                        </a:rPr>
                        <a:t>*Certain cases are still in process. Some are getting modified.</a:t>
                      </a:r>
                      <a:endParaRPr lang="en-IN" sz="1400" kern="1200" smtClean="0">
                        <a:solidFill>
                          <a:schemeClr val="dk1"/>
                        </a:solidFill>
                        <a:effectLst/>
                        <a:latin typeface="+mn-lt"/>
                        <a:ea typeface="+mn-ea"/>
                        <a:cs typeface="+mn-cs"/>
                      </a:endParaRPr>
                    </a:p>
                    <a:p>
                      <a:r>
                        <a:rPr lang="en-US" sz="1400" kern="1200" smtClean="0">
                          <a:solidFill>
                            <a:schemeClr val="dk1"/>
                          </a:solidFill>
                          <a:effectLst/>
                          <a:latin typeface="+mn-lt"/>
                          <a:ea typeface="+mn-ea"/>
                          <a:cs typeface="+mn-cs"/>
                        </a:rPr>
                        <a:t>@ In Bihar, separate data columns had not evolved.</a:t>
                      </a:r>
                      <a:endParaRPr lang="en-IN" sz="1400" kern="1200" smtClean="0">
                        <a:solidFill>
                          <a:schemeClr val="dk1"/>
                        </a:solidFill>
                        <a:effectLst/>
                        <a:latin typeface="+mn-lt"/>
                        <a:ea typeface="+mn-ea"/>
                        <a:cs typeface="+mn-cs"/>
                      </a:endParaRPr>
                    </a:p>
                    <a:p>
                      <a:pPr>
                        <a:spcAft>
                          <a:spcPts val="0"/>
                        </a:spcAft>
                      </a:pPr>
                      <a:endParaRPr lang="en-IN" sz="1400">
                        <a:effectLst/>
                        <a:latin typeface="Times New Roman"/>
                        <a:ea typeface="Times New Roman"/>
                      </a:endParaRPr>
                    </a:p>
                  </a:txBody>
                  <a:tcPr marL="68580" marR="68580" marT="0" marB="0"/>
                </a:tc>
                <a:tc hMerge="1">
                  <a:txBody>
                    <a:bodyPr/>
                    <a:lstStyle/>
                    <a:p>
                      <a:pPr>
                        <a:spcAft>
                          <a:spcPts val="0"/>
                        </a:spcAft>
                      </a:pPr>
                      <a:endParaRPr lang="en-IN" sz="1200" dirty="0">
                        <a:effectLst/>
                        <a:latin typeface="Times New Roman"/>
                        <a:ea typeface="Times New Roman"/>
                      </a:endParaRPr>
                    </a:p>
                  </a:txBody>
                  <a:tcPr marL="68580" marR="68580" marT="0" marB="0"/>
                </a:tc>
                <a:tc hMerge="1">
                  <a:txBody>
                    <a:bodyPr/>
                    <a:lstStyle/>
                    <a:p>
                      <a:pPr>
                        <a:spcAft>
                          <a:spcPts val="0"/>
                        </a:spcAft>
                      </a:pPr>
                      <a:endParaRPr lang="en-IN" sz="1200" dirty="0">
                        <a:effectLst/>
                        <a:latin typeface="Times New Roman"/>
                        <a:ea typeface="Times New Roman"/>
                      </a:endParaRPr>
                    </a:p>
                  </a:txBody>
                  <a:tcPr marL="68580" marR="68580" marT="0" marB="0"/>
                </a:tc>
              </a:tr>
            </a:tbl>
          </a:graphicData>
        </a:graphic>
      </p:graphicFrame>
      <p:sp>
        <p:nvSpPr>
          <p:cNvPr id="5" name="Slide Number Placeholder 4"/>
          <p:cNvSpPr>
            <a:spLocks noGrp="1"/>
          </p:cNvSpPr>
          <p:nvPr>
            <p:ph type="sldNum" sz="quarter" idx="12"/>
          </p:nvPr>
        </p:nvSpPr>
        <p:spPr/>
        <p:txBody>
          <a:bodyPr/>
          <a:lstStyle/>
          <a:p>
            <a:fld id="{B6F15528-21DE-4FAA-801E-634DDDAF4B2B}" type="slidenum">
              <a:rPr lang="en-US" sz="2000" b="1" smtClean="0"/>
              <a:pPr/>
              <a:t>47</a:t>
            </a:fld>
            <a:endParaRPr lang="en-US" sz="2000" b="1"/>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6F15528-21DE-4FAA-801E-634DDDAF4B2B}" type="slidenum">
              <a:rPr lang="en-US" smtClean="0"/>
              <a:pPr/>
              <a:t>48</a:t>
            </a:fld>
            <a:endParaRPr lang="en-US"/>
          </a:p>
        </p:txBody>
      </p:sp>
      <p:graphicFrame>
        <p:nvGraphicFramePr>
          <p:cNvPr id="3" name="Table 2"/>
          <p:cNvGraphicFramePr>
            <a:graphicFrameLocks noGrp="1"/>
          </p:cNvGraphicFramePr>
          <p:nvPr/>
        </p:nvGraphicFramePr>
        <p:xfrm>
          <a:off x="467544" y="836712"/>
          <a:ext cx="8424935" cy="5688640"/>
        </p:xfrm>
        <a:graphic>
          <a:graphicData uri="http://schemas.openxmlformats.org/drawingml/2006/table">
            <a:tbl>
              <a:tblPr/>
              <a:tblGrid>
                <a:gridCol w="1902626"/>
                <a:gridCol w="3942131"/>
                <a:gridCol w="2580178"/>
              </a:tblGrid>
              <a:tr h="355540">
                <a:tc>
                  <a:txBody>
                    <a:bodyPr/>
                    <a:lstStyle/>
                    <a:p>
                      <a:pPr marL="0" marR="0" algn="ctr">
                        <a:lnSpc>
                          <a:spcPct val="115000"/>
                        </a:lnSpc>
                        <a:spcBef>
                          <a:spcPts val="0"/>
                        </a:spcBef>
                        <a:spcAft>
                          <a:spcPts val="0"/>
                        </a:spcAft>
                      </a:pPr>
                      <a:r>
                        <a:rPr lang="en-US" sz="2000" b="1" dirty="0" err="1">
                          <a:latin typeface="DevLys 010"/>
                          <a:ea typeface="Calibri"/>
                          <a:cs typeface="Mangal"/>
                        </a:rPr>
                        <a:t>ftyk</a:t>
                      </a:r>
                      <a:endParaRPr lang="en-US" sz="1800" dirty="0">
                        <a:latin typeface="Calibri"/>
                        <a:ea typeface="Calibri"/>
                        <a:cs typeface="Mang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b="1" err="1">
                          <a:latin typeface="DevLys 010"/>
                          <a:ea typeface="Calibri"/>
                          <a:cs typeface="Mangal"/>
                        </a:rPr>
                        <a:t>vH;fFkZ;ksa</a:t>
                      </a:r>
                      <a:r>
                        <a:rPr lang="en-US" sz="2000" b="1">
                          <a:latin typeface="DevLys 010"/>
                          <a:ea typeface="Calibri"/>
                          <a:cs typeface="Mangal"/>
                        </a:rPr>
                        <a:t> </a:t>
                      </a:r>
                      <a:r>
                        <a:rPr lang="en-US" sz="2000" b="1" err="1">
                          <a:latin typeface="DevLys 010"/>
                          <a:ea typeface="Calibri"/>
                          <a:cs typeface="Mangal"/>
                        </a:rPr>
                        <a:t>dks</a:t>
                      </a:r>
                      <a:r>
                        <a:rPr lang="en-US" sz="2000" b="1">
                          <a:latin typeface="DevLys 010"/>
                          <a:ea typeface="Calibri"/>
                          <a:cs typeface="Mangal"/>
                        </a:rPr>
                        <a:t> </a:t>
                      </a:r>
                      <a:r>
                        <a:rPr lang="en-US" sz="2000" b="1" err="1">
                          <a:latin typeface="DevLys 010"/>
                          <a:ea typeface="Calibri"/>
                          <a:cs typeface="Mangal"/>
                        </a:rPr>
                        <a:t>uksfVl</a:t>
                      </a:r>
                      <a:r>
                        <a:rPr lang="en-US" sz="2000" b="1">
                          <a:latin typeface="DevLys 010"/>
                          <a:ea typeface="Calibri"/>
                          <a:cs typeface="Mangal"/>
                        </a:rPr>
                        <a:t> </a:t>
                      </a:r>
                      <a:r>
                        <a:rPr lang="en-US" sz="2000" b="1" err="1">
                          <a:latin typeface="DevLys 010"/>
                          <a:ea typeface="Calibri"/>
                          <a:cs typeface="Mangal"/>
                        </a:rPr>
                        <a:t>tkjh</a:t>
                      </a:r>
                      <a:r>
                        <a:rPr lang="en-US" sz="2000" b="1">
                          <a:latin typeface="DevLys 010"/>
                          <a:ea typeface="Calibri"/>
                          <a:cs typeface="Mangal"/>
                        </a:rPr>
                        <a:t> </a:t>
                      </a:r>
                      <a:r>
                        <a:rPr lang="en-US" sz="2000" b="1" err="1" smtClean="0">
                          <a:latin typeface="DevLys 010"/>
                          <a:ea typeface="Calibri"/>
                          <a:cs typeface="Mangal"/>
                        </a:rPr>
                        <a:t>fd</a:t>
                      </a:r>
                      <a:r>
                        <a:rPr lang="en-US" sz="2000" b="1">
                          <a:latin typeface="DevLys 010"/>
                          <a:ea typeface="Calibri"/>
                          <a:cs typeface="Mangal"/>
                        </a:rPr>
                        <a:t>,</a:t>
                      </a:r>
                      <a:endParaRPr lang="en-US" sz="1800">
                        <a:latin typeface="Calibri"/>
                        <a:ea typeface="Calibri"/>
                        <a:cs typeface="Mang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b="1" err="1" smtClean="0">
                          <a:latin typeface="DevLys 010"/>
                          <a:ea typeface="Calibri"/>
                          <a:cs typeface="Mangal"/>
                        </a:rPr>
                        <a:t>dUQeZ</a:t>
                      </a:r>
                      <a:r>
                        <a:rPr lang="en-US" sz="2000" b="1" smtClean="0">
                          <a:latin typeface="DevLys 010"/>
                          <a:ea typeface="Calibri"/>
                          <a:cs typeface="Mangal"/>
                        </a:rPr>
                        <a:t> </a:t>
                      </a:r>
                      <a:r>
                        <a:rPr lang="en-US" sz="2000" b="1" err="1" smtClean="0">
                          <a:latin typeface="DevLys 010"/>
                          <a:ea typeface="Calibri"/>
                          <a:cs typeface="Mangal"/>
                        </a:rPr>
                        <a:t>isM</a:t>
                      </a:r>
                      <a:r>
                        <a:rPr lang="en-US" sz="2000" b="1">
                          <a:latin typeface="DevLys 010"/>
                          <a:ea typeface="Calibri"/>
                          <a:cs typeface="Mangal"/>
                        </a:rPr>
                        <a:t>+ </a:t>
                      </a:r>
                      <a:r>
                        <a:rPr lang="en-US" sz="2000" b="1" err="1">
                          <a:latin typeface="DevLys 010"/>
                          <a:ea typeface="Calibri"/>
                          <a:cs typeface="Mangal"/>
                        </a:rPr>
                        <a:t>U;wt</a:t>
                      </a:r>
                      <a:r>
                        <a:rPr lang="en-US" sz="2000" b="1">
                          <a:latin typeface="DevLys 010"/>
                          <a:ea typeface="Calibri"/>
                          <a:cs typeface="Mangal"/>
                        </a:rPr>
                        <a:t> </a:t>
                      </a:r>
                      <a:r>
                        <a:rPr lang="en-US" sz="2000" b="1" err="1">
                          <a:latin typeface="DevLys 010"/>
                          <a:ea typeface="Calibri"/>
                          <a:cs typeface="Mangal"/>
                        </a:rPr>
                        <a:t>ds</a:t>
                      </a:r>
                      <a:r>
                        <a:rPr lang="en-US" sz="2000" b="1">
                          <a:latin typeface="DevLys 010"/>
                          <a:ea typeface="Calibri"/>
                          <a:cs typeface="Mangal"/>
                        </a:rPr>
                        <a:t> </a:t>
                      </a:r>
                      <a:r>
                        <a:rPr lang="en-US" sz="2000" b="1" err="1">
                          <a:latin typeface="DevLys 010"/>
                          <a:ea typeface="Calibri"/>
                          <a:cs typeface="Mangal"/>
                        </a:rPr>
                        <a:t>izdj.k</a:t>
                      </a:r>
                      <a:endParaRPr lang="en-US" sz="1800">
                        <a:latin typeface="Calibri"/>
                        <a:ea typeface="Calibri"/>
                        <a:cs typeface="Mang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5540">
                <a:tc>
                  <a:txBody>
                    <a:bodyPr/>
                    <a:lstStyle/>
                    <a:p>
                      <a:pPr marL="0" marR="0">
                        <a:lnSpc>
                          <a:spcPct val="115000"/>
                        </a:lnSpc>
                        <a:spcBef>
                          <a:spcPts val="0"/>
                        </a:spcBef>
                        <a:spcAft>
                          <a:spcPts val="0"/>
                        </a:spcAft>
                      </a:pPr>
                      <a:r>
                        <a:rPr lang="en-US" sz="2000" err="1">
                          <a:latin typeface="DevLys 010"/>
                          <a:ea typeface="Calibri"/>
                          <a:cs typeface="Mangal"/>
                        </a:rPr>
                        <a:t>HkhyokM+k</a:t>
                      </a:r>
                      <a:endParaRPr lang="en-US" sz="1800">
                        <a:latin typeface="Calibri"/>
                        <a:ea typeface="Calibri"/>
                        <a:cs typeface="Mang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400" b="0" i="0" u="none" strike="noStrike" dirty="0">
                          <a:solidFill>
                            <a:srgbClr val="000000"/>
                          </a:solidFill>
                          <a:latin typeface="Arial Narrow"/>
                        </a:rPr>
                        <a:t>5</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a:latin typeface="DevLys 010"/>
                          <a:ea typeface="Calibri"/>
                          <a:cs typeface="Mangal"/>
                        </a:rPr>
                        <a:t>5</a:t>
                      </a:r>
                      <a:endParaRPr lang="en-US" sz="1800">
                        <a:latin typeface="Calibri"/>
                        <a:ea typeface="Calibri"/>
                        <a:cs typeface="Mang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5540">
                <a:tc>
                  <a:txBody>
                    <a:bodyPr/>
                    <a:lstStyle/>
                    <a:p>
                      <a:pPr marL="0" marR="0">
                        <a:lnSpc>
                          <a:spcPct val="115000"/>
                        </a:lnSpc>
                        <a:spcBef>
                          <a:spcPts val="0"/>
                        </a:spcBef>
                        <a:spcAft>
                          <a:spcPts val="0"/>
                        </a:spcAft>
                      </a:pPr>
                      <a:r>
                        <a:rPr lang="en-US" sz="2000">
                          <a:latin typeface="DevLys 010"/>
                          <a:ea typeface="Calibri"/>
                          <a:cs typeface="Mangal"/>
                        </a:rPr>
                        <a:t>fpÙkkSM+x&lt;+</a:t>
                      </a:r>
                      <a:endParaRPr lang="en-US" sz="1800">
                        <a:latin typeface="Calibri"/>
                        <a:ea typeface="Calibri"/>
                        <a:cs typeface="Mang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latin typeface="Arial Narrow"/>
                        </a:rPr>
                        <a:t>2</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a:latin typeface="DevLys 010"/>
                          <a:ea typeface="Calibri"/>
                          <a:cs typeface="Mangal"/>
                        </a:rPr>
                        <a:t>2</a:t>
                      </a:r>
                      <a:endParaRPr lang="en-US" sz="1800">
                        <a:latin typeface="Calibri"/>
                        <a:ea typeface="Calibri"/>
                        <a:cs typeface="Mang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5540">
                <a:tc>
                  <a:txBody>
                    <a:bodyPr/>
                    <a:lstStyle/>
                    <a:p>
                      <a:pPr marL="0" marR="0">
                        <a:lnSpc>
                          <a:spcPct val="115000"/>
                        </a:lnSpc>
                        <a:spcBef>
                          <a:spcPts val="0"/>
                        </a:spcBef>
                        <a:spcAft>
                          <a:spcPts val="0"/>
                        </a:spcAft>
                      </a:pPr>
                      <a:r>
                        <a:rPr lang="en-US" sz="2000">
                          <a:latin typeface="DevLys 010"/>
                          <a:ea typeface="Calibri"/>
                          <a:cs typeface="Mangal"/>
                        </a:rPr>
                        <a:t>pq:</a:t>
                      </a:r>
                      <a:endParaRPr lang="en-US" sz="1800">
                        <a:latin typeface="Calibri"/>
                        <a:ea typeface="Calibri"/>
                        <a:cs typeface="Mang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latin typeface="Arial Narrow"/>
                        </a:rPr>
                        <a:t>2</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a:latin typeface="DevLys 010"/>
                          <a:ea typeface="Calibri"/>
                          <a:cs typeface="Mangal"/>
                        </a:rPr>
                        <a:t>2</a:t>
                      </a:r>
                      <a:endParaRPr lang="en-US" sz="1800">
                        <a:latin typeface="Calibri"/>
                        <a:ea typeface="Calibri"/>
                        <a:cs typeface="Mang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5540">
                <a:tc>
                  <a:txBody>
                    <a:bodyPr/>
                    <a:lstStyle/>
                    <a:p>
                      <a:pPr marL="0" marR="0">
                        <a:lnSpc>
                          <a:spcPct val="115000"/>
                        </a:lnSpc>
                        <a:spcBef>
                          <a:spcPts val="0"/>
                        </a:spcBef>
                        <a:spcAft>
                          <a:spcPts val="0"/>
                        </a:spcAft>
                      </a:pPr>
                      <a:r>
                        <a:rPr lang="en-US" sz="2000">
                          <a:latin typeface="DevLys 010"/>
                          <a:ea typeface="Calibri"/>
                          <a:cs typeface="Mangal"/>
                        </a:rPr>
                        <a:t>/kkSyiqj</a:t>
                      </a:r>
                      <a:endParaRPr lang="en-US" sz="1800">
                        <a:latin typeface="Calibri"/>
                        <a:ea typeface="Calibri"/>
                        <a:cs typeface="Mang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latin typeface="Arial Narrow"/>
                        </a:rPr>
                        <a:t>11</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a:latin typeface="DevLys 010"/>
                          <a:ea typeface="Calibri"/>
                          <a:cs typeface="Mangal"/>
                        </a:rPr>
                        <a:t>2</a:t>
                      </a:r>
                      <a:endParaRPr lang="en-US" sz="1800">
                        <a:latin typeface="Calibri"/>
                        <a:ea typeface="Calibri"/>
                        <a:cs typeface="Mang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5540">
                <a:tc>
                  <a:txBody>
                    <a:bodyPr/>
                    <a:lstStyle/>
                    <a:p>
                      <a:pPr marL="0" marR="0">
                        <a:lnSpc>
                          <a:spcPct val="115000"/>
                        </a:lnSpc>
                        <a:spcBef>
                          <a:spcPts val="0"/>
                        </a:spcBef>
                        <a:spcAft>
                          <a:spcPts val="0"/>
                        </a:spcAft>
                      </a:pPr>
                      <a:r>
                        <a:rPr lang="en-US" sz="2000">
                          <a:latin typeface="DevLys 010"/>
                          <a:ea typeface="Calibri"/>
                          <a:cs typeface="Mangal"/>
                        </a:rPr>
                        <a:t>t;iqj</a:t>
                      </a:r>
                      <a:endParaRPr lang="en-US" sz="1800">
                        <a:latin typeface="Calibri"/>
                        <a:ea typeface="Calibri"/>
                        <a:cs typeface="Mang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latin typeface="Arial Narrow"/>
                        </a:rPr>
                        <a:t>11</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a:latin typeface="DevLys 010"/>
                          <a:ea typeface="Calibri"/>
                          <a:cs typeface="Mangal"/>
                        </a:rPr>
                        <a:t>11</a:t>
                      </a:r>
                      <a:endParaRPr lang="en-US" sz="1800">
                        <a:latin typeface="Calibri"/>
                        <a:ea typeface="Calibri"/>
                        <a:cs typeface="Mang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5540">
                <a:tc>
                  <a:txBody>
                    <a:bodyPr/>
                    <a:lstStyle/>
                    <a:p>
                      <a:pPr marL="0" marR="0">
                        <a:lnSpc>
                          <a:spcPct val="115000"/>
                        </a:lnSpc>
                        <a:spcBef>
                          <a:spcPts val="0"/>
                        </a:spcBef>
                        <a:spcAft>
                          <a:spcPts val="0"/>
                        </a:spcAft>
                      </a:pPr>
                      <a:r>
                        <a:rPr lang="en-US" sz="2000">
                          <a:latin typeface="DevLys 010"/>
                          <a:ea typeface="Calibri"/>
                          <a:cs typeface="Mangal"/>
                        </a:rPr>
                        <a:t>tkykSj</a:t>
                      </a:r>
                      <a:endParaRPr lang="en-US" sz="1800">
                        <a:latin typeface="Calibri"/>
                        <a:ea typeface="Calibri"/>
                        <a:cs typeface="Mang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latin typeface="Arial Narrow"/>
                        </a:rPr>
                        <a:t>3</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a:latin typeface="DevLys 010"/>
                          <a:ea typeface="Calibri"/>
                          <a:cs typeface="Mangal"/>
                        </a:rPr>
                        <a:t>3</a:t>
                      </a:r>
                      <a:endParaRPr lang="en-US" sz="1800">
                        <a:latin typeface="Calibri"/>
                        <a:ea typeface="Calibri"/>
                        <a:cs typeface="Mang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5540">
                <a:tc>
                  <a:txBody>
                    <a:bodyPr/>
                    <a:lstStyle/>
                    <a:p>
                      <a:pPr marL="0" marR="0">
                        <a:lnSpc>
                          <a:spcPct val="115000"/>
                        </a:lnSpc>
                        <a:spcBef>
                          <a:spcPts val="0"/>
                        </a:spcBef>
                        <a:spcAft>
                          <a:spcPts val="0"/>
                        </a:spcAft>
                      </a:pPr>
                      <a:r>
                        <a:rPr lang="en-US" sz="2000">
                          <a:latin typeface="DevLys 010"/>
                          <a:ea typeface="Calibri"/>
                          <a:cs typeface="Mangal"/>
                        </a:rPr>
                        <a:t>&gt;kykokM+</a:t>
                      </a:r>
                      <a:endParaRPr lang="en-US" sz="1800">
                        <a:latin typeface="Calibri"/>
                        <a:ea typeface="Calibri"/>
                        <a:cs typeface="Mang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latin typeface="Arial Narrow"/>
                        </a:rPr>
                        <a:t>12</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a:latin typeface="DevLys 010"/>
                          <a:ea typeface="Calibri"/>
                          <a:cs typeface="Mangal"/>
                        </a:rPr>
                        <a:t>12</a:t>
                      </a:r>
                      <a:endParaRPr lang="en-US" sz="1800">
                        <a:latin typeface="Calibri"/>
                        <a:ea typeface="Calibri"/>
                        <a:cs typeface="Mang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5540">
                <a:tc>
                  <a:txBody>
                    <a:bodyPr/>
                    <a:lstStyle/>
                    <a:p>
                      <a:pPr marL="0" marR="0">
                        <a:lnSpc>
                          <a:spcPct val="115000"/>
                        </a:lnSpc>
                        <a:spcBef>
                          <a:spcPts val="0"/>
                        </a:spcBef>
                        <a:spcAft>
                          <a:spcPts val="0"/>
                        </a:spcAft>
                      </a:pPr>
                      <a:r>
                        <a:rPr lang="en-US" sz="2000">
                          <a:latin typeface="DevLys 010"/>
                          <a:ea typeface="Calibri"/>
                          <a:cs typeface="Mangal"/>
                        </a:rPr>
                        <a:t>&gt;qa&gt;wauw</a:t>
                      </a:r>
                      <a:endParaRPr lang="en-US" sz="1800">
                        <a:latin typeface="Calibri"/>
                        <a:ea typeface="Calibri"/>
                        <a:cs typeface="Mang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latin typeface="Arial Narrow"/>
                        </a:rPr>
                        <a:t>23</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a:latin typeface="DevLys 010"/>
                          <a:ea typeface="Calibri"/>
                          <a:cs typeface="Mangal"/>
                        </a:rPr>
                        <a:t>14</a:t>
                      </a:r>
                      <a:endParaRPr lang="en-US" sz="1800">
                        <a:latin typeface="Calibri"/>
                        <a:ea typeface="Calibri"/>
                        <a:cs typeface="Mang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5540">
                <a:tc>
                  <a:txBody>
                    <a:bodyPr/>
                    <a:lstStyle/>
                    <a:p>
                      <a:pPr marL="0" marR="0">
                        <a:lnSpc>
                          <a:spcPct val="115000"/>
                        </a:lnSpc>
                        <a:spcBef>
                          <a:spcPts val="0"/>
                        </a:spcBef>
                        <a:spcAft>
                          <a:spcPts val="0"/>
                        </a:spcAft>
                      </a:pPr>
                      <a:r>
                        <a:rPr lang="en-US" sz="2000">
                          <a:latin typeface="DevLys 010"/>
                          <a:ea typeface="Calibri"/>
                          <a:cs typeface="Mangal"/>
                        </a:rPr>
                        <a:t>dksVk</a:t>
                      </a:r>
                      <a:endParaRPr lang="en-US" sz="1800">
                        <a:latin typeface="Calibri"/>
                        <a:ea typeface="Calibri"/>
                        <a:cs typeface="Mang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latin typeface="Arial Narrow"/>
                        </a:rPr>
                        <a:t>1</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a:latin typeface="DevLys 010"/>
                          <a:ea typeface="Calibri"/>
                          <a:cs typeface="Mangal"/>
                        </a:rPr>
                        <a:t>1</a:t>
                      </a:r>
                      <a:endParaRPr lang="en-US" sz="1800">
                        <a:latin typeface="Calibri"/>
                        <a:ea typeface="Calibri"/>
                        <a:cs typeface="Mang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5540">
                <a:tc>
                  <a:txBody>
                    <a:bodyPr/>
                    <a:lstStyle/>
                    <a:p>
                      <a:pPr marL="0" marR="0">
                        <a:lnSpc>
                          <a:spcPct val="115000"/>
                        </a:lnSpc>
                        <a:spcBef>
                          <a:spcPts val="0"/>
                        </a:spcBef>
                        <a:spcAft>
                          <a:spcPts val="0"/>
                        </a:spcAft>
                      </a:pPr>
                      <a:r>
                        <a:rPr lang="en-US" sz="2000">
                          <a:latin typeface="DevLys 010"/>
                          <a:ea typeface="Calibri"/>
                          <a:cs typeface="Mangal"/>
                        </a:rPr>
                        <a:t>ukxkSj</a:t>
                      </a:r>
                      <a:endParaRPr lang="en-US" sz="1800">
                        <a:latin typeface="Calibri"/>
                        <a:ea typeface="Calibri"/>
                        <a:cs typeface="Mang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latin typeface="Arial Narrow"/>
                        </a:rPr>
                        <a:t>4</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a:latin typeface="DevLys 010"/>
                          <a:ea typeface="Calibri"/>
                          <a:cs typeface="Mangal"/>
                        </a:rPr>
                        <a:t>4</a:t>
                      </a:r>
                      <a:endParaRPr lang="en-US" sz="1800">
                        <a:latin typeface="Calibri"/>
                        <a:ea typeface="Calibri"/>
                        <a:cs typeface="Mang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5540">
                <a:tc>
                  <a:txBody>
                    <a:bodyPr/>
                    <a:lstStyle/>
                    <a:p>
                      <a:pPr marL="0" marR="0">
                        <a:lnSpc>
                          <a:spcPct val="115000"/>
                        </a:lnSpc>
                        <a:spcBef>
                          <a:spcPts val="0"/>
                        </a:spcBef>
                        <a:spcAft>
                          <a:spcPts val="0"/>
                        </a:spcAft>
                      </a:pPr>
                      <a:r>
                        <a:rPr lang="en-US" sz="2000">
                          <a:latin typeface="DevLys 010"/>
                          <a:ea typeface="Calibri"/>
                          <a:cs typeface="Mangal"/>
                        </a:rPr>
                        <a:t>ikyh</a:t>
                      </a:r>
                      <a:endParaRPr lang="en-US" sz="1800">
                        <a:latin typeface="Calibri"/>
                        <a:ea typeface="Calibri"/>
                        <a:cs typeface="Mang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400" b="0" i="0" u="none" strike="noStrike" dirty="0">
                          <a:solidFill>
                            <a:srgbClr val="000000"/>
                          </a:solidFill>
                          <a:latin typeface="Arial Narrow"/>
                        </a:rPr>
                        <a:t>7</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a:latin typeface="DevLys 010"/>
                          <a:ea typeface="Calibri"/>
                          <a:cs typeface="Mangal"/>
                        </a:rPr>
                        <a:t>6</a:t>
                      </a:r>
                      <a:endParaRPr lang="en-US" sz="1800">
                        <a:latin typeface="Calibri"/>
                        <a:ea typeface="Calibri"/>
                        <a:cs typeface="Mang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5540">
                <a:tc>
                  <a:txBody>
                    <a:bodyPr/>
                    <a:lstStyle/>
                    <a:p>
                      <a:pPr marL="0" marR="0">
                        <a:lnSpc>
                          <a:spcPct val="115000"/>
                        </a:lnSpc>
                        <a:spcBef>
                          <a:spcPts val="0"/>
                        </a:spcBef>
                        <a:spcAft>
                          <a:spcPts val="0"/>
                        </a:spcAft>
                      </a:pPr>
                      <a:r>
                        <a:rPr lang="en-US" sz="2000">
                          <a:latin typeface="DevLys 010"/>
                          <a:ea typeface="Calibri"/>
                          <a:cs typeface="Mangal"/>
                        </a:rPr>
                        <a:t>lokbZ ek/kksiqj</a:t>
                      </a:r>
                      <a:endParaRPr lang="en-US" sz="1800">
                        <a:latin typeface="Calibri"/>
                        <a:ea typeface="Calibri"/>
                        <a:cs typeface="Mang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latin typeface="Arial Narrow"/>
                        </a:rPr>
                        <a:t>20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a:latin typeface="DevLys 010"/>
                          <a:ea typeface="Calibri"/>
                          <a:cs typeface="Mangal"/>
                        </a:rPr>
                        <a:t>19</a:t>
                      </a:r>
                      <a:endParaRPr lang="en-US" sz="1800">
                        <a:latin typeface="Calibri"/>
                        <a:ea typeface="Calibri"/>
                        <a:cs typeface="Mang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5540">
                <a:tc>
                  <a:txBody>
                    <a:bodyPr/>
                    <a:lstStyle/>
                    <a:p>
                      <a:pPr marL="0" marR="0">
                        <a:lnSpc>
                          <a:spcPct val="115000"/>
                        </a:lnSpc>
                        <a:spcBef>
                          <a:spcPts val="0"/>
                        </a:spcBef>
                        <a:spcAft>
                          <a:spcPts val="0"/>
                        </a:spcAft>
                      </a:pPr>
                      <a:r>
                        <a:rPr lang="en-US" sz="2000">
                          <a:latin typeface="DevLys 010"/>
                          <a:ea typeface="Calibri"/>
                          <a:cs typeface="Mangal"/>
                        </a:rPr>
                        <a:t>lhdj</a:t>
                      </a:r>
                      <a:endParaRPr lang="en-US" sz="1800">
                        <a:latin typeface="Calibri"/>
                        <a:ea typeface="Calibri"/>
                        <a:cs typeface="Mang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latin typeface="Arial Narrow"/>
                        </a:rPr>
                        <a:t>2</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a:latin typeface="DevLys 010"/>
                          <a:ea typeface="Calibri"/>
                          <a:cs typeface="Mangal"/>
                        </a:rPr>
                        <a:t>2</a:t>
                      </a:r>
                      <a:endParaRPr lang="en-US" sz="1800">
                        <a:latin typeface="Calibri"/>
                        <a:ea typeface="Calibri"/>
                        <a:cs typeface="Mang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5540">
                <a:tc>
                  <a:txBody>
                    <a:bodyPr/>
                    <a:lstStyle/>
                    <a:p>
                      <a:pPr marL="0" marR="0">
                        <a:lnSpc>
                          <a:spcPct val="115000"/>
                        </a:lnSpc>
                        <a:spcBef>
                          <a:spcPts val="0"/>
                        </a:spcBef>
                        <a:spcAft>
                          <a:spcPts val="0"/>
                        </a:spcAft>
                      </a:pPr>
                      <a:r>
                        <a:rPr lang="en-US" sz="2000">
                          <a:latin typeface="DevLys 010"/>
                          <a:ea typeface="Calibri"/>
                          <a:cs typeface="Mangal"/>
                        </a:rPr>
                        <a:t>Vksad</a:t>
                      </a:r>
                      <a:endParaRPr lang="en-US" sz="1800">
                        <a:latin typeface="Calibri"/>
                        <a:ea typeface="Calibri"/>
                        <a:cs typeface="Mang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400" b="0" i="0" u="none" strike="noStrike" dirty="0">
                          <a:solidFill>
                            <a:srgbClr val="000000"/>
                          </a:solidFill>
                          <a:latin typeface="Arial Narrow"/>
                        </a:rPr>
                        <a:t>16</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a:latin typeface="DevLys 010"/>
                          <a:ea typeface="Calibri"/>
                          <a:cs typeface="Mangal"/>
                        </a:rPr>
                        <a:t>9</a:t>
                      </a:r>
                      <a:endParaRPr lang="en-US" sz="1800">
                        <a:latin typeface="Calibri"/>
                        <a:ea typeface="Calibri"/>
                        <a:cs typeface="Mang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5540">
                <a:tc>
                  <a:txBody>
                    <a:bodyPr/>
                    <a:lstStyle/>
                    <a:p>
                      <a:pPr marL="0" marR="0">
                        <a:lnSpc>
                          <a:spcPct val="115000"/>
                        </a:lnSpc>
                        <a:spcBef>
                          <a:spcPts val="0"/>
                        </a:spcBef>
                        <a:spcAft>
                          <a:spcPts val="0"/>
                        </a:spcAft>
                      </a:pPr>
                      <a:r>
                        <a:rPr lang="en-US" sz="2000" b="1">
                          <a:latin typeface="DevLys 010"/>
                          <a:ea typeface="Calibri"/>
                          <a:cs typeface="Mangal"/>
                        </a:rPr>
                        <a:t>       ;ksx</a:t>
                      </a:r>
                      <a:endParaRPr lang="en-US" sz="1800">
                        <a:latin typeface="Calibri"/>
                        <a:ea typeface="Calibri"/>
                        <a:cs typeface="Mang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b="1" dirty="0" smtClean="0">
                          <a:latin typeface="DevLys 010"/>
                          <a:ea typeface="Calibri"/>
                          <a:cs typeface="Mangal"/>
                        </a:rPr>
                        <a:t>119</a:t>
                      </a:r>
                      <a:endParaRPr lang="en-US" sz="1800" dirty="0">
                        <a:latin typeface="Calibri"/>
                        <a:ea typeface="Calibri"/>
                        <a:cs typeface="Mang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b="1">
                          <a:latin typeface="DevLys 010"/>
                          <a:ea typeface="Calibri"/>
                          <a:cs typeface="Mangal"/>
                        </a:rPr>
                        <a:t>92</a:t>
                      </a:r>
                      <a:endParaRPr lang="en-US" sz="1800">
                        <a:latin typeface="Calibri"/>
                        <a:ea typeface="Calibri"/>
                        <a:cs typeface="Mang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63489" name="Rectangle 1"/>
          <p:cNvSpPr>
            <a:spLocks noChangeArrowheads="1"/>
          </p:cNvSpPr>
          <p:nvPr/>
        </p:nvSpPr>
        <p:spPr bwMode="auto">
          <a:xfrm>
            <a:off x="35496" y="76779"/>
            <a:ext cx="8636895" cy="60016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ctr" defTabSz="914400" rtl="0" eaLnBrk="1" fontAlgn="base" latinLnBrk="0" hangingPunct="1">
              <a:lnSpc>
                <a:spcPct val="100000"/>
              </a:lnSpc>
              <a:spcBef>
                <a:spcPct val="0"/>
              </a:spcBef>
              <a:spcAft>
                <a:spcPct val="0"/>
              </a:spcAft>
              <a:buClrTx/>
              <a:buSzTx/>
              <a:buFontTx/>
              <a:buNone/>
              <a:tabLst/>
            </a:pPr>
            <a:r>
              <a:rPr kumimoji="0" lang="en-US" sz="3300" b="1" i="0" u="none" strike="noStrike" cap="none" normalizeH="0" baseline="0" err="1" smtClean="0">
                <a:ln>
                  <a:noFill/>
                </a:ln>
                <a:solidFill>
                  <a:schemeClr val="tx1"/>
                </a:solidFill>
                <a:effectLst/>
                <a:latin typeface="DevLys 010" pitchFamily="2" charset="0"/>
                <a:ea typeface="Calibri" pitchFamily="34" charset="0"/>
                <a:cs typeface="Mangal" pitchFamily="18" charset="0"/>
              </a:rPr>
              <a:t>jktLFkku</a:t>
            </a:r>
            <a:r>
              <a:rPr kumimoji="0" lang="en-US" sz="3300" b="1" i="0" u="none" strike="noStrike" cap="none" normalizeH="0" baseline="0" smtClean="0">
                <a:ln>
                  <a:noFill/>
                </a:ln>
                <a:solidFill>
                  <a:schemeClr val="tx1"/>
                </a:solidFill>
                <a:effectLst/>
                <a:latin typeface="DevLys 010" pitchFamily="2" charset="0"/>
                <a:ea typeface="Calibri" pitchFamily="34" charset="0"/>
                <a:cs typeface="Mangal" pitchFamily="18" charset="0"/>
              </a:rPr>
              <a:t> </a:t>
            </a:r>
            <a:r>
              <a:rPr kumimoji="0" lang="en-US" sz="3300" b="1" i="0" u="none" strike="noStrike" cap="none" normalizeH="0" baseline="0" err="1" smtClean="0">
                <a:ln>
                  <a:noFill/>
                </a:ln>
                <a:solidFill>
                  <a:schemeClr val="tx1"/>
                </a:solidFill>
                <a:effectLst/>
                <a:latin typeface="DevLys 010" pitchFamily="2" charset="0"/>
                <a:ea typeface="Calibri" pitchFamily="34" charset="0"/>
                <a:cs typeface="Mangal" pitchFamily="18" charset="0"/>
              </a:rPr>
              <a:t>fo</a:t>
            </a:r>
            <a:r>
              <a:rPr kumimoji="0" lang="en-US" sz="3300" b="1" i="0" u="none" strike="noStrike" cap="none" normalizeH="0" baseline="0" smtClean="0">
                <a:ln>
                  <a:noFill/>
                </a:ln>
                <a:solidFill>
                  <a:schemeClr val="tx1"/>
                </a:solidFill>
                <a:effectLst/>
                <a:latin typeface="DevLys 010" pitchFamily="2" charset="0"/>
                <a:ea typeface="Calibri" pitchFamily="34" charset="0"/>
                <a:cs typeface="Mangal" pitchFamily="18" charset="0"/>
              </a:rPr>
              <a:t>/</a:t>
            </a:r>
            <a:r>
              <a:rPr kumimoji="0" lang="en-US" sz="3300" b="1" i="0" u="none" strike="noStrike" cap="none" normalizeH="0" baseline="0" err="1" smtClean="0">
                <a:ln>
                  <a:noFill/>
                </a:ln>
                <a:solidFill>
                  <a:schemeClr val="tx1"/>
                </a:solidFill>
                <a:effectLst/>
                <a:latin typeface="DevLys 010" pitchFamily="2" charset="0"/>
                <a:ea typeface="Calibri" pitchFamily="34" charset="0"/>
                <a:cs typeface="Mangal" pitchFamily="18" charset="0"/>
              </a:rPr>
              <a:t>kku</a:t>
            </a:r>
            <a:r>
              <a:rPr kumimoji="0" lang="en-US" sz="3300" b="1" i="0" u="none" strike="noStrike" cap="none" normalizeH="0" baseline="0" smtClean="0">
                <a:ln>
                  <a:noFill/>
                </a:ln>
                <a:solidFill>
                  <a:schemeClr val="tx1"/>
                </a:solidFill>
                <a:effectLst/>
                <a:latin typeface="DevLys 010" pitchFamily="2" charset="0"/>
                <a:ea typeface="Calibri" pitchFamily="34" charset="0"/>
                <a:cs typeface="Mangal" pitchFamily="18" charset="0"/>
              </a:rPr>
              <a:t> </a:t>
            </a:r>
            <a:r>
              <a:rPr kumimoji="0" lang="en-US" sz="3300" b="1" i="0" u="none" strike="noStrike" cap="none" normalizeH="0" baseline="0" err="1" smtClean="0">
                <a:ln>
                  <a:noFill/>
                </a:ln>
                <a:solidFill>
                  <a:schemeClr val="tx1"/>
                </a:solidFill>
                <a:effectLst/>
                <a:latin typeface="DevLys 010" pitchFamily="2" charset="0"/>
                <a:ea typeface="Calibri" pitchFamily="34" charset="0"/>
                <a:cs typeface="Mangal" pitchFamily="18" charset="0"/>
              </a:rPr>
              <a:t>lHkk</a:t>
            </a:r>
            <a:r>
              <a:rPr kumimoji="0" lang="en-US" sz="3300" b="1" i="0" u="none" strike="noStrike" cap="none" normalizeH="0" baseline="0" smtClean="0">
                <a:ln>
                  <a:noFill/>
                </a:ln>
                <a:solidFill>
                  <a:schemeClr val="tx1"/>
                </a:solidFill>
                <a:effectLst/>
                <a:latin typeface="DevLys 010" pitchFamily="2" charset="0"/>
                <a:ea typeface="Calibri" pitchFamily="34" charset="0"/>
                <a:cs typeface="Mangal" pitchFamily="18" charset="0"/>
              </a:rPr>
              <a:t> </a:t>
            </a:r>
            <a:r>
              <a:rPr kumimoji="0" lang="en-US" sz="3300" b="1" i="0" u="none" strike="noStrike" cap="none" normalizeH="0" baseline="0" err="1" smtClean="0">
                <a:ln>
                  <a:noFill/>
                </a:ln>
                <a:solidFill>
                  <a:schemeClr val="tx1"/>
                </a:solidFill>
                <a:effectLst/>
                <a:latin typeface="DevLys 010" pitchFamily="2" charset="0"/>
                <a:ea typeface="Calibri" pitchFamily="34" charset="0"/>
                <a:cs typeface="Mangal" pitchFamily="18" charset="0"/>
              </a:rPr>
              <a:t>isM</a:t>
            </a:r>
            <a:r>
              <a:rPr kumimoji="0" lang="en-US" sz="3300" b="1" i="0" u="none" strike="noStrike" cap="none" normalizeH="0" smtClean="0">
                <a:ln>
                  <a:noFill/>
                </a:ln>
                <a:solidFill>
                  <a:schemeClr val="tx1"/>
                </a:solidFill>
                <a:effectLst/>
                <a:latin typeface="DevLys 010" pitchFamily="2" charset="0"/>
                <a:ea typeface="Calibri" pitchFamily="34" charset="0"/>
                <a:cs typeface="Mangal" pitchFamily="18" charset="0"/>
              </a:rPr>
              <a:t> </a:t>
            </a:r>
            <a:r>
              <a:rPr kumimoji="0" lang="en-US" sz="3300" b="1" i="0" u="none" strike="noStrike" cap="none" normalizeH="0" err="1" smtClean="0">
                <a:ln>
                  <a:noFill/>
                </a:ln>
                <a:solidFill>
                  <a:schemeClr val="tx1"/>
                </a:solidFill>
                <a:effectLst/>
                <a:latin typeface="DevLys 010" pitchFamily="2" charset="0"/>
                <a:ea typeface="Calibri" pitchFamily="34" charset="0"/>
                <a:cs typeface="Mangal" pitchFamily="18" charset="0"/>
              </a:rPr>
              <a:t>U;wt</a:t>
            </a:r>
            <a:r>
              <a:rPr kumimoji="0" lang="en-US" sz="3300" b="1" i="0" u="none" strike="noStrike" cap="none" normalizeH="0" smtClean="0">
                <a:ln>
                  <a:noFill/>
                </a:ln>
                <a:solidFill>
                  <a:schemeClr val="tx1"/>
                </a:solidFill>
                <a:effectLst/>
                <a:latin typeface="DevLys 010" pitchFamily="2" charset="0"/>
                <a:ea typeface="Calibri" pitchFamily="34" charset="0"/>
                <a:cs typeface="Mangal" pitchFamily="18" charset="0"/>
              </a:rPr>
              <a:t> </a:t>
            </a:r>
            <a:r>
              <a:rPr kumimoji="0" lang="en-US" sz="3300" b="1" i="0" u="none" strike="noStrike" cap="none" normalizeH="0" err="1" smtClean="0">
                <a:ln>
                  <a:noFill/>
                </a:ln>
                <a:solidFill>
                  <a:schemeClr val="tx1"/>
                </a:solidFill>
                <a:effectLst/>
                <a:latin typeface="DevLys 010" pitchFamily="2" charset="0"/>
                <a:ea typeface="Calibri" pitchFamily="34" charset="0"/>
                <a:cs typeface="Mangal" pitchFamily="18" charset="0"/>
              </a:rPr>
              <a:t>ds</a:t>
            </a:r>
            <a:r>
              <a:rPr kumimoji="0" lang="en-US" sz="3300" b="1" i="0" u="none" strike="noStrike" cap="none" normalizeH="0" smtClean="0">
                <a:ln>
                  <a:noFill/>
                </a:ln>
                <a:solidFill>
                  <a:schemeClr val="tx1"/>
                </a:solidFill>
                <a:effectLst/>
                <a:latin typeface="DevLys 010" pitchFamily="2" charset="0"/>
                <a:ea typeface="Calibri" pitchFamily="34" charset="0"/>
                <a:cs typeface="Mangal" pitchFamily="18" charset="0"/>
              </a:rPr>
              <a:t> </a:t>
            </a:r>
            <a:r>
              <a:rPr kumimoji="0" lang="en-US" sz="3300" b="1" i="0" u="none" strike="noStrike" cap="none" normalizeH="0" err="1" smtClean="0">
                <a:ln>
                  <a:noFill/>
                </a:ln>
                <a:solidFill>
                  <a:schemeClr val="tx1"/>
                </a:solidFill>
                <a:effectLst/>
                <a:latin typeface="DevLys 010" pitchFamily="2" charset="0"/>
                <a:ea typeface="Calibri" pitchFamily="34" charset="0"/>
                <a:cs typeface="Mangal" pitchFamily="18" charset="0"/>
              </a:rPr>
              <a:t>izdj.k</a:t>
            </a:r>
            <a:r>
              <a:rPr lang="en-US" sz="3300" b="1" smtClean="0">
                <a:latin typeface="DevLys 010" pitchFamily="2" charset="0"/>
                <a:ea typeface="Calibri" pitchFamily="34" charset="0"/>
                <a:cs typeface="Mangal" pitchFamily="18" charset="0"/>
              </a:rPr>
              <a:t> </a:t>
            </a:r>
            <a:r>
              <a:rPr kumimoji="0" lang="en-US" sz="3300" b="1" i="0" u="none" strike="noStrike" cap="none" normalizeH="0" smtClean="0">
                <a:ln>
                  <a:noFill/>
                </a:ln>
                <a:solidFill>
                  <a:schemeClr val="tx1"/>
                </a:solidFill>
                <a:effectLst/>
                <a:latin typeface="DevLys 010" pitchFamily="2" charset="0"/>
                <a:ea typeface="Calibri" pitchFamily="34" charset="0"/>
                <a:cs typeface="Mangal" pitchFamily="18" charset="0"/>
              </a:rPr>
              <a:t>vke</a:t>
            </a:r>
            <a:r>
              <a:rPr kumimoji="0" lang="en-US" sz="3300" b="1" i="0" u="none" strike="noStrike" cap="none" normalizeH="0" baseline="0" smtClean="0">
                <a:ln>
                  <a:noFill/>
                </a:ln>
                <a:solidFill>
                  <a:schemeClr val="tx1"/>
                </a:solidFill>
                <a:effectLst/>
                <a:latin typeface="DevLys 010" pitchFamily="2" charset="0"/>
                <a:ea typeface="Calibri" pitchFamily="34" charset="0"/>
                <a:cs typeface="Mangal" pitchFamily="18" charset="0"/>
              </a:rPr>
              <a:t>pquko&amp;2013</a:t>
            </a:r>
            <a:endParaRPr kumimoji="0" lang="en-US" sz="33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3" name="TextBox 2"/>
          <p:cNvSpPr txBox="1">
            <a:spLocks noChangeArrowheads="1"/>
          </p:cNvSpPr>
          <p:nvPr/>
        </p:nvSpPr>
        <p:spPr bwMode="auto">
          <a:xfrm>
            <a:off x="1187450" y="404813"/>
            <a:ext cx="6624638" cy="2216150"/>
          </a:xfrm>
          <a:prstGeom prst="rect">
            <a:avLst/>
          </a:prstGeom>
          <a:noFill/>
          <a:ln w="9525">
            <a:noFill/>
            <a:miter lim="800000"/>
            <a:headEnd/>
            <a:tailEnd/>
          </a:ln>
        </p:spPr>
        <p:txBody>
          <a:bodyPr>
            <a:spAutoFit/>
          </a:bodyPr>
          <a:lstStyle/>
          <a:p>
            <a:pPr algn="ctr"/>
            <a:r>
              <a:rPr lang="en-US" sz="13800" b="1">
                <a:latin typeface="DevLys 010" pitchFamily="2" charset="0"/>
              </a:rPr>
              <a:t>/</a:t>
            </a:r>
            <a:r>
              <a:rPr lang="en-US" sz="13800" b="1" err="1">
                <a:latin typeface="DevLys 010" pitchFamily="2" charset="0"/>
              </a:rPr>
              <a:t>kU;okn</a:t>
            </a:r>
            <a:endParaRPr lang="en-US" sz="13800" b="1">
              <a:latin typeface="DevLys 010" pitchFamily="2" charset="0"/>
            </a:endParaRPr>
          </a:p>
        </p:txBody>
      </p:sp>
      <p:sp>
        <p:nvSpPr>
          <p:cNvPr id="71684" name="TextBox 3"/>
          <p:cNvSpPr txBox="1">
            <a:spLocks noChangeArrowheads="1"/>
          </p:cNvSpPr>
          <p:nvPr/>
        </p:nvSpPr>
        <p:spPr bwMode="auto">
          <a:xfrm>
            <a:off x="1331913" y="3068638"/>
            <a:ext cx="6624637" cy="3539430"/>
          </a:xfrm>
          <a:prstGeom prst="rect">
            <a:avLst/>
          </a:prstGeom>
          <a:noFill/>
          <a:ln w="9525">
            <a:noFill/>
            <a:miter lim="800000"/>
            <a:headEnd/>
            <a:tailEnd/>
          </a:ln>
        </p:spPr>
        <p:txBody>
          <a:bodyPr>
            <a:spAutoFit/>
          </a:bodyPr>
          <a:lstStyle/>
          <a:p>
            <a:pPr algn="ctr"/>
            <a:r>
              <a:rPr lang="en-US" sz="4800" b="1" err="1" smtClean="0">
                <a:latin typeface="DevLys 010" pitchFamily="2" charset="0"/>
              </a:rPr>
              <a:t>izLrqrdrkZ</a:t>
            </a:r>
            <a:r>
              <a:rPr lang="en-US" sz="4800" b="1" smtClean="0">
                <a:latin typeface="DevLys 010" pitchFamily="2" charset="0"/>
              </a:rPr>
              <a:t> &amp;</a:t>
            </a:r>
            <a:endParaRPr lang="en-US" sz="4800" b="1">
              <a:latin typeface="DevLys 010" pitchFamily="2" charset="0"/>
            </a:endParaRPr>
          </a:p>
          <a:p>
            <a:pPr algn="ctr"/>
            <a:r>
              <a:rPr lang="en-US" sz="4400">
                <a:latin typeface="DevLys 010" pitchFamily="2" charset="0"/>
              </a:rPr>
              <a:t>,p- ,l- </a:t>
            </a:r>
            <a:r>
              <a:rPr lang="en-US" sz="4400" err="1">
                <a:latin typeface="DevLys 010" pitchFamily="2" charset="0"/>
              </a:rPr>
              <a:t>xks;y</a:t>
            </a:r>
            <a:endParaRPr lang="en-US" sz="4400">
              <a:latin typeface="DevLys 010" pitchFamily="2" charset="0"/>
            </a:endParaRPr>
          </a:p>
          <a:p>
            <a:pPr algn="ctr"/>
            <a:r>
              <a:rPr lang="en-US" sz="4400" err="1">
                <a:latin typeface="DevLys 010" pitchFamily="2" charset="0"/>
              </a:rPr>
              <a:t>fo'ks"kkf</a:t>
            </a:r>
            <a:r>
              <a:rPr lang="en-US" sz="4400">
                <a:latin typeface="DevLys 010" pitchFamily="2" charset="0"/>
              </a:rPr>
              <a:t>/</a:t>
            </a:r>
            <a:r>
              <a:rPr lang="en-US" sz="4400" err="1">
                <a:latin typeface="DevLys 010" pitchFamily="2" charset="0"/>
              </a:rPr>
              <a:t>kdkjh</a:t>
            </a:r>
            <a:endParaRPr lang="en-US" sz="4400">
              <a:latin typeface="DevLys 010" pitchFamily="2" charset="0"/>
            </a:endParaRPr>
          </a:p>
          <a:p>
            <a:pPr algn="ctr"/>
            <a:r>
              <a:rPr lang="en-US" sz="4400" err="1">
                <a:latin typeface="DevLys 010" pitchFamily="2" charset="0"/>
              </a:rPr>
              <a:t>fuokZpu</a:t>
            </a:r>
            <a:r>
              <a:rPr lang="en-US" sz="4400">
                <a:latin typeface="DevLys 010" pitchFamily="2" charset="0"/>
              </a:rPr>
              <a:t> </a:t>
            </a:r>
            <a:r>
              <a:rPr lang="en-US" sz="4400" err="1">
                <a:latin typeface="DevLys 010" pitchFamily="2" charset="0"/>
              </a:rPr>
              <a:t>foHkkx</a:t>
            </a:r>
            <a:r>
              <a:rPr lang="en-US" sz="4400">
                <a:latin typeface="DevLys 010" pitchFamily="2" charset="0"/>
              </a:rPr>
              <a:t>] </a:t>
            </a:r>
            <a:r>
              <a:rPr lang="en-US" sz="4400" err="1" smtClean="0">
                <a:latin typeface="DevLys 010" pitchFamily="2" charset="0"/>
              </a:rPr>
              <a:t>t;iqjA</a:t>
            </a:r>
            <a:endParaRPr lang="en-US" sz="4400" smtClean="0">
              <a:latin typeface="DevLys 010" pitchFamily="2" charset="0"/>
            </a:endParaRPr>
          </a:p>
          <a:p>
            <a:pPr algn="ctr"/>
            <a:endParaRPr lang="en-US" sz="4400" b="1">
              <a:latin typeface="DevLys 010" pitchFamily="2" charset="0"/>
            </a:endParaRPr>
          </a:p>
        </p:txBody>
      </p:sp>
      <p:sp>
        <p:nvSpPr>
          <p:cNvPr id="5" name="Slide Number Placeholder 4"/>
          <p:cNvSpPr>
            <a:spLocks noGrp="1"/>
          </p:cNvSpPr>
          <p:nvPr>
            <p:ph type="sldNum" sz="quarter" idx="12"/>
          </p:nvPr>
        </p:nvSpPr>
        <p:spPr bwMode="auto"/>
        <p:txBody>
          <a:bodyPr/>
          <a:lstStyle/>
          <a:p>
            <a:fld id="{B6F15528-21DE-4FAA-801E-634DDDAF4B2B}" type="slidenum">
              <a:rPr lang="en-US" sz="2000" b="1" smtClean="0"/>
              <a:pPr/>
              <a:t>49</a:t>
            </a:fld>
            <a:endParaRPr lang="en-US" sz="2000" b="1"/>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6F15528-21DE-4FAA-801E-634DDDAF4B2B}" type="slidenum">
              <a:rPr lang="en-US" smtClean="0"/>
              <a:pPr/>
              <a:t>5</a:t>
            </a:fld>
            <a:endParaRPr lang="en-US"/>
          </a:p>
        </p:txBody>
      </p:sp>
      <p:sp>
        <p:nvSpPr>
          <p:cNvPr id="3" name="Rectangle 2"/>
          <p:cNvSpPr/>
          <p:nvPr/>
        </p:nvSpPr>
        <p:spPr>
          <a:xfrm>
            <a:off x="395536" y="427012"/>
            <a:ext cx="8280920" cy="6386364"/>
          </a:xfrm>
          <a:prstGeom prst="rect">
            <a:avLst/>
          </a:prstGeom>
        </p:spPr>
        <p:txBody>
          <a:bodyPr wrap="square">
            <a:spAutoFit/>
          </a:bodyPr>
          <a:lstStyle/>
          <a:p>
            <a:r>
              <a:rPr lang="en-US" sz="7200" b="1" dirty="0" smtClean="0">
                <a:latin typeface="DevLys 010" pitchFamily="2" charset="0"/>
                <a:ea typeface="Times New Roman" pitchFamily="18" charset="0"/>
                <a:cs typeface="Times New Roman" pitchFamily="18" charset="0"/>
              </a:rPr>
              <a:t>2- </a:t>
            </a:r>
            <a:r>
              <a:rPr lang="en-US" sz="7200" b="1" dirty="0" err="1" smtClean="0">
                <a:latin typeface="DevLys 010" pitchFamily="2" charset="0"/>
                <a:ea typeface="Times New Roman" pitchFamily="18" charset="0"/>
                <a:cs typeface="Times New Roman" pitchFamily="18" charset="0"/>
              </a:rPr>
              <a:t>fotqvy</a:t>
            </a:r>
            <a:r>
              <a:rPr lang="en-US" sz="7200" b="1" dirty="0" smtClean="0">
                <a:latin typeface="DevLys 010" pitchFamily="2" charset="0"/>
                <a:ea typeface="Times New Roman" pitchFamily="18" charset="0"/>
                <a:cs typeface="Times New Roman" pitchFamily="18" charset="0"/>
              </a:rPr>
              <a:t> </a:t>
            </a:r>
            <a:r>
              <a:rPr lang="en-US" sz="7200" b="1" dirty="0" err="1" smtClean="0">
                <a:latin typeface="DevLys 010" pitchFamily="2" charset="0"/>
                <a:ea typeface="Times New Roman" pitchFamily="18" charset="0"/>
                <a:cs typeface="Times New Roman" pitchFamily="18" charset="0"/>
              </a:rPr>
              <a:t>ehfM;k</a:t>
            </a:r>
            <a:endParaRPr lang="en-US" sz="7200" b="1" dirty="0" smtClean="0">
              <a:latin typeface="DevLys 010" pitchFamily="2" charset="0"/>
              <a:ea typeface="Times New Roman" pitchFamily="18" charset="0"/>
              <a:cs typeface="Times New Roman" pitchFamily="18" charset="0"/>
            </a:endParaRPr>
          </a:p>
          <a:p>
            <a:endParaRPr lang="en-US" sz="500" b="1" dirty="0" smtClean="0">
              <a:latin typeface="DevLys 010" pitchFamily="2" charset="0"/>
              <a:cs typeface="Times New Roman" pitchFamily="18" charset="0"/>
            </a:endParaRPr>
          </a:p>
          <a:p>
            <a:pPr marL="855663" lvl="0" indent="-57150" algn="just" eaLnBrk="0" fontAlgn="base" hangingPunct="0">
              <a:spcBef>
                <a:spcPct val="0"/>
              </a:spcBef>
              <a:spcAft>
                <a:spcPct val="0"/>
              </a:spcAft>
            </a:pPr>
            <a:r>
              <a:rPr lang="en-US" sz="5400" b="1" dirty="0" smtClean="0">
                <a:latin typeface="DevLys 010" pitchFamily="2" charset="0"/>
                <a:ea typeface="Times New Roman" pitchFamily="18" charset="0"/>
                <a:cs typeface="Times New Roman" pitchFamily="18" charset="0"/>
              </a:rPr>
              <a:t>¼</a:t>
            </a:r>
            <a:r>
              <a:rPr lang="en-US" sz="5400" dirty="0" smtClean="0"/>
              <a:t>i</a:t>
            </a:r>
            <a:r>
              <a:rPr lang="en-US" sz="5400" b="1" dirty="0" smtClean="0">
                <a:latin typeface="DevLys 010" pitchFamily="2" charset="0"/>
                <a:ea typeface="Times New Roman" pitchFamily="18" charset="0"/>
                <a:cs typeface="Times New Roman" pitchFamily="18" charset="0"/>
              </a:rPr>
              <a:t>½ </a:t>
            </a:r>
            <a:r>
              <a:rPr lang="en-US" sz="5400" b="1" dirty="0" err="1" smtClean="0">
                <a:latin typeface="DevLys 010" pitchFamily="2" charset="0"/>
                <a:cs typeface="Times New Roman" pitchFamily="18" charset="0"/>
              </a:rPr>
              <a:t>Vsyhfotu</a:t>
            </a:r>
            <a:endParaRPr lang="en-US" sz="5400" b="1" dirty="0" smtClean="0">
              <a:latin typeface="DevLys 010" pitchFamily="2" charset="0"/>
              <a:cs typeface="Times New Roman" pitchFamily="18" charset="0"/>
            </a:endParaRPr>
          </a:p>
          <a:p>
            <a:pPr marL="855663" lvl="0" indent="-57150" algn="just" eaLnBrk="0" fontAlgn="base" hangingPunct="0">
              <a:spcBef>
                <a:spcPct val="0"/>
              </a:spcBef>
              <a:spcAft>
                <a:spcPct val="0"/>
              </a:spcAft>
            </a:pPr>
            <a:r>
              <a:rPr lang="en-US" sz="5400" b="1" dirty="0" smtClean="0">
                <a:latin typeface="DevLys 010" pitchFamily="2" charset="0"/>
                <a:ea typeface="Times New Roman" pitchFamily="18" charset="0"/>
                <a:cs typeface="Times New Roman" pitchFamily="18" charset="0"/>
              </a:rPr>
              <a:t>¼</a:t>
            </a:r>
            <a:r>
              <a:rPr lang="en-US" sz="5400" dirty="0" smtClean="0"/>
              <a:t>ii</a:t>
            </a:r>
            <a:r>
              <a:rPr lang="en-US" sz="5400" b="1" dirty="0" smtClean="0">
                <a:latin typeface="DevLys 010" pitchFamily="2" charset="0"/>
                <a:ea typeface="Times New Roman" pitchFamily="18" charset="0"/>
                <a:cs typeface="Times New Roman" pitchFamily="18" charset="0"/>
              </a:rPr>
              <a:t>½ </a:t>
            </a:r>
            <a:r>
              <a:rPr lang="en-US" sz="5400" b="1" dirty="0" err="1" smtClean="0">
                <a:latin typeface="DevLys 010" pitchFamily="2" charset="0"/>
                <a:cs typeface="Times New Roman" pitchFamily="18" charset="0"/>
              </a:rPr>
              <a:t>dscy</a:t>
            </a:r>
            <a:r>
              <a:rPr lang="en-US" sz="5400" b="1" dirty="0" smtClean="0">
                <a:latin typeface="DevLys 010" pitchFamily="2" charset="0"/>
                <a:cs typeface="Times New Roman" pitchFamily="18" charset="0"/>
              </a:rPr>
              <a:t> </a:t>
            </a:r>
            <a:r>
              <a:rPr lang="en-US" sz="5400" b="1" dirty="0" err="1" smtClean="0">
                <a:latin typeface="DevLys 010" pitchFamily="2" charset="0"/>
                <a:cs typeface="Times New Roman" pitchFamily="18" charset="0"/>
              </a:rPr>
              <a:t>usVodZ</a:t>
            </a:r>
            <a:endParaRPr lang="en-US" sz="5400" b="1" dirty="0" smtClean="0">
              <a:latin typeface="DevLys 010" pitchFamily="2" charset="0"/>
              <a:cs typeface="Times New Roman" pitchFamily="18" charset="0"/>
            </a:endParaRPr>
          </a:p>
          <a:p>
            <a:pPr marL="855663" lvl="0" indent="-57150" algn="just" eaLnBrk="0" fontAlgn="base" hangingPunct="0">
              <a:spcBef>
                <a:spcPct val="0"/>
              </a:spcBef>
              <a:spcAft>
                <a:spcPct val="0"/>
              </a:spcAft>
            </a:pPr>
            <a:r>
              <a:rPr lang="en-US" sz="5400" b="1" dirty="0" smtClean="0">
                <a:latin typeface="DevLys 010" pitchFamily="2" charset="0"/>
                <a:ea typeface="Times New Roman" pitchFamily="18" charset="0"/>
                <a:cs typeface="Times New Roman" pitchFamily="18" charset="0"/>
              </a:rPr>
              <a:t>¼</a:t>
            </a:r>
            <a:r>
              <a:rPr lang="en-US" sz="5400" dirty="0" smtClean="0"/>
              <a:t>iii</a:t>
            </a:r>
            <a:r>
              <a:rPr lang="en-US" sz="5400" b="1" dirty="0" smtClean="0">
                <a:latin typeface="DevLys 010" pitchFamily="2" charset="0"/>
                <a:ea typeface="Times New Roman" pitchFamily="18" charset="0"/>
                <a:cs typeface="Times New Roman" pitchFamily="18" charset="0"/>
              </a:rPr>
              <a:t>½ </a:t>
            </a:r>
            <a:r>
              <a:rPr lang="en-US" sz="5400" b="1" dirty="0" err="1" smtClean="0">
                <a:latin typeface="DevLys 010" pitchFamily="2" charset="0"/>
                <a:ea typeface="Times New Roman" pitchFamily="18" charset="0"/>
                <a:cs typeface="Times New Roman" pitchFamily="18" charset="0"/>
              </a:rPr>
              <a:t>flusek</a:t>
            </a:r>
            <a:endParaRPr lang="en-US" sz="5400" b="1" dirty="0" smtClean="0">
              <a:latin typeface="DevLys 010" pitchFamily="2" charset="0"/>
              <a:ea typeface="Times New Roman" pitchFamily="18" charset="0"/>
              <a:cs typeface="Times New Roman" pitchFamily="18" charset="0"/>
            </a:endParaRPr>
          </a:p>
          <a:p>
            <a:pPr marL="855663" lvl="0" indent="-57150" algn="just" eaLnBrk="0" fontAlgn="base" hangingPunct="0">
              <a:spcBef>
                <a:spcPct val="0"/>
              </a:spcBef>
              <a:spcAft>
                <a:spcPct val="0"/>
              </a:spcAft>
            </a:pPr>
            <a:r>
              <a:rPr lang="en-US" sz="5400" b="1" dirty="0" smtClean="0">
                <a:latin typeface="DevLys 010" pitchFamily="2" charset="0"/>
                <a:ea typeface="Times New Roman" pitchFamily="18" charset="0"/>
                <a:cs typeface="Times New Roman" pitchFamily="18" charset="0"/>
              </a:rPr>
              <a:t>¼</a:t>
            </a:r>
            <a:r>
              <a:rPr lang="en-US" sz="5400" dirty="0" smtClean="0"/>
              <a:t>iv</a:t>
            </a:r>
            <a:r>
              <a:rPr lang="en-US" sz="5400" b="1" dirty="0" smtClean="0">
                <a:latin typeface="DevLys 010" pitchFamily="2" charset="0"/>
                <a:ea typeface="Times New Roman" pitchFamily="18" charset="0"/>
                <a:cs typeface="Times New Roman" pitchFamily="18" charset="0"/>
              </a:rPr>
              <a:t>½ </a:t>
            </a:r>
            <a:r>
              <a:rPr lang="en-US" sz="5400" b="1" dirty="0" err="1" smtClean="0">
                <a:latin typeface="DevLys 010" pitchFamily="2" charset="0"/>
                <a:ea typeface="Times New Roman" pitchFamily="18" charset="0"/>
                <a:cs typeface="Times New Roman" pitchFamily="18" charset="0"/>
              </a:rPr>
              <a:t>eksckby@Qksu</a:t>
            </a:r>
            <a:endParaRPr lang="en-US" sz="5400" b="1" dirty="0" smtClean="0">
              <a:latin typeface="DevLys 010" pitchFamily="2" charset="0"/>
              <a:ea typeface="Times New Roman" pitchFamily="18" charset="0"/>
              <a:cs typeface="Times New Roman" pitchFamily="18" charset="0"/>
            </a:endParaRPr>
          </a:p>
          <a:p>
            <a:pPr marL="855663" lvl="0" indent="-57150" algn="just" eaLnBrk="0" fontAlgn="base" hangingPunct="0">
              <a:spcBef>
                <a:spcPct val="0"/>
              </a:spcBef>
              <a:spcAft>
                <a:spcPct val="0"/>
              </a:spcAft>
            </a:pPr>
            <a:r>
              <a:rPr lang="en-US" sz="5400" b="1" dirty="0" smtClean="0">
                <a:latin typeface="DevLys 010" pitchFamily="2" charset="0"/>
                <a:ea typeface="Times New Roman" pitchFamily="18" charset="0"/>
                <a:cs typeface="Times New Roman" pitchFamily="18" charset="0"/>
              </a:rPr>
              <a:t>¼</a:t>
            </a:r>
            <a:r>
              <a:rPr lang="en-US" sz="5400" dirty="0" smtClean="0"/>
              <a:t>v</a:t>
            </a:r>
            <a:r>
              <a:rPr lang="en-US" sz="5400" b="1" dirty="0" smtClean="0">
                <a:latin typeface="DevLys 010" pitchFamily="2" charset="0"/>
                <a:ea typeface="Times New Roman" pitchFamily="18" charset="0"/>
                <a:cs typeface="Times New Roman" pitchFamily="18" charset="0"/>
              </a:rPr>
              <a:t>½ </a:t>
            </a:r>
            <a:r>
              <a:rPr lang="en-US" sz="5400" b="1" dirty="0" err="1" smtClean="0">
                <a:latin typeface="DevLys 010" pitchFamily="2" charset="0"/>
                <a:ea typeface="Times New Roman" pitchFamily="18" charset="0"/>
                <a:cs typeface="Times New Roman" pitchFamily="18" charset="0"/>
              </a:rPr>
              <a:t>ohfM;ks</a:t>
            </a:r>
            <a:r>
              <a:rPr lang="en-US" sz="5400" b="1" dirty="0" smtClean="0">
                <a:latin typeface="DevLys 010" pitchFamily="2" charset="0"/>
                <a:ea typeface="Times New Roman" pitchFamily="18" charset="0"/>
                <a:cs typeface="Times New Roman" pitchFamily="18" charset="0"/>
              </a:rPr>
              <a:t> </a:t>
            </a:r>
            <a:r>
              <a:rPr lang="en-US" sz="5400" b="1" dirty="0" err="1" smtClean="0">
                <a:latin typeface="DevLys 010" pitchFamily="2" charset="0"/>
                <a:ea typeface="Times New Roman" pitchFamily="18" charset="0"/>
                <a:cs typeface="Times New Roman" pitchFamily="18" charset="0"/>
              </a:rPr>
              <a:t>oSu</a:t>
            </a:r>
            <a:endParaRPr lang="en-US" sz="5400" b="1" dirty="0" smtClean="0">
              <a:latin typeface="DevLys 010" pitchFamily="2" charset="0"/>
              <a:ea typeface="Times New Roman" pitchFamily="18" charset="0"/>
              <a:cs typeface="Times New Roman" pitchFamily="18" charset="0"/>
            </a:endParaRPr>
          </a:p>
          <a:p>
            <a:pPr marL="855663" lvl="0" indent="-57150" algn="just" eaLnBrk="0" fontAlgn="base" hangingPunct="0">
              <a:spcBef>
                <a:spcPct val="0"/>
              </a:spcBef>
              <a:spcAft>
                <a:spcPct val="0"/>
              </a:spcAft>
            </a:pPr>
            <a:r>
              <a:rPr lang="en-US" sz="5400" b="1" dirty="0" smtClean="0">
                <a:latin typeface="DevLys 010" pitchFamily="2" charset="0"/>
                <a:ea typeface="Times New Roman" pitchFamily="18" charset="0"/>
                <a:cs typeface="Times New Roman" pitchFamily="18" charset="0"/>
              </a:rPr>
              <a:t>¼</a:t>
            </a:r>
            <a:r>
              <a:rPr lang="en-US" sz="5400" dirty="0" smtClean="0"/>
              <a:t>vi</a:t>
            </a:r>
            <a:r>
              <a:rPr lang="en-US" sz="5400" b="1" dirty="0" smtClean="0">
                <a:latin typeface="DevLys 010" pitchFamily="2" charset="0"/>
                <a:ea typeface="Times New Roman" pitchFamily="18" charset="0"/>
                <a:cs typeface="Times New Roman" pitchFamily="18" charset="0"/>
              </a:rPr>
              <a:t>½ </a:t>
            </a:r>
            <a:r>
              <a:rPr lang="en-US" sz="5400" b="1" dirty="0" err="1" smtClean="0">
                <a:latin typeface="DevLys 010" pitchFamily="2" charset="0"/>
                <a:ea typeface="Times New Roman" pitchFamily="18" charset="0"/>
                <a:cs typeface="Times New Roman" pitchFamily="18" charset="0"/>
              </a:rPr>
              <a:t>lks'ky</a:t>
            </a:r>
            <a:r>
              <a:rPr lang="en-US" sz="5400" b="1" dirty="0" smtClean="0">
                <a:latin typeface="DevLys 010" pitchFamily="2" charset="0"/>
                <a:ea typeface="Times New Roman" pitchFamily="18" charset="0"/>
                <a:cs typeface="Times New Roman" pitchFamily="18" charset="0"/>
              </a:rPr>
              <a:t> </a:t>
            </a:r>
            <a:r>
              <a:rPr lang="en-US" sz="5400" b="1" dirty="0" err="1" smtClean="0">
                <a:latin typeface="DevLys 010" pitchFamily="2" charset="0"/>
                <a:ea typeface="Times New Roman" pitchFamily="18" charset="0"/>
                <a:cs typeface="Times New Roman" pitchFamily="18" charset="0"/>
              </a:rPr>
              <a:t>ehfM;k</a:t>
            </a:r>
            <a:endParaRPr lang="en-US" sz="4800" dirty="0" smtClean="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6F15528-21DE-4FAA-801E-634DDDAF4B2B}" type="slidenum">
              <a:rPr lang="en-US" smtClean="0"/>
              <a:pPr/>
              <a:t>6</a:t>
            </a:fld>
            <a:endParaRPr lang="en-US"/>
          </a:p>
        </p:txBody>
      </p:sp>
      <p:sp>
        <p:nvSpPr>
          <p:cNvPr id="3" name="Rectangle 2"/>
          <p:cNvSpPr/>
          <p:nvPr/>
        </p:nvSpPr>
        <p:spPr>
          <a:xfrm>
            <a:off x="395536" y="260648"/>
            <a:ext cx="8496944" cy="5355312"/>
          </a:xfrm>
          <a:prstGeom prst="rect">
            <a:avLst/>
          </a:prstGeom>
        </p:spPr>
        <p:txBody>
          <a:bodyPr wrap="square">
            <a:spAutoFit/>
          </a:bodyPr>
          <a:lstStyle/>
          <a:p>
            <a:pPr marL="65088" lvl="0" algn="just" eaLnBrk="0" fontAlgn="base" hangingPunct="0">
              <a:spcBef>
                <a:spcPct val="0"/>
              </a:spcBef>
              <a:spcAft>
                <a:spcPct val="0"/>
              </a:spcAft>
            </a:pPr>
            <a:r>
              <a:rPr lang="en-US" sz="4400" b="1" smtClean="0">
                <a:latin typeface="DevLys 010" pitchFamily="2" charset="0"/>
                <a:ea typeface="Times New Roman" pitchFamily="18" charset="0"/>
                <a:cs typeface="Times New Roman" pitchFamily="18" charset="0"/>
              </a:rPr>
              <a:t> </a:t>
            </a:r>
            <a:r>
              <a:rPr lang="en-US" sz="7200" b="1" err="1" smtClean="0">
                <a:latin typeface="DevLys 010" pitchFamily="2" charset="0"/>
                <a:ea typeface="Times New Roman" pitchFamily="18" charset="0"/>
                <a:cs typeface="Times New Roman" pitchFamily="18" charset="0"/>
              </a:rPr>
              <a:t>lks'ky</a:t>
            </a:r>
            <a:r>
              <a:rPr lang="en-US" sz="7200" b="1" smtClean="0">
                <a:latin typeface="DevLys 010" pitchFamily="2" charset="0"/>
                <a:ea typeface="Times New Roman" pitchFamily="18" charset="0"/>
                <a:cs typeface="Times New Roman" pitchFamily="18" charset="0"/>
              </a:rPr>
              <a:t> </a:t>
            </a:r>
            <a:r>
              <a:rPr lang="en-US" sz="7200" b="1" err="1" smtClean="0">
                <a:latin typeface="DevLys 010" pitchFamily="2" charset="0"/>
                <a:ea typeface="Times New Roman" pitchFamily="18" charset="0"/>
                <a:cs typeface="Times New Roman" pitchFamily="18" charset="0"/>
              </a:rPr>
              <a:t>ehfM;k</a:t>
            </a:r>
            <a:endParaRPr lang="en-US" sz="5400" b="1" smtClean="0">
              <a:latin typeface="DevLys 010" pitchFamily="2" charset="0"/>
              <a:ea typeface="Times New Roman" pitchFamily="18" charset="0"/>
              <a:cs typeface="Times New Roman" pitchFamily="18" charset="0"/>
            </a:endParaRPr>
          </a:p>
          <a:p>
            <a:pPr marL="1320800" lvl="0" indent="-696913" algn="just" eaLnBrk="0" fontAlgn="base" hangingPunct="0">
              <a:spcBef>
                <a:spcPct val="0"/>
              </a:spcBef>
              <a:spcAft>
                <a:spcPct val="0"/>
              </a:spcAft>
            </a:pPr>
            <a:r>
              <a:rPr lang="en-US" sz="5400" b="1" smtClean="0">
                <a:latin typeface="DevLys 010" pitchFamily="2" charset="0"/>
                <a:ea typeface="Times New Roman" pitchFamily="18" charset="0"/>
                <a:cs typeface="Times New Roman" pitchFamily="18" charset="0"/>
              </a:rPr>
              <a:t>¼</a:t>
            </a:r>
            <a:r>
              <a:rPr lang="en-US" sz="5400" smtClean="0"/>
              <a:t>1</a:t>
            </a:r>
            <a:r>
              <a:rPr lang="en-US" sz="5400" b="1" smtClean="0">
                <a:latin typeface="DevLys 010" pitchFamily="2" charset="0"/>
                <a:ea typeface="Times New Roman" pitchFamily="18" charset="0"/>
                <a:cs typeface="Times New Roman" pitchFamily="18" charset="0"/>
              </a:rPr>
              <a:t>½ </a:t>
            </a:r>
            <a:r>
              <a:rPr lang="en-US" sz="5400" b="1" err="1" smtClean="0">
                <a:latin typeface="DevLys 010" pitchFamily="2" charset="0"/>
                <a:ea typeface="Times New Roman" pitchFamily="18" charset="0"/>
                <a:cs typeface="Times New Roman" pitchFamily="18" charset="0"/>
              </a:rPr>
              <a:t>ohdhihfM;k</a:t>
            </a:r>
            <a:endParaRPr lang="en-US" sz="5400" b="1" smtClean="0">
              <a:latin typeface="DevLys 010" pitchFamily="2" charset="0"/>
              <a:ea typeface="Times New Roman" pitchFamily="18" charset="0"/>
              <a:cs typeface="Times New Roman" pitchFamily="18" charset="0"/>
            </a:endParaRPr>
          </a:p>
          <a:p>
            <a:pPr marL="1320800" lvl="0" indent="-696913" algn="just" eaLnBrk="0" fontAlgn="base" hangingPunct="0">
              <a:spcBef>
                <a:spcPct val="0"/>
              </a:spcBef>
              <a:spcAft>
                <a:spcPct val="0"/>
              </a:spcAft>
            </a:pPr>
            <a:r>
              <a:rPr lang="en-US" sz="5400" b="1" smtClean="0">
                <a:latin typeface="DevLys 010" pitchFamily="2" charset="0"/>
                <a:ea typeface="Times New Roman" pitchFamily="18" charset="0"/>
                <a:cs typeface="Times New Roman" pitchFamily="18" charset="0"/>
              </a:rPr>
              <a:t>¼</a:t>
            </a:r>
            <a:r>
              <a:rPr lang="en-US" sz="5400" smtClean="0"/>
              <a:t>2</a:t>
            </a:r>
            <a:r>
              <a:rPr lang="en-US" sz="5400" b="1" smtClean="0">
                <a:latin typeface="DevLys 010" pitchFamily="2" charset="0"/>
                <a:ea typeface="Times New Roman" pitchFamily="18" charset="0"/>
                <a:cs typeface="Times New Roman" pitchFamily="18" charset="0"/>
              </a:rPr>
              <a:t>½ </a:t>
            </a:r>
            <a:r>
              <a:rPr lang="en-US" sz="5400" b="1" err="1" smtClean="0">
                <a:latin typeface="DevLys 010" pitchFamily="2" charset="0"/>
                <a:ea typeface="Times New Roman" pitchFamily="18" charset="0"/>
                <a:cs typeface="Times New Roman" pitchFamily="18" charset="0"/>
              </a:rPr>
              <a:t>fV~oVj</a:t>
            </a:r>
            <a:endParaRPr lang="en-US" sz="5400" b="1" smtClean="0">
              <a:latin typeface="DevLys 010" pitchFamily="2" charset="0"/>
              <a:ea typeface="Times New Roman" pitchFamily="18" charset="0"/>
              <a:cs typeface="Times New Roman" pitchFamily="18" charset="0"/>
            </a:endParaRPr>
          </a:p>
          <a:p>
            <a:pPr marL="1320800" lvl="0" indent="-696913" algn="just" eaLnBrk="0" fontAlgn="base" hangingPunct="0">
              <a:spcBef>
                <a:spcPct val="0"/>
              </a:spcBef>
              <a:spcAft>
                <a:spcPct val="0"/>
              </a:spcAft>
            </a:pPr>
            <a:r>
              <a:rPr lang="en-US" sz="5400" b="1" smtClean="0">
                <a:latin typeface="DevLys 010" pitchFamily="2" charset="0"/>
                <a:ea typeface="Times New Roman" pitchFamily="18" charset="0"/>
                <a:cs typeface="Times New Roman" pitchFamily="18" charset="0"/>
              </a:rPr>
              <a:t>¼</a:t>
            </a:r>
            <a:r>
              <a:rPr lang="en-US" sz="5400" smtClean="0"/>
              <a:t>3</a:t>
            </a:r>
            <a:r>
              <a:rPr lang="en-US" sz="5400" b="1" smtClean="0">
                <a:latin typeface="DevLys 010" pitchFamily="2" charset="0"/>
                <a:ea typeface="Times New Roman" pitchFamily="18" charset="0"/>
                <a:cs typeface="Times New Roman" pitchFamily="18" charset="0"/>
              </a:rPr>
              <a:t>½ ;</a:t>
            </a:r>
            <a:r>
              <a:rPr lang="en-US" sz="5400" b="1" err="1" smtClean="0">
                <a:latin typeface="DevLys 010" pitchFamily="2" charset="0"/>
                <a:ea typeface="Times New Roman" pitchFamily="18" charset="0"/>
                <a:cs typeface="Times New Roman" pitchFamily="18" charset="0"/>
              </a:rPr>
              <a:t>w&amp;V</a:t>
            </a:r>
            <a:r>
              <a:rPr lang="en-US" sz="5400" b="1" smtClean="0">
                <a:latin typeface="DevLys 010" pitchFamily="2" charset="0"/>
                <a:ea typeface="Times New Roman" pitchFamily="18" charset="0"/>
                <a:cs typeface="Times New Roman" pitchFamily="18" charset="0"/>
              </a:rPr>
              <a:t>~;</a:t>
            </a:r>
            <a:r>
              <a:rPr lang="en-US" sz="5400" b="1" err="1" smtClean="0">
                <a:latin typeface="DevLys 010" pitchFamily="2" charset="0"/>
                <a:ea typeface="Times New Roman" pitchFamily="18" charset="0"/>
                <a:cs typeface="Times New Roman" pitchFamily="18" charset="0"/>
              </a:rPr>
              <a:t>wc</a:t>
            </a:r>
            <a:endParaRPr lang="en-US" sz="5400" b="1" smtClean="0">
              <a:latin typeface="DevLys 010" pitchFamily="2" charset="0"/>
              <a:ea typeface="Times New Roman" pitchFamily="18" charset="0"/>
              <a:cs typeface="Times New Roman" pitchFamily="18" charset="0"/>
            </a:endParaRPr>
          </a:p>
          <a:p>
            <a:pPr marL="1320800" lvl="0" indent="-696913" algn="just" eaLnBrk="0" fontAlgn="base" hangingPunct="0">
              <a:spcBef>
                <a:spcPct val="0"/>
              </a:spcBef>
              <a:spcAft>
                <a:spcPct val="0"/>
              </a:spcAft>
            </a:pPr>
            <a:r>
              <a:rPr lang="en-US" sz="5400" b="1" smtClean="0">
                <a:latin typeface="DevLys 010" pitchFamily="2" charset="0"/>
                <a:ea typeface="Times New Roman" pitchFamily="18" charset="0"/>
                <a:cs typeface="Times New Roman" pitchFamily="18" charset="0"/>
              </a:rPr>
              <a:t>¼</a:t>
            </a:r>
            <a:r>
              <a:rPr lang="en-US" sz="5400" smtClean="0"/>
              <a:t>4</a:t>
            </a:r>
            <a:r>
              <a:rPr lang="en-US" sz="5400" b="1" smtClean="0">
                <a:latin typeface="DevLys 010" pitchFamily="2" charset="0"/>
                <a:ea typeface="Times New Roman" pitchFamily="18" charset="0"/>
                <a:cs typeface="Times New Roman" pitchFamily="18" charset="0"/>
              </a:rPr>
              <a:t>½ </a:t>
            </a:r>
            <a:r>
              <a:rPr lang="en-US" sz="5400" b="1" err="1" smtClean="0">
                <a:latin typeface="DevLys 010" pitchFamily="2" charset="0"/>
                <a:ea typeface="Times New Roman" pitchFamily="18" charset="0"/>
                <a:cs typeface="Times New Roman" pitchFamily="18" charset="0"/>
              </a:rPr>
              <a:t>Qslcqd</a:t>
            </a:r>
            <a:endParaRPr lang="en-US" sz="5400" b="1" smtClean="0">
              <a:latin typeface="DevLys 010" pitchFamily="2" charset="0"/>
              <a:ea typeface="Times New Roman" pitchFamily="18" charset="0"/>
              <a:cs typeface="Times New Roman" pitchFamily="18" charset="0"/>
            </a:endParaRPr>
          </a:p>
          <a:p>
            <a:pPr marL="1320800" lvl="0" indent="-696913" algn="just" eaLnBrk="0" fontAlgn="base" hangingPunct="0">
              <a:spcBef>
                <a:spcPct val="0"/>
              </a:spcBef>
              <a:spcAft>
                <a:spcPct val="0"/>
              </a:spcAft>
            </a:pPr>
            <a:r>
              <a:rPr lang="en-US" sz="5400" b="1" smtClean="0">
                <a:latin typeface="DevLys 010" pitchFamily="2" charset="0"/>
                <a:ea typeface="Times New Roman" pitchFamily="18" charset="0"/>
                <a:cs typeface="Times New Roman" pitchFamily="18" charset="0"/>
              </a:rPr>
              <a:t>¼</a:t>
            </a:r>
            <a:r>
              <a:rPr lang="en-US" sz="5400" smtClean="0"/>
              <a:t>5</a:t>
            </a:r>
            <a:r>
              <a:rPr lang="en-US" sz="5400" b="1" smtClean="0">
                <a:latin typeface="DevLys 010" pitchFamily="2" charset="0"/>
                <a:ea typeface="Times New Roman" pitchFamily="18" charset="0"/>
                <a:cs typeface="Times New Roman" pitchFamily="18" charset="0"/>
              </a:rPr>
              <a:t>½ ,Il</a:t>
            </a:r>
            <a:endParaRPr lang="en-US" sz="540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6F15528-21DE-4FAA-801E-634DDDAF4B2B}" type="slidenum">
              <a:rPr lang="en-US" smtClean="0"/>
              <a:pPr/>
              <a:t>7</a:t>
            </a:fld>
            <a:endParaRPr lang="en-US"/>
          </a:p>
        </p:txBody>
      </p:sp>
      <p:sp>
        <p:nvSpPr>
          <p:cNvPr id="3" name="Rectangle 2"/>
          <p:cNvSpPr/>
          <p:nvPr/>
        </p:nvSpPr>
        <p:spPr>
          <a:xfrm>
            <a:off x="251520" y="605581"/>
            <a:ext cx="8568952" cy="5970865"/>
          </a:xfrm>
          <a:prstGeom prst="rect">
            <a:avLst/>
          </a:prstGeom>
        </p:spPr>
        <p:txBody>
          <a:bodyPr wrap="square">
            <a:spAutoFit/>
          </a:bodyPr>
          <a:lstStyle/>
          <a:p>
            <a:pPr algn="ctr">
              <a:buFont typeface="Arial" charset="0"/>
              <a:buNone/>
            </a:pPr>
            <a:r>
              <a:rPr lang="en-US" sz="5400" b="1" dirty="0" err="1" smtClean="0">
                <a:latin typeface="DevLys 010" pitchFamily="2" charset="0"/>
              </a:rPr>
              <a:t>foKkiu</a:t>
            </a:r>
            <a:r>
              <a:rPr lang="en-US" sz="5400" b="1" dirty="0" smtClean="0">
                <a:latin typeface="DevLys 010" pitchFamily="2" charset="0"/>
              </a:rPr>
              <a:t> </a:t>
            </a:r>
            <a:r>
              <a:rPr lang="en-US" sz="5400" b="1" dirty="0" err="1" smtClean="0">
                <a:latin typeface="DevLys 010" pitchFamily="2" charset="0"/>
              </a:rPr>
              <a:t>vf</a:t>
            </a:r>
            <a:r>
              <a:rPr lang="en-US" sz="5400" b="1" dirty="0" smtClean="0">
                <a:latin typeface="DevLys 010" pitchFamily="2" charset="0"/>
              </a:rPr>
              <a:t>/</a:t>
            </a:r>
            <a:r>
              <a:rPr lang="en-US" sz="5400" b="1" dirty="0" err="1" smtClean="0">
                <a:latin typeface="DevLys 010" pitchFamily="2" charset="0"/>
              </a:rPr>
              <a:t>kizek.ku</a:t>
            </a:r>
            <a:r>
              <a:rPr lang="en-US" sz="5400" b="1" dirty="0" smtClean="0">
                <a:latin typeface="DevLys 010" pitchFamily="2" charset="0"/>
              </a:rPr>
              <a:t> </a:t>
            </a:r>
            <a:r>
              <a:rPr lang="en-US" sz="5400" b="1" dirty="0" err="1" smtClean="0">
                <a:latin typeface="DevLys 010" pitchFamily="2" charset="0"/>
              </a:rPr>
              <a:t>lfefr</a:t>
            </a:r>
            <a:endParaRPr lang="en-US" sz="5400" b="1" dirty="0" smtClean="0">
              <a:latin typeface="DevLys 010" pitchFamily="2" charset="0"/>
            </a:endParaRPr>
          </a:p>
          <a:p>
            <a:pPr algn="just">
              <a:buFont typeface="Arial" charset="0"/>
              <a:buNone/>
            </a:pPr>
            <a:r>
              <a:rPr lang="en-US" sz="4400" b="1" dirty="0" err="1" smtClean="0">
                <a:latin typeface="DevLys 010" pitchFamily="2" charset="0"/>
              </a:rPr>
              <a:t>jkT</a:t>
            </a:r>
            <a:r>
              <a:rPr lang="en-US" sz="4400" b="1" dirty="0" smtClean="0">
                <a:latin typeface="DevLys 010" pitchFamily="2" charset="0"/>
              </a:rPr>
              <a:t>; </a:t>
            </a:r>
            <a:r>
              <a:rPr lang="en-US" sz="4400" b="1" dirty="0" err="1" smtClean="0">
                <a:latin typeface="DevLys 010" pitchFamily="2" charset="0"/>
              </a:rPr>
              <a:t>Lrj</a:t>
            </a:r>
            <a:r>
              <a:rPr lang="en-US" sz="4400" b="1" dirty="0" smtClean="0">
                <a:latin typeface="DevLys 010" pitchFamily="2" charset="0"/>
              </a:rPr>
              <a:t> </a:t>
            </a:r>
            <a:r>
              <a:rPr lang="en-US" sz="4400" b="1" dirty="0" err="1" smtClean="0">
                <a:latin typeface="DevLys 010" pitchFamily="2" charset="0"/>
              </a:rPr>
              <a:t>ij</a:t>
            </a:r>
            <a:r>
              <a:rPr lang="en-US" sz="4000" b="1" dirty="0" smtClean="0">
                <a:latin typeface="DevLys 010" pitchFamily="2" charset="0"/>
              </a:rPr>
              <a:t> %&amp;</a:t>
            </a:r>
          </a:p>
          <a:p>
            <a:pPr marL="623888" algn="just">
              <a:buFont typeface="Arial" charset="0"/>
              <a:buNone/>
            </a:pPr>
            <a:r>
              <a:rPr lang="en-US" sz="4000" dirty="0" err="1" smtClean="0">
                <a:latin typeface="DevLys 010" pitchFamily="2" charset="0"/>
              </a:rPr>
              <a:t>iathd`r</a:t>
            </a:r>
            <a:r>
              <a:rPr lang="en-US" sz="4000" dirty="0" smtClean="0">
                <a:latin typeface="DevLys 010" pitchFamily="2" charset="0"/>
              </a:rPr>
              <a:t> </a:t>
            </a:r>
            <a:r>
              <a:rPr lang="en-US" sz="4000" dirty="0" err="1" smtClean="0">
                <a:latin typeface="DevLys 010" pitchFamily="2" charset="0"/>
              </a:rPr>
              <a:t>jktuSfrd</a:t>
            </a:r>
            <a:r>
              <a:rPr lang="en-US" sz="4000" dirty="0" smtClean="0">
                <a:latin typeface="DevLys 010" pitchFamily="2" charset="0"/>
              </a:rPr>
              <a:t> </a:t>
            </a:r>
            <a:r>
              <a:rPr lang="en-US" sz="4000" dirty="0" err="1" smtClean="0">
                <a:latin typeface="DevLys 010" pitchFamily="2" charset="0"/>
              </a:rPr>
              <a:t>nyksa</a:t>
            </a:r>
            <a:r>
              <a:rPr lang="en-US" sz="4000" dirty="0" smtClean="0">
                <a:latin typeface="DevLys 010" pitchFamily="2" charset="0"/>
              </a:rPr>
              <a:t>@ </a:t>
            </a:r>
            <a:r>
              <a:rPr lang="en-US" sz="4000" dirty="0" err="1" smtClean="0">
                <a:latin typeface="DevLys 010" pitchFamily="2" charset="0"/>
              </a:rPr>
              <a:t>laxBuksa</a:t>
            </a:r>
            <a:r>
              <a:rPr lang="en-US" sz="4000" dirty="0" smtClean="0">
                <a:latin typeface="DevLys 010" pitchFamily="2" charset="0"/>
              </a:rPr>
              <a:t>@ </a:t>
            </a:r>
            <a:r>
              <a:rPr lang="en-US" sz="4000" dirty="0" err="1" smtClean="0">
                <a:latin typeface="DevLys 010" pitchFamily="2" charset="0"/>
              </a:rPr>
              <a:t>O;fDr;ksa</a:t>
            </a:r>
            <a:r>
              <a:rPr lang="en-US" sz="4000" dirty="0" smtClean="0">
                <a:latin typeface="DevLys 010" pitchFamily="2" charset="0"/>
              </a:rPr>
              <a:t> </a:t>
            </a:r>
            <a:r>
              <a:rPr lang="en-US" sz="4000" dirty="0" err="1" smtClean="0">
                <a:latin typeface="DevLys 010" pitchFamily="2" charset="0"/>
              </a:rPr>
              <a:t>ds</a:t>
            </a:r>
            <a:r>
              <a:rPr lang="en-US" sz="4000" dirty="0" smtClean="0">
                <a:latin typeface="DevLys 010" pitchFamily="2" charset="0"/>
              </a:rPr>
              <a:t> </a:t>
            </a:r>
            <a:r>
              <a:rPr lang="en-US" sz="4000" dirty="0" err="1" smtClean="0">
                <a:latin typeface="DevLys 010" pitchFamily="2" charset="0"/>
              </a:rPr>
              <a:t>lewgksa</a:t>
            </a:r>
            <a:r>
              <a:rPr lang="en-US" sz="4000" dirty="0" smtClean="0">
                <a:latin typeface="DevLys 010" pitchFamily="2" charset="0"/>
              </a:rPr>
              <a:t> </a:t>
            </a:r>
            <a:r>
              <a:rPr lang="en-US" sz="4000" dirty="0" err="1" smtClean="0">
                <a:latin typeface="DevLys 010" pitchFamily="2" charset="0"/>
              </a:rPr>
              <a:t>ftuds</a:t>
            </a:r>
            <a:r>
              <a:rPr lang="en-US" sz="4000" dirty="0" smtClean="0">
                <a:latin typeface="DevLys 010" pitchFamily="2" charset="0"/>
              </a:rPr>
              <a:t> </a:t>
            </a:r>
            <a:r>
              <a:rPr lang="en-US" sz="4000" dirty="0" err="1" smtClean="0">
                <a:latin typeface="DevLys 010" pitchFamily="2" charset="0"/>
              </a:rPr>
              <a:t>eq</a:t>
            </a:r>
            <a:r>
              <a:rPr lang="en-US" sz="4000" dirty="0" smtClean="0">
                <a:latin typeface="DevLys 010" pitchFamily="2" charset="0"/>
              </a:rPr>
              <a:t>[;</a:t>
            </a:r>
            <a:r>
              <a:rPr lang="en-US" sz="4000" dirty="0" err="1" smtClean="0">
                <a:latin typeface="DevLys 010" pitchFamily="2" charset="0"/>
              </a:rPr>
              <a:t>ky</a:t>
            </a:r>
            <a:r>
              <a:rPr lang="en-US" sz="4000" dirty="0" smtClean="0">
                <a:latin typeface="DevLys 010" pitchFamily="2" charset="0"/>
              </a:rPr>
              <a:t>; </a:t>
            </a:r>
            <a:r>
              <a:rPr lang="en-US" sz="4000" dirty="0" err="1" smtClean="0">
                <a:latin typeface="DevLys 010" pitchFamily="2" charset="0"/>
              </a:rPr>
              <a:t>jktLFkku</a:t>
            </a:r>
            <a:r>
              <a:rPr lang="en-US" sz="4000" dirty="0" smtClean="0">
                <a:latin typeface="DevLys 010" pitchFamily="2" charset="0"/>
              </a:rPr>
              <a:t> </a:t>
            </a:r>
            <a:r>
              <a:rPr lang="en-US" sz="4000" dirty="0" err="1" smtClean="0">
                <a:latin typeface="DevLys 010" pitchFamily="2" charset="0"/>
              </a:rPr>
              <a:t>jkT</a:t>
            </a:r>
            <a:r>
              <a:rPr lang="en-US" sz="4000" dirty="0" smtClean="0">
                <a:latin typeface="DevLys 010" pitchFamily="2" charset="0"/>
              </a:rPr>
              <a:t>; </a:t>
            </a:r>
            <a:r>
              <a:rPr lang="en-US" sz="4000" dirty="0" err="1" smtClean="0">
                <a:latin typeface="DevLys 010" pitchFamily="2" charset="0"/>
              </a:rPr>
              <a:t>esa</a:t>
            </a:r>
            <a:r>
              <a:rPr lang="en-US" sz="4000" dirty="0" smtClean="0">
                <a:latin typeface="DevLys 010" pitchFamily="2" charset="0"/>
              </a:rPr>
              <a:t> </a:t>
            </a:r>
            <a:r>
              <a:rPr lang="en-US" sz="4000" dirty="0" err="1" smtClean="0">
                <a:latin typeface="DevLys 010" pitchFamily="2" charset="0"/>
              </a:rPr>
              <a:t>fLFkr</a:t>
            </a:r>
            <a:r>
              <a:rPr lang="en-US" sz="4000" dirty="0" smtClean="0">
                <a:latin typeface="DevLys 010" pitchFamily="2" charset="0"/>
              </a:rPr>
              <a:t> </a:t>
            </a:r>
            <a:r>
              <a:rPr lang="en-US" sz="4000" dirty="0" err="1" smtClean="0">
                <a:latin typeface="DevLys 010" pitchFamily="2" charset="0"/>
              </a:rPr>
              <a:t>gksa</a:t>
            </a:r>
            <a:r>
              <a:rPr lang="en-US" sz="4000" dirty="0" smtClean="0">
                <a:latin typeface="DevLys 010" pitchFamily="2" charset="0"/>
              </a:rPr>
              <a:t> </a:t>
            </a:r>
            <a:r>
              <a:rPr lang="en-US" sz="4000" dirty="0" err="1" smtClean="0">
                <a:latin typeface="DevLys 010" pitchFamily="2" charset="0"/>
              </a:rPr>
              <a:t>ds</a:t>
            </a:r>
            <a:r>
              <a:rPr lang="en-US" sz="4000" dirty="0" smtClean="0">
                <a:latin typeface="DevLys 010" pitchFamily="2" charset="0"/>
              </a:rPr>
              <a:t> </a:t>
            </a:r>
            <a:r>
              <a:rPr lang="en-US" sz="4000" dirty="0" err="1" smtClean="0">
                <a:latin typeface="DevLys 010" pitchFamily="2" charset="0"/>
              </a:rPr>
              <a:t>foKkiuksa</a:t>
            </a:r>
            <a:r>
              <a:rPr lang="en-US" sz="4000" dirty="0" smtClean="0">
                <a:latin typeface="DevLys 010" pitchFamily="2" charset="0"/>
              </a:rPr>
              <a:t> </a:t>
            </a:r>
            <a:r>
              <a:rPr lang="en-US" sz="4000" dirty="0" err="1" smtClean="0">
                <a:latin typeface="DevLys 010" pitchFamily="2" charset="0"/>
              </a:rPr>
              <a:t>ds</a:t>
            </a:r>
            <a:r>
              <a:rPr lang="en-US" sz="4000" dirty="0" smtClean="0">
                <a:latin typeface="DevLys 010" pitchFamily="2" charset="0"/>
              </a:rPr>
              <a:t> </a:t>
            </a:r>
            <a:r>
              <a:rPr lang="en-US" sz="4000" dirty="0" err="1" smtClean="0">
                <a:latin typeface="DevLys 010" pitchFamily="2" charset="0"/>
              </a:rPr>
              <a:t>vf</a:t>
            </a:r>
            <a:r>
              <a:rPr lang="en-US" sz="4000" dirty="0" smtClean="0">
                <a:latin typeface="DevLys 010" pitchFamily="2" charset="0"/>
              </a:rPr>
              <a:t>/</a:t>
            </a:r>
            <a:r>
              <a:rPr lang="en-US" sz="4000" dirty="0" err="1" smtClean="0">
                <a:latin typeface="DevLys 010" pitchFamily="2" charset="0"/>
              </a:rPr>
              <a:t>kizek.ku</a:t>
            </a:r>
            <a:r>
              <a:rPr lang="en-US" sz="4000" dirty="0" smtClean="0">
                <a:latin typeface="DevLys 010" pitchFamily="2" charset="0"/>
              </a:rPr>
              <a:t> </a:t>
            </a:r>
            <a:r>
              <a:rPr lang="en-US" sz="4000" dirty="0" err="1" smtClean="0">
                <a:latin typeface="DevLys 010" pitchFamily="2" charset="0"/>
              </a:rPr>
              <a:t>ds</a:t>
            </a:r>
            <a:r>
              <a:rPr lang="en-US" sz="4000" dirty="0" smtClean="0">
                <a:latin typeface="DevLys 010" pitchFamily="2" charset="0"/>
              </a:rPr>
              <a:t> </a:t>
            </a:r>
            <a:r>
              <a:rPr lang="en-US" sz="4000" dirty="0" err="1" smtClean="0">
                <a:latin typeface="DevLys 010" pitchFamily="2" charset="0"/>
              </a:rPr>
              <a:t>fy,A</a:t>
            </a:r>
            <a:endParaRPr lang="en-US" sz="4400" dirty="0" smtClean="0">
              <a:latin typeface="DevLys 010" pitchFamily="2" charset="0"/>
            </a:endParaRPr>
          </a:p>
          <a:p>
            <a:pPr algn="just">
              <a:buFont typeface="Arial" charset="0"/>
              <a:buNone/>
            </a:pPr>
            <a:r>
              <a:rPr lang="en-US" sz="4400" b="1" dirty="0" err="1" smtClean="0">
                <a:latin typeface="DevLys 010" pitchFamily="2" charset="0"/>
              </a:rPr>
              <a:t>Li"Vhdj.k</a:t>
            </a:r>
            <a:r>
              <a:rPr lang="en-US" sz="4400" b="1" dirty="0" smtClean="0">
                <a:latin typeface="DevLys 010" pitchFamily="2" charset="0"/>
              </a:rPr>
              <a:t> %&amp;</a:t>
            </a:r>
            <a:endParaRPr lang="en-US" sz="4800" b="1" dirty="0" smtClean="0">
              <a:latin typeface="DevLys 010" pitchFamily="2" charset="0"/>
            </a:endParaRPr>
          </a:p>
          <a:p>
            <a:pPr marL="623888" algn="just">
              <a:buFont typeface="Arial" charset="0"/>
              <a:buNone/>
            </a:pPr>
            <a:r>
              <a:rPr lang="en-US" sz="4000" dirty="0" err="1" smtClean="0">
                <a:latin typeface="DevLys 010" pitchFamily="2" charset="0"/>
              </a:rPr>
              <a:t>jk"Vªh</a:t>
            </a:r>
            <a:r>
              <a:rPr lang="en-US" sz="4000" dirty="0" smtClean="0">
                <a:latin typeface="DevLys 010" pitchFamily="2" charset="0"/>
              </a:rPr>
              <a:t>; </a:t>
            </a:r>
            <a:r>
              <a:rPr lang="en-US" sz="4000" dirty="0" err="1" smtClean="0">
                <a:latin typeface="DevLys 010" pitchFamily="2" charset="0"/>
              </a:rPr>
              <a:t>jktuSfrd</a:t>
            </a:r>
            <a:r>
              <a:rPr lang="en-US" sz="4000" dirty="0" smtClean="0">
                <a:latin typeface="DevLys 010" pitchFamily="2" charset="0"/>
              </a:rPr>
              <a:t> </a:t>
            </a:r>
            <a:r>
              <a:rPr lang="en-US" sz="4000" dirty="0" err="1" smtClean="0">
                <a:latin typeface="DevLys 010" pitchFamily="2" charset="0"/>
              </a:rPr>
              <a:t>nyksa</a:t>
            </a:r>
            <a:r>
              <a:rPr lang="en-US" sz="4000" dirty="0" smtClean="0">
                <a:latin typeface="DevLys 010" pitchFamily="2" charset="0"/>
              </a:rPr>
              <a:t> </a:t>
            </a:r>
            <a:r>
              <a:rPr lang="en-US" sz="4000" dirty="0" err="1" smtClean="0">
                <a:latin typeface="DevLys 010" pitchFamily="2" charset="0"/>
              </a:rPr>
              <a:t>ds</a:t>
            </a:r>
            <a:r>
              <a:rPr lang="en-US" sz="4000" dirty="0" smtClean="0">
                <a:latin typeface="DevLys 010" pitchFamily="2" charset="0"/>
              </a:rPr>
              <a:t> </a:t>
            </a:r>
            <a:r>
              <a:rPr lang="en-US" sz="4000" dirty="0" err="1" smtClean="0">
                <a:latin typeface="DevLys 010" pitchFamily="2" charset="0"/>
              </a:rPr>
              <a:t>eq</a:t>
            </a:r>
            <a:r>
              <a:rPr lang="en-US" sz="4000" dirty="0" smtClean="0">
                <a:latin typeface="DevLys 010" pitchFamily="2" charset="0"/>
              </a:rPr>
              <a:t>[;</a:t>
            </a:r>
            <a:r>
              <a:rPr lang="en-US" sz="4000" dirty="0" err="1" smtClean="0">
                <a:latin typeface="DevLys 010" pitchFamily="2" charset="0"/>
              </a:rPr>
              <a:t>ky</a:t>
            </a:r>
            <a:r>
              <a:rPr lang="en-US" sz="4000" dirty="0" smtClean="0">
                <a:latin typeface="DevLys 010" pitchFamily="2" charset="0"/>
              </a:rPr>
              <a:t>; </a:t>
            </a:r>
            <a:r>
              <a:rPr lang="en-US" sz="4000" dirty="0" err="1" smtClean="0">
                <a:latin typeface="DevLys 010" pitchFamily="2" charset="0"/>
              </a:rPr>
              <a:t>fnYyh</a:t>
            </a:r>
            <a:r>
              <a:rPr lang="en-US" sz="4000" dirty="0" smtClean="0">
                <a:latin typeface="DevLys 010" pitchFamily="2" charset="0"/>
              </a:rPr>
              <a:t> </a:t>
            </a:r>
            <a:r>
              <a:rPr lang="en-US" sz="4000" dirty="0" err="1" smtClean="0">
                <a:latin typeface="DevLys 010" pitchFamily="2" charset="0"/>
              </a:rPr>
              <a:t>esa</a:t>
            </a:r>
            <a:r>
              <a:rPr lang="en-US" sz="4000" dirty="0" smtClean="0">
                <a:latin typeface="DevLys 010" pitchFamily="2" charset="0"/>
              </a:rPr>
              <a:t> </a:t>
            </a:r>
            <a:r>
              <a:rPr lang="en-US" sz="4000" dirty="0" err="1" smtClean="0">
                <a:latin typeface="DevLys 010" pitchFamily="2" charset="0"/>
              </a:rPr>
              <a:t>gSaA</a:t>
            </a:r>
            <a:r>
              <a:rPr lang="en-US" sz="4000" dirty="0" smtClean="0">
                <a:latin typeface="DevLys 010" pitchFamily="2" charset="0"/>
              </a:rPr>
              <a:t> </a:t>
            </a:r>
            <a:r>
              <a:rPr lang="en-US" sz="4000" dirty="0" err="1" smtClean="0">
                <a:latin typeface="DevLys 010" pitchFamily="2" charset="0"/>
              </a:rPr>
              <a:t>budh</a:t>
            </a:r>
            <a:r>
              <a:rPr lang="en-US" sz="4000" dirty="0" smtClean="0">
                <a:latin typeface="DevLys 010" pitchFamily="2" charset="0"/>
              </a:rPr>
              <a:t> </a:t>
            </a:r>
            <a:r>
              <a:rPr lang="en-US" sz="4000" dirty="0" err="1" smtClean="0">
                <a:latin typeface="DevLys 010" pitchFamily="2" charset="0"/>
              </a:rPr>
              <a:t>jkT</a:t>
            </a:r>
            <a:r>
              <a:rPr lang="en-US" sz="4000" dirty="0" smtClean="0">
                <a:latin typeface="DevLys 010" pitchFamily="2" charset="0"/>
              </a:rPr>
              <a:t>; </a:t>
            </a:r>
            <a:r>
              <a:rPr lang="en-US" sz="4000" dirty="0" err="1" smtClean="0">
                <a:latin typeface="DevLys 010" pitchFamily="2" charset="0"/>
              </a:rPr>
              <a:t>bdkb;kW</a:t>
            </a:r>
            <a:r>
              <a:rPr lang="en-US" sz="4000" dirty="0" smtClean="0">
                <a:latin typeface="DevLys 010" pitchFamily="2" charset="0"/>
              </a:rPr>
              <a:t> </a:t>
            </a:r>
            <a:r>
              <a:rPr lang="en-US" sz="4000" dirty="0" err="1" smtClean="0">
                <a:latin typeface="DevLys 010" pitchFamily="2" charset="0"/>
              </a:rPr>
              <a:t>jkT</a:t>
            </a:r>
            <a:r>
              <a:rPr lang="en-US" sz="4000" dirty="0" smtClean="0">
                <a:latin typeface="DevLys 010" pitchFamily="2" charset="0"/>
              </a:rPr>
              <a:t>; </a:t>
            </a:r>
            <a:r>
              <a:rPr lang="en-US" sz="4000" dirty="0" err="1" smtClean="0">
                <a:latin typeface="DevLys 010" pitchFamily="2" charset="0"/>
              </a:rPr>
              <a:t>Lrjh</a:t>
            </a:r>
            <a:r>
              <a:rPr lang="en-US" sz="4000" dirty="0" smtClean="0">
                <a:latin typeface="DevLys 010" pitchFamily="2" charset="0"/>
              </a:rPr>
              <a:t>; </a:t>
            </a:r>
            <a:r>
              <a:rPr lang="en-US" sz="4000" dirty="0" err="1" smtClean="0">
                <a:latin typeface="DevLys 010" pitchFamily="2" charset="0"/>
              </a:rPr>
              <a:t>lfefr</a:t>
            </a:r>
            <a:r>
              <a:rPr lang="en-US" sz="4000" dirty="0" smtClean="0">
                <a:latin typeface="DevLys 010" pitchFamily="2" charset="0"/>
              </a:rPr>
              <a:t> </a:t>
            </a:r>
            <a:r>
              <a:rPr lang="en-US" sz="4000" dirty="0" err="1" smtClean="0">
                <a:latin typeface="DevLys 010" pitchFamily="2" charset="0"/>
              </a:rPr>
              <a:t>ls</a:t>
            </a:r>
            <a:r>
              <a:rPr lang="en-US" sz="4000" dirty="0" smtClean="0">
                <a:latin typeface="DevLys 010" pitchFamily="2" charset="0"/>
              </a:rPr>
              <a:t> </a:t>
            </a:r>
            <a:r>
              <a:rPr lang="en-US" sz="4000" dirty="0" err="1" smtClean="0">
                <a:latin typeface="DevLys 010" pitchFamily="2" charset="0"/>
              </a:rPr>
              <a:t>vf</a:t>
            </a:r>
            <a:r>
              <a:rPr lang="en-US" sz="4000" dirty="0" smtClean="0">
                <a:latin typeface="DevLys 010" pitchFamily="2" charset="0"/>
              </a:rPr>
              <a:t>/</a:t>
            </a:r>
            <a:r>
              <a:rPr lang="en-US" sz="4000" dirty="0" err="1" smtClean="0">
                <a:latin typeface="DevLys 010" pitchFamily="2" charset="0"/>
              </a:rPr>
              <a:t>kizek.ku</a:t>
            </a:r>
            <a:r>
              <a:rPr lang="en-US" sz="4000" dirty="0" smtClean="0">
                <a:latin typeface="DevLys 010" pitchFamily="2" charset="0"/>
              </a:rPr>
              <a:t> </a:t>
            </a:r>
            <a:r>
              <a:rPr lang="en-US" sz="4000" dirty="0" err="1" smtClean="0">
                <a:latin typeface="DevLys 010" pitchFamily="2" charset="0"/>
              </a:rPr>
              <a:t>djk</a:t>
            </a:r>
            <a:r>
              <a:rPr lang="en-US" sz="4000" dirty="0" smtClean="0">
                <a:latin typeface="DevLys 010" pitchFamily="2" charset="0"/>
              </a:rPr>
              <a:t> </a:t>
            </a:r>
            <a:r>
              <a:rPr lang="en-US" sz="4000" dirty="0" err="1" smtClean="0">
                <a:latin typeface="DevLys 010" pitchFamily="2" charset="0"/>
              </a:rPr>
              <a:t>ldrh</a:t>
            </a:r>
            <a:r>
              <a:rPr lang="en-US" sz="4000" dirty="0" smtClean="0">
                <a:latin typeface="DevLys 010" pitchFamily="2" charset="0"/>
              </a:rPr>
              <a:t> </a:t>
            </a:r>
            <a:r>
              <a:rPr lang="en-US" sz="4000" dirty="0" err="1" smtClean="0">
                <a:latin typeface="DevLys 010" pitchFamily="2" charset="0"/>
              </a:rPr>
              <a:t>gSaA</a:t>
            </a:r>
            <a:endParaRPr lang="en-US" sz="2000" dirty="0" smtClean="0">
              <a:latin typeface="DevLys 010" pitchFamily="2"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6F15528-21DE-4FAA-801E-634DDDAF4B2B}" type="slidenum">
              <a:rPr lang="en-US" smtClean="0"/>
              <a:pPr/>
              <a:t>8</a:t>
            </a:fld>
            <a:endParaRPr lang="en-US"/>
          </a:p>
        </p:txBody>
      </p:sp>
      <p:sp>
        <p:nvSpPr>
          <p:cNvPr id="5" name="Rectangle 4"/>
          <p:cNvSpPr/>
          <p:nvPr/>
        </p:nvSpPr>
        <p:spPr>
          <a:xfrm>
            <a:off x="323528" y="692696"/>
            <a:ext cx="8568952" cy="5447645"/>
          </a:xfrm>
          <a:prstGeom prst="rect">
            <a:avLst/>
          </a:prstGeom>
        </p:spPr>
        <p:txBody>
          <a:bodyPr wrap="square">
            <a:spAutoFit/>
          </a:bodyPr>
          <a:lstStyle/>
          <a:p>
            <a:pPr algn="ctr"/>
            <a:r>
              <a:rPr lang="en-US" sz="6000" b="1" smtClean="0">
                <a:latin typeface="DevLys 010" pitchFamily="2" charset="0"/>
              </a:rPr>
              <a:t> </a:t>
            </a:r>
            <a:r>
              <a:rPr lang="en-US" sz="5400" b="1" err="1" smtClean="0">
                <a:latin typeface="DevLys 010" pitchFamily="2" charset="0"/>
              </a:rPr>
              <a:t>foKkiu</a:t>
            </a:r>
            <a:r>
              <a:rPr lang="en-US" sz="5400" b="1" smtClean="0">
                <a:latin typeface="DevLys 010" pitchFamily="2" charset="0"/>
              </a:rPr>
              <a:t> </a:t>
            </a:r>
            <a:r>
              <a:rPr lang="en-US" sz="5400" b="1" err="1" smtClean="0">
                <a:latin typeface="DevLys 010" pitchFamily="2" charset="0"/>
              </a:rPr>
              <a:t>vf</a:t>
            </a:r>
            <a:r>
              <a:rPr lang="en-US" sz="5400" b="1" smtClean="0">
                <a:latin typeface="DevLys 010" pitchFamily="2" charset="0"/>
              </a:rPr>
              <a:t>/</a:t>
            </a:r>
            <a:r>
              <a:rPr lang="en-US" sz="5400" b="1" err="1" smtClean="0">
                <a:latin typeface="DevLys 010" pitchFamily="2" charset="0"/>
              </a:rPr>
              <a:t>kizek.ku</a:t>
            </a:r>
            <a:r>
              <a:rPr lang="en-US" sz="5400" b="1" smtClean="0">
                <a:latin typeface="DevLys 010" pitchFamily="2" charset="0"/>
              </a:rPr>
              <a:t> </a:t>
            </a:r>
            <a:r>
              <a:rPr lang="en-US" sz="5400" b="1" err="1" smtClean="0">
                <a:latin typeface="DevLys 010" pitchFamily="2" charset="0"/>
              </a:rPr>
              <a:t>lfefr</a:t>
            </a:r>
            <a:endParaRPr lang="en-US" sz="5400" b="1" smtClean="0">
              <a:latin typeface="DevLys 010" pitchFamily="2" charset="0"/>
            </a:endParaRPr>
          </a:p>
          <a:p>
            <a:pPr algn="ctr"/>
            <a:endParaRPr lang="en-US" sz="1600" b="1" u="sng" smtClean="0">
              <a:latin typeface="DevLys 010" pitchFamily="2" charset="0"/>
            </a:endParaRPr>
          </a:p>
          <a:p>
            <a:r>
              <a:rPr lang="en-US" sz="4400" b="1" err="1" smtClean="0">
                <a:latin typeface="DevLys 010" pitchFamily="2" charset="0"/>
              </a:rPr>
              <a:t>fjVfuZaZx</a:t>
            </a:r>
            <a:r>
              <a:rPr lang="en-US" sz="4400" b="1" smtClean="0">
                <a:latin typeface="DevLys 010" pitchFamily="2" charset="0"/>
              </a:rPr>
              <a:t> </a:t>
            </a:r>
            <a:r>
              <a:rPr lang="en-US" sz="4400" b="1" err="1" smtClean="0">
                <a:latin typeface="DevLys 010" pitchFamily="2" charset="0"/>
              </a:rPr>
              <a:t>vf</a:t>
            </a:r>
            <a:r>
              <a:rPr lang="en-US" sz="4400" b="1" smtClean="0">
                <a:latin typeface="DevLys 010" pitchFamily="2" charset="0"/>
              </a:rPr>
              <a:t>/</a:t>
            </a:r>
            <a:r>
              <a:rPr lang="en-US" sz="4400" b="1" err="1" smtClean="0">
                <a:latin typeface="DevLys 010" pitchFamily="2" charset="0"/>
              </a:rPr>
              <a:t>kdkjh</a:t>
            </a:r>
            <a:r>
              <a:rPr lang="en-US" sz="4400" b="1" smtClean="0">
                <a:latin typeface="DevLys 010" pitchFamily="2" charset="0"/>
              </a:rPr>
              <a:t> ¼yksdlHkk½ </a:t>
            </a:r>
            <a:r>
              <a:rPr lang="en-US" sz="4400" b="1" err="1" smtClean="0">
                <a:latin typeface="DevLys 010" pitchFamily="2" charset="0"/>
              </a:rPr>
              <a:t>Lrj</a:t>
            </a:r>
            <a:r>
              <a:rPr lang="en-US" sz="4400" b="1" smtClean="0">
                <a:latin typeface="DevLys 010" pitchFamily="2" charset="0"/>
              </a:rPr>
              <a:t> </a:t>
            </a:r>
            <a:r>
              <a:rPr lang="en-US" sz="4400" b="1" err="1" smtClean="0">
                <a:latin typeface="DevLys 010" pitchFamily="2" charset="0"/>
              </a:rPr>
              <a:t>ij</a:t>
            </a:r>
            <a:r>
              <a:rPr lang="en-US" sz="4400" b="1" smtClean="0">
                <a:latin typeface="DevLys 010" pitchFamily="2" charset="0"/>
              </a:rPr>
              <a:t> </a:t>
            </a:r>
            <a:endParaRPr lang="en-US" sz="5400" b="1" smtClean="0">
              <a:latin typeface="DevLys 010" pitchFamily="2" charset="0"/>
            </a:endParaRPr>
          </a:p>
          <a:p>
            <a:r>
              <a:rPr lang="en-US" sz="4400" err="1" smtClean="0">
                <a:latin typeface="DevLys 010" pitchFamily="2" charset="0"/>
              </a:rPr>
              <a:t>vH;fFkZ;ksa</a:t>
            </a:r>
            <a:r>
              <a:rPr lang="en-US" sz="4400" smtClean="0">
                <a:latin typeface="DevLys 010" pitchFamily="2" charset="0"/>
              </a:rPr>
              <a:t> </a:t>
            </a:r>
            <a:r>
              <a:rPr lang="en-US" sz="4400" err="1" smtClean="0">
                <a:latin typeface="DevLys 010" pitchFamily="2" charset="0"/>
              </a:rPr>
              <a:t>ds</a:t>
            </a:r>
            <a:r>
              <a:rPr lang="en-US" sz="4400" smtClean="0">
                <a:latin typeface="DevLys 010" pitchFamily="2" charset="0"/>
              </a:rPr>
              <a:t> </a:t>
            </a:r>
            <a:r>
              <a:rPr lang="en-US" sz="4400" err="1" smtClean="0">
                <a:latin typeface="DevLys 010" pitchFamily="2" charset="0"/>
              </a:rPr>
              <a:t>foKkiuksa</a:t>
            </a:r>
            <a:r>
              <a:rPr lang="en-US" sz="4400" smtClean="0">
                <a:latin typeface="DevLys 010" pitchFamily="2" charset="0"/>
              </a:rPr>
              <a:t> </a:t>
            </a:r>
            <a:r>
              <a:rPr lang="en-US" sz="4400" err="1" smtClean="0">
                <a:latin typeface="DevLys 010" pitchFamily="2" charset="0"/>
              </a:rPr>
              <a:t>ds</a:t>
            </a:r>
            <a:r>
              <a:rPr lang="en-US" sz="4400" smtClean="0">
                <a:latin typeface="DevLys 010" pitchFamily="2" charset="0"/>
              </a:rPr>
              <a:t> </a:t>
            </a:r>
            <a:r>
              <a:rPr lang="en-US" sz="4400" err="1" smtClean="0">
                <a:latin typeface="DevLys 010" pitchFamily="2" charset="0"/>
              </a:rPr>
              <a:t>vf</a:t>
            </a:r>
            <a:r>
              <a:rPr lang="en-US" sz="4400" smtClean="0">
                <a:latin typeface="DevLys 010" pitchFamily="2" charset="0"/>
              </a:rPr>
              <a:t>/</a:t>
            </a:r>
            <a:r>
              <a:rPr lang="en-US" sz="4400" err="1" smtClean="0">
                <a:latin typeface="DevLys 010" pitchFamily="2" charset="0"/>
              </a:rPr>
              <a:t>kizek.ku</a:t>
            </a:r>
            <a:r>
              <a:rPr lang="en-US" sz="4400" smtClean="0">
                <a:latin typeface="DevLys 010" pitchFamily="2" charset="0"/>
              </a:rPr>
              <a:t> </a:t>
            </a:r>
            <a:r>
              <a:rPr lang="en-US" sz="4400" err="1" smtClean="0">
                <a:latin typeface="DevLys 010" pitchFamily="2" charset="0"/>
              </a:rPr>
              <a:t>ds</a:t>
            </a:r>
            <a:r>
              <a:rPr lang="en-US" sz="4400" smtClean="0">
                <a:latin typeface="DevLys 010" pitchFamily="2" charset="0"/>
              </a:rPr>
              <a:t> </a:t>
            </a:r>
            <a:r>
              <a:rPr lang="en-US" sz="4400" err="1" smtClean="0">
                <a:latin typeface="DevLys 010" pitchFamily="2" charset="0"/>
              </a:rPr>
              <a:t>fy</a:t>
            </a:r>
            <a:r>
              <a:rPr lang="en-US" sz="4400" smtClean="0">
                <a:latin typeface="DevLys 010" pitchFamily="2" charset="0"/>
              </a:rPr>
              <a:t>,</a:t>
            </a:r>
          </a:p>
          <a:p>
            <a:endParaRPr lang="en-US" sz="800" b="1" smtClean="0">
              <a:latin typeface="DevLys 010" pitchFamily="2" charset="0"/>
            </a:endParaRPr>
          </a:p>
          <a:p>
            <a:r>
              <a:rPr lang="en-US" sz="4400" b="1" err="1" smtClean="0">
                <a:latin typeface="DevLys 010" pitchFamily="2" charset="0"/>
              </a:rPr>
              <a:t>Li"Vhdj.k</a:t>
            </a:r>
            <a:r>
              <a:rPr lang="en-US" sz="4400" b="1" smtClean="0">
                <a:latin typeface="DevLys 010" pitchFamily="2" charset="0"/>
              </a:rPr>
              <a:t>%&amp;</a:t>
            </a:r>
            <a:endParaRPr lang="en-US" sz="5400" b="1" smtClean="0">
              <a:latin typeface="DevLys 010" pitchFamily="2" charset="0"/>
            </a:endParaRPr>
          </a:p>
          <a:p>
            <a:pPr marL="623888" indent="-623888"/>
            <a:r>
              <a:rPr lang="en-US" sz="4400" smtClean="0">
                <a:latin typeface="DevLys 010" pitchFamily="2" charset="0"/>
                <a:ea typeface="Times New Roman" pitchFamily="18" charset="0"/>
                <a:cs typeface="Times New Roman" pitchFamily="18" charset="0"/>
              </a:rPr>
              <a:t>¼</a:t>
            </a:r>
            <a:r>
              <a:rPr lang="en-US" sz="4400" smtClean="0"/>
              <a:t>i</a:t>
            </a:r>
            <a:r>
              <a:rPr lang="en-US" sz="4400" smtClean="0">
                <a:latin typeface="DevLys 010" pitchFamily="2" charset="0"/>
                <a:ea typeface="Times New Roman" pitchFamily="18" charset="0"/>
                <a:cs typeface="Times New Roman" pitchFamily="18" charset="0"/>
              </a:rPr>
              <a:t>½ </a:t>
            </a:r>
            <a:r>
              <a:rPr lang="en-US" sz="4400" err="1" smtClean="0">
                <a:latin typeface="DevLys 010" pitchFamily="2" charset="0"/>
                <a:ea typeface="Times New Roman" pitchFamily="18" charset="0"/>
                <a:cs typeface="Times New Roman" pitchFamily="18" charset="0"/>
              </a:rPr>
              <a:t>lfefr</a:t>
            </a:r>
            <a:r>
              <a:rPr lang="en-US" sz="4400" smtClean="0">
                <a:latin typeface="DevLys 010" pitchFamily="2" charset="0"/>
                <a:ea typeface="Times New Roman" pitchFamily="18" charset="0"/>
                <a:cs typeface="Times New Roman" pitchFamily="18" charset="0"/>
              </a:rPr>
              <a:t> </a:t>
            </a:r>
            <a:r>
              <a:rPr lang="en-US" sz="4400" err="1" smtClean="0">
                <a:latin typeface="DevLys 010" pitchFamily="2" charset="0"/>
                <a:ea typeface="Times New Roman" pitchFamily="18" charset="0"/>
                <a:cs typeface="Times New Roman" pitchFamily="18" charset="0"/>
              </a:rPr>
              <a:t>dk</a:t>
            </a:r>
            <a:r>
              <a:rPr lang="en-US" sz="4400" smtClean="0">
                <a:latin typeface="DevLys 010" pitchFamily="2" charset="0"/>
                <a:ea typeface="Times New Roman" pitchFamily="18" charset="0"/>
                <a:cs typeface="Times New Roman" pitchFamily="18" charset="0"/>
              </a:rPr>
              <a:t> </a:t>
            </a:r>
            <a:r>
              <a:rPr lang="en-US" sz="4400" err="1" smtClean="0">
                <a:latin typeface="DevLys 010" pitchFamily="2" charset="0"/>
                <a:ea typeface="Times New Roman" pitchFamily="18" charset="0"/>
                <a:cs typeface="Times New Roman" pitchFamily="18" charset="0"/>
              </a:rPr>
              <a:t>xBu</a:t>
            </a:r>
            <a:r>
              <a:rPr lang="en-US" sz="4400" smtClean="0">
                <a:latin typeface="DevLys 010" pitchFamily="2" charset="0"/>
                <a:ea typeface="Times New Roman" pitchFamily="18" charset="0"/>
                <a:cs typeface="Times New Roman" pitchFamily="18" charset="0"/>
              </a:rPr>
              <a:t> </a:t>
            </a:r>
            <a:r>
              <a:rPr lang="en-US" sz="4400" err="1" smtClean="0">
                <a:latin typeface="DevLys 010" pitchFamily="2" charset="0"/>
                <a:ea typeface="Times New Roman" pitchFamily="18" charset="0"/>
                <a:cs typeface="Times New Roman" pitchFamily="18" charset="0"/>
              </a:rPr>
              <a:t>fjVfuZax</a:t>
            </a:r>
            <a:r>
              <a:rPr lang="en-US" sz="4400" smtClean="0">
                <a:latin typeface="DevLys 010" pitchFamily="2" charset="0"/>
                <a:ea typeface="Times New Roman" pitchFamily="18" charset="0"/>
                <a:cs typeface="Times New Roman" pitchFamily="18" charset="0"/>
              </a:rPr>
              <a:t> </a:t>
            </a:r>
            <a:r>
              <a:rPr lang="en-US" sz="4400" err="1" smtClean="0">
                <a:latin typeface="DevLys 010" pitchFamily="2" charset="0"/>
                <a:ea typeface="Times New Roman" pitchFamily="18" charset="0"/>
                <a:cs typeface="Times New Roman" pitchFamily="18" charset="0"/>
              </a:rPr>
              <a:t>vf</a:t>
            </a:r>
            <a:r>
              <a:rPr lang="en-US" sz="4400" smtClean="0">
                <a:latin typeface="DevLys 010" pitchFamily="2" charset="0"/>
                <a:ea typeface="Times New Roman" pitchFamily="18" charset="0"/>
                <a:cs typeface="Times New Roman" pitchFamily="18" charset="0"/>
              </a:rPr>
              <a:t>/</a:t>
            </a:r>
            <a:r>
              <a:rPr lang="en-US" sz="4400" err="1" smtClean="0">
                <a:latin typeface="DevLys 010" pitchFamily="2" charset="0"/>
                <a:ea typeface="Times New Roman" pitchFamily="18" charset="0"/>
                <a:cs typeface="Times New Roman" pitchFamily="18" charset="0"/>
              </a:rPr>
              <a:t>kdkjh</a:t>
            </a:r>
            <a:r>
              <a:rPr lang="en-US" sz="4400" smtClean="0">
                <a:latin typeface="DevLys 010" pitchFamily="2" charset="0"/>
                <a:ea typeface="Times New Roman" pitchFamily="18" charset="0"/>
                <a:cs typeface="Times New Roman" pitchFamily="18" charset="0"/>
              </a:rPr>
              <a:t> </a:t>
            </a:r>
            <a:r>
              <a:rPr lang="en-US" sz="4400" err="1" smtClean="0">
                <a:latin typeface="DevLys 010" pitchFamily="2" charset="0"/>
                <a:ea typeface="Times New Roman" pitchFamily="18" charset="0"/>
                <a:cs typeface="Times New Roman" pitchFamily="18" charset="0"/>
              </a:rPr>
              <a:t>Lrj</a:t>
            </a:r>
            <a:r>
              <a:rPr lang="en-US" sz="4400" smtClean="0">
                <a:latin typeface="DevLys 010" pitchFamily="2" charset="0"/>
                <a:ea typeface="Times New Roman" pitchFamily="18" charset="0"/>
                <a:cs typeface="Times New Roman" pitchFamily="18" charset="0"/>
              </a:rPr>
              <a:t> </a:t>
            </a:r>
            <a:r>
              <a:rPr lang="en-US" sz="4400" err="1" smtClean="0">
                <a:latin typeface="DevLys 010" pitchFamily="2" charset="0"/>
                <a:ea typeface="Times New Roman" pitchFamily="18" charset="0"/>
                <a:cs typeface="Times New Roman" pitchFamily="18" charset="0"/>
              </a:rPr>
              <a:t>ij</a:t>
            </a:r>
            <a:r>
              <a:rPr lang="en-US" sz="4400" smtClean="0">
                <a:latin typeface="DevLys 010" pitchFamily="2" charset="0"/>
                <a:ea typeface="Times New Roman" pitchFamily="18" charset="0"/>
                <a:cs typeface="Times New Roman" pitchFamily="18" charset="0"/>
              </a:rPr>
              <a:t> </a:t>
            </a:r>
            <a:r>
              <a:rPr lang="en-US" sz="4400" err="1" smtClean="0">
                <a:latin typeface="DevLys 010" pitchFamily="2" charset="0"/>
                <a:ea typeface="Times New Roman" pitchFamily="18" charset="0"/>
                <a:cs typeface="Times New Roman" pitchFamily="18" charset="0"/>
              </a:rPr>
              <a:t>gS</a:t>
            </a:r>
            <a:r>
              <a:rPr lang="en-US" sz="4400" smtClean="0">
                <a:latin typeface="DevLys 010" pitchFamily="2" charset="0"/>
                <a:ea typeface="Times New Roman" pitchFamily="18" charset="0"/>
                <a:cs typeface="Times New Roman" pitchFamily="18" charset="0"/>
              </a:rPr>
              <a:t> u </a:t>
            </a:r>
            <a:r>
              <a:rPr lang="en-US" sz="4400" err="1" smtClean="0">
                <a:latin typeface="DevLys 010" pitchFamily="2" charset="0"/>
                <a:ea typeface="Times New Roman" pitchFamily="18" charset="0"/>
                <a:cs typeface="Times New Roman" pitchFamily="18" charset="0"/>
              </a:rPr>
              <a:t>fd</a:t>
            </a:r>
            <a:r>
              <a:rPr lang="en-US" sz="4400" smtClean="0">
                <a:latin typeface="DevLys 010" pitchFamily="2" charset="0"/>
                <a:ea typeface="Times New Roman" pitchFamily="18" charset="0"/>
                <a:cs typeface="Times New Roman" pitchFamily="18" charset="0"/>
              </a:rPr>
              <a:t> </a:t>
            </a:r>
            <a:r>
              <a:rPr lang="en-US" sz="4400" err="1" smtClean="0">
                <a:latin typeface="DevLys 010" pitchFamily="2" charset="0"/>
                <a:ea typeface="Times New Roman" pitchFamily="18" charset="0"/>
                <a:cs typeface="Times New Roman" pitchFamily="18" charset="0"/>
              </a:rPr>
              <a:t>ftyk</a:t>
            </a:r>
            <a:r>
              <a:rPr lang="en-US" sz="4400" smtClean="0">
                <a:latin typeface="DevLys 010" pitchFamily="2" charset="0"/>
                <a:ea typeface="Times New Roman" pitchFamily="18" charset="0"/>
                <a:cs typeface="Times New Roman" pitchFamily="18" charset="0"/>
              </a:rPr>
              <a:t> </a:t>
            </a:r>
            <a:r>
              <a:rPr lang="en-US" sz="4400" err="1" smtClean="0">
                <a:latin typeface="DevLys 010" pitchFamily="2" charset="0"/>
                <a:ea typeface="Times New Roman" pitchFamily="18" charset="0"/>
                <a:cs typeface="Times New Roman" pitchFamily="18" charset="0"/>
              </a:rPr>
              <a:t>fuokZpu</a:t>
            </a:r>
            <a:r>
              <a:rPr lang="en-US" sz="4400" smtClean="0">
                <a:latin typeface="DevLys 010" pitchFamily="2" charset="0"/>
                <a:ea typeface="Times New Roman" pitchFamily="18" charset="0"/>
                <a:cs typeface="Times New Roman" pitchFamily="18" charset="0"/>
              </a:rPr>
              <a:t> </a:t>
            </a:r>
            <a:r>
              <a:rPr lang="en-US" sz="4400" err="1" smtClean="0">
                <a:latin typeface="DevLys 010" pitchFamily="2" charset="0"/>
                <a:ea typeface="Times New Roman" pitchFamily="18" charset="0"/>
                <a:cs typeface="Times New Roman" pitchFamily="18" charset="0"/>
              </a:rPr>
              <a:t>vf</a:t>
            </a:r>
            <a:r>
              <a:rPr lang="en-US" sz="4400" smtClean="0">
                <a:latin typeface="DevLys 010" pitchFamily="2" charset="0"/>
                <a:ea typeface="Times New Roman" pitchFamily="18" charset="0"/>
                <a:cs typeface="Times New Roman" pitchFamily="18" charset="0"/>
              </a:rPr>
              <a:t>/</a:t>
            </a:r>
            <a:r>
              <a:rPr lang="en-US" sz="4400" err="1" smtClean="0">
                <a:latin typeface="DevLys 010" pitchFamily="2" charset="0"/>
                <a:ea typeface="Times New Roman" pitchFamily="18" charset="0"/>
                <a:cs typeface="Times New Roman" pitchFamily="18" charset="0"/>
              </a:rPr>
              <a:t>kdkjh</a:t>
            </a:r>
            <a:r>
              <a:rPr lang="en-US" sz="4400" smtClean="0">
                <a:latin typeface="DevLys 010" pitchFamily="2" charset="0"/>
                <a:ea typeface="Times New Roman" pitchFamily="18" charset="0"/>
                <a:cs typeface="Times New Roman" pitchFamily="18" charset="0"/>
              </a:rPr>
              <a:t> </a:t>
            </a:r>
            <a:r>
              <a:rPr lang="en-US" sz="4400" err="1" smtClean="0">
                <a:latin typeface="DevLys 010" pitchFamily="2" charset="0"/>
                <a:ea typeface="Times New Roman" pitchFamily="18" charset="0"/>
                <a:cs typeface="Times New Roman" pitchFamily="18" charset="0"/>
              </a:rPr>
              <a:t>Lrj</a:t>
            </a:r>
            <a:r>
              <a:rPr lang="en-US" sz="4400" smtClean="0">
                <a:latin typeface="DevLys 010" pitchFamily="2" charset="0"/>
                <a:ea typeface="Times New Roman" pitchFamily="18" charset="0"/>
                <a:cs typeface="Times New Roman" pitchFamily="18" charset="0"/>
              </a:rPr>
              <a:t> </a:t>
            </a:r>
            <a:r>
              <a:rPr lang="en-US" sz="4400" err="1" smtClean="0">
                <a:latin typeface="DevLys 010" pitchFamily="2" charset="0"/>
                <a:ea typeface="Times New Roman" pitchFamily="18" charset="0"/>
                <a:cs typeface="Times New Roman" pitchFamily="18" charset="0"/>
              </a:rPr>
              <a:t>ij</a:t>
            </a:r>
            <a:endParaRPr lang="en-US" sz="4400" smtClean="0">
              <a:latin typeface="DevLys 010" pitchFamily="2" charset="0"/>
              <a:ea typeface="Times New Roman" pitchFamily="18" charset="0"/>
              <a:cs typeface="Times New Roman" pitchFamily="18" charset="0"/>
            </a:endParaRPr>
          </a:p>
          <a:p>
            <a:r>
              <a:rPr lang="en-US" sz="4400" smtClean="0">
                <a:latin typeface="DevLys 010" pitchFamily="2" charset="0"/>
                <a:ea typeface="Times New Roman" pitchFamily="18" charset="0"/>
                <a:cs typeface="Times New Roman" pitchFamily="18" charset="0"/>
              </a:rPr>
              <a:t>¼</a:t>
            </a:r>
            <a:r>
              <a:rPr lang="en-US" sz="4400" smtClean="0"/>
              <a:t>ii</a:t>
            </a:r>
            <a:r>
              <a:rPr lang="en-US" sz="4400" smtClean="0">
                <a:latin typeface="DevLys 010" pitchFamily="2" charset="0"/>
                <a:ea typeface="Times New Roman" pitchFamily="18" charset="0"/>
                <a:cs typeface="Times New Roman" pitchFamily="18" charset="0"/>
              </a:rPr>
              <a:t>½ </a:t>
            </a:r>
            <a:r>
              <a:rPr lang="en-US" sz="4400" err="1" smtClean="0">
                <a:latin typeface="DevLys 010" pitchFamily="2" charset="0"/>
                <a:ea typeface="Times New Roman" pitchFamily="18" charset="0"/>
                <a:cs typeface="Times New Roman" pitchFamily="18" charset="0"/>
              </a:rPr>
              <a:t>jkT</a:t>
            </a:r>
            <a:r>
              <a:rPr lang="en-US" sz="4400" smtClean="0">
                <a:latin typeface="DevLys 010" pitchFamily="2" charset="0"/>
                <a:ea typeface="Times New Roman" pitchFamily="18" charset="0"/>
                <a:cs typeface="Times New Roman" pitchFamily="18" charset="0"/>
              </a:rPr>
              <a:t>; </a:t>
            </a:r>
            <a:r>
              <a:rPr lang="en-US" sz="4400" err="1" smtClean="0">
                <a:latin typeface="DevLys 010" pitchFamily="2" charset="0"/>
                <a:ea typeface="Times New Roman" pitchFamily="18" charset="0"/>
                <a:cs typeface="Times New Roman" pitchFamily="18" charset="0"/>
              </a:rPr>
              <a:t>esa</a:t>
            </a:r>
            <a:r>
              <a:rPr lang="en-US" sz="4400" smtClean="0">
                <a:latin typeface="DevLys 010" pitchFamily="2" charset="0"/>
                <a:ea typeface="Times New Roman" pitchFamily="18" charset="0"/>
                <a:cs typeface="Times New Roman" pitchFamily="18" charset="0"/>
              </a:rPr>
              <a:t> </a:t>
            </a:r>
            <a:r>
              <a:rPr lang="en-US" sz="4400" err="1" smtClean="0">
                <a:latin typeface="DevLys 010" pitchFamily="2" charset="0"/>
                <a:ea typeface="Times New Roman" pitchFamily="18" charset="0"/>
                <a:cs typeface="Times New Roman" pitchFamily="18" charset="0"/>
              </a:rPr>
              <a:t>dqy</a:t>
            </a:r>
            <a:r>
              <a:rPr lang="en-US" sz="4400" smtClean="0">
                <a:latin typeface="DevLys 010" pitchFamily="2" charset="0"/>
                <a:ea typeface="Times New Roman" pitchFamily="18" charset="0"/>
                <a:cs typeface="Times New Roman" pitchFamily="18" charset="0"/>
              </a:rPr>
              <a:t> 25 </a:t>
            </a:r>
            <a:r>
              <a:rPr lang="en-US" sz="4400" err="1" smtClean="0">
                <a:latin typeface="DevLys 010" pitchFamily="2" charset="0"/>
                <a:ea typeface="Times New Roman" pitchFamily="18" charset="0"/>
                <a:cs typeface="Times New Roman" pitchFamily="18" charset="0"/>
              </a:rPr>
              <a:t>lfefr;kWa</a:t>
            </a:r>
            <a:r>
              <a:rPr lang="en-US" sz="4400" smtClean="0">
                <a:latin typeface="DevLys 010" pitchFamily="2" charset="0"/>
                <a:ea typeface="Times New Roman" pitchFamily="18" charset="0"/>
                <a:cs typeface="Times New Roman" pitchFamily="18" charset="0"/>
              </a:rPr>
              <a:t> </a:t>
            </a:r>
            <a:r>
              <a:rPr lang="en-US" sz="4400" err="1" smtClean="0">
                <a:latin typeface="DevLys 010" pitchFamily="2" charset="0"/>
                <a:ea typeface="Times New Roman" pitchFamily="18" charset="0"/>
                <a:cs typeface="Times New Roman" pitchFamily="18" charset="0"/>
              </a:rPr>
              <a:t>gksaxhA</a:t>
            </a:r>
            <a:r>
              <a:rPr lang="en-US" sz="4400" smtClean="0">
                <a:latin typeface="DevLys 010" pitchFamily="2" charset="0"/>
                <a:ea typeface="Times New Roman" pitchFamily="18" charset="0"/>
                <a:cs typeface="Times New Roman" pitchFamily="18" charset="0"/>
              </a:rPr>
              <a:t> </a:t>
            </a:r>
            <a:endParaRPr lang="en-US" sz="360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476672"/>
            <a:ext cx="8640960" cy="6264696"/>
          </a:xfrm>
        </p:spPr>
        <p:txBody>
          <a:bodyPr>
            <a:noAutofit/>
          </a:bodyPr>
          <a:lstStyle/>
          <a:p>
            <a:pPr algn="ctr"/>
            <a:r>
              <a:rPr lang="en-US" sz="5400" b="1" err="1" smtClean="0">
                <a:latin typeface="DevLys 010" pitchFamily="2" charset="0"/>
              </a:rPr>
              <a:t>dqN</a:t>
            </a:r>
            <a:r>
              <a:rPr lang="en-US" sz="5400" b="1" smtClean="0">
                <a:latin typeface="DevLys 010" pitchFamily="2" charset="0"/>
              </a:rPr>
              <a:t> </a:t>
            </a:r>
            <a:r>
              <a:rPr lang="en-US" sz="5400" b="1" err="1" smtClean="0">
                <a:latin typeface="DevLys 010" pitchFamily="2" charset="0"/>
              </a:rPr>
              <a:t>mnkgj.k</a:t>
            </a:r>
            <a:r>
              <a:rPr lang="en-US" sz="5400" b="1" smtClean="0">
                <a:latin typeface="DevLys 010" pitchFamily="2" charset="0"/>
              </a:rPr>
              <a:t> </a:t>
            </a:r>
            <a:endParaRPr lang="en-US" sz="4400" b="1" smtClean="0">
              <a:latin typeface="DevLys 010" pitchFamily="2" charset="0"/>
            </a:endParaRPr>
          </a:p>
          <a:p>
            <a:pPr>
              <a:buNone/>
            </a:pPr>
            <a:r>
              <a:rPr lang="en-US" sz="4000" b="1" smtClean="0">
                <a:latin typeface="DevLys 010" pitchFamily="2" charset="0"/>
              </a:rPr>
              <a:t>	</a:t>
            </a:r>
            <a:r>
              <a:rPr lang="en-US" sz="4800" b="1" err="1" smtClean="0">
                <a:latin typeface="DevLys 010" pitchFamily="2" charset="0"/>
              </a:rPr>
              <a:t>fo</a:t>
            </a:r>
            <a:r>
              <a:rPr lang="en-US" sz="4800" b="1" smtClean="0">
                <a:latin typeface="DevLys 010" pitchFamily="2" charset="0"/>
              </a:rPr>
              <a:t>/</a:t>
            </a:r>
            <a:r>
              <a:rPr lang="en-US" sz="4800" b="1" err="1" smtClean="0">
                <a:latin typeface="DevLys 010" pitchFamily="2" charset="0"/>
              </a:rPr>
              <a:t>kkulHkk</a:t>
            </a:r>
            <a:r>
              <a:rPr lang="en-US" sz="4800" b="1" smtClean="0">
                <a:latin typeface="DevLys 010" pitchFamily="2" charset="0"/>
              </a:rPr>
              <a:t> {</a:t>
            </a:r>
            <a:r>
              <a:rPr lang="en-US" sz="4800" b="1" err="1" smtClean="0">
                <a:latin typeface="DevLys 010" pitchFamily="2" charset="0"/>
              </a:rPr>
              <a:t>ks</a:t>
            </a:r>
            <a:r>
              <a:rPr lang="en-US" sz="4800" b="1" smtClean="0">
                <a:latin typeface="DevLys 010" pitchFamily="2" charset="0"/>
              </a:rPr>
              <a:t>= 		</a:t>
            </a:r>
            <a:r>
              <a:rPr lang="en-US" sz="4800" b="1" err="1" smtClean="0">
                <a:latin typeface="DevLys 010" pitchFamily="2" charset="0"/>
              </a:rPr>
              <a:t>fjVfuZax</a:t>
            </a:r>
            <a:r>
              <a:rPr lang="en-US" sz="4800" b="1" smtClean="0">
                <a:latin typeface="DevLys 010" pitchFamily="2" charset="0"/>
              </a:rPr>
              <a:t> </a:t>
            </a:r>
            <a:r>
              <a:rPr lang="en-US" sz="4800" b="1" err="1" smtClean="0">
                <a:latin typeface="DevLys 010" pitchFamily="2" charset="0"/>
              </a:rPr>
              <a:t>vf</a:t>
            </a:r>
            <a:r>
              <a:rPr lang="en-US" sz="4800" b="1" smtClean="0">
                <a:latin typeface="DevLys 010" pitchFamily="2" charset="0"/>
              </a:rPr>
              <a:t>/</a:t>
            </a:r>
            <a:r>
              <a:rPr lang="en-US" sz="4800" b="1" err="1" smtClean="0">
                <a:latin typeface="DevLys 010" pitchFamily="2" charset="0"/>
              </a:rPr>
              <a:t>kdkjh</a:t>
            </a:r>
            <a:endParaRPr lang="en-US" sz="4800" b="1" smtClean="0">
              <a:latin typeface="DevLys 010" pitchFamily="2" charset="0"/>
            </a:endParaRPr>
          </a:p>
          <a:p>
            <a:r>
              <a:rPr lang="en-US" sz="4000" b="1" err="1" smtClean="0">
                <a:latin typeface="DevLys 010" pitchFamily="2" charset="0"/>
                <a:ea typeface="Times New Roman" pitchFamily="18" charset="0"/>
                <a:cs typeface="Times New Roman" pitchFamily="18" charset="0"/>
              </a:rPr>
              <a:t>pkSeaw</a:t>
            </a:r>
            <a:r>
              <a:rPr lang="en-US" sz="4000" b="1" smtClean="0">
                <a:latin typeface="DevLys 010" pitchFamily="2" charset="0"/>
                <a:ea typeface="Times New Roman" pitchFamily="18" charset="0"/>
                <a:cs typeface="Times New Roman" pitchFamily="18" charset="0"/>
              </a:rPr>
              <a:t> 					</a:t>
            </a:r>
            <a:r>
              <a:rPr lang="en-US" sz="4000" b="1" err="1" smtClean="0">
                <a:latin typeface="DevLys 010" pitchFamily="2" charset="0"/>
                <a:ea typeface="Times New Roman" pitchFamily="18" charset="0"/>
                <a:cs typeface="Times New Roman" pitchFamily="18" charset="0"/>
              </a:rPr>
              <a:t>lhdj</a:t>
            </a:r>
            <a:endParaRPr lang="en-US" sz="4000" b="1" smtClean="0">
              <a:latin typeface="DevLys 010" pitchFamily="2" charset="0"/>
              <a:ea typeface="Times New Roman" pitchFamily="18" charset="0"/>
              <a:cs typeface="Times New Roman" pitchFamily="18" charset="0"/>
            </a:endParaRPr>
          </a:p>
          <a:p>
            <a:r>
              <a:rPr lang="en-US" sz="4000" b="1" err="1" smtClean="0">
                <a:latin typeface="DevLys 010" pitchFamily="2" charset="0"/>
                <a:ea typeface="Times New Roman" pitchFamily="18" charset="0"/>
                <a:cs typeface="Times New Roman" pitchFamily="18" charset="0"/>
              </a:rPr>
              <a:t>lkaxkusj</a:t>
            </a:r>
            <a:r>
              <a:rPr lang="en-US" sz="4000" b="1" smtClean="0">
                <a:latin typeface="DevLys 010" pitchFamily="2" charset="0"/>
                <a:ea typeface="Times New Roman" pitchFamily="18" charset="0"/>
                <a:cs typeface="Times New Roman" pitchFamily="18" charset="0"/>
              </a:rPr>
              <a:t> 					</a:t>
            </a:r>
            <a:r>
              <a:rPr lang="en-US" sz="4000" b="1" err="1" smtClean="0">
                <a:latin typeface="DevLys 010" pitchFamily="2" charset="0"/>
                <a:ea typeface="Times New Roman" pitchFamily="18" charset="0"/>
                <a:cs typeface="Times New Roman" pitchFamily="18" charset="0"/>
              </a:rPr>
              <a:t>t;iqj</a:t>
            </a:r>
            <a:endParaRPr lang="en-US" sz="4000" b="1" smtClean="0">
              <a:latin typeface="DevLys 010" pitchFamily="2" charset="0"/>
              <a:ea typeface="Times New Roman" pitchFamily="18" charset="0"/>
              <a:cs typeface="Times New Roman" pitchFamily="18" charset="0"/>
            </a:endParaRPr>
          </a:p>
          <a:p>
            <a:r>
              <a:rPr lang="en-US" sz="4000" b="1" err="1" smtClean="0">
                <a:latin typeface="DevLys 010" pitchFamily="2" charset="0"/>
                <a:ea typeface="Times New Roman" pitchFamily="18" charset="0"/>
                <a:cs typeface="Times New Roman" pitchFamily="18" charset="0"/>
              </a:rPr>
              <a:t>nwnw</a:t>
            </a:r>
            <a:r>
              <a:rPr lang="en-US" sz="4000" b="1" smtClean="0">
                <a:latin typeface="DevLys 010" pitchFamily="2" charset="0"/>
                <a:ea typeface="Times New Roman" pitchFamily="18" charset="0"/>
                <a:cs typeface="Times New Roman" pitchFamily="18" charset="0"/>
              </a:rPr>
              <a:t> 					</a:t>
            </a:r>
            <a:r>
              <a:rPr lang="en-US" sz="4000" b="1" err="1" smtClean="0">
                <a:latin typeface="DevLys 010" pitchFamily="2" charset="0"/>
                <a:ea typeface="Times New Roman" pitchFamily="18" charset="0"/>
                <a:cs typeface="Times New Roman" pitchFamily="18" charset="0"/>
              </a:rPr>
              <a:t>vtesj</a:t>
            </a:r>
            <a:endParaRPr lang="en-US" sz="4000" b="1" smtClean="0">
              <a:latin typeface="DevLys 010" pitchFamily="2" charset="0"/>
              <a:ea typeface="Times New Roman" pitchFamily="18" charset="0"/>
              <a:cs typeface="Times New Roman" pitchFamily="18" charset="0"/>
            </a:endParaRPr>
          </a:p>
          <a:p>
            <a:r>
              <a:rPr lang="en-US" sz="4000" b="1" err="1" smtClean="0">
                <a:latin typeface="DevLys 010" pitchFamily="2" charset="0"/>
                <a:ea typeface="Times New Roman" pitchFamily="18" charset="0"/>
                <a:cs typeface="Times New Roman" pitchFamily="18" charset="0"/>
              </a:rPr>
              <a:t>cLlh</a:t>
            </a:r>
            <a:r>
              <a:rPr lang="en-US" sz="4000" b="1" smtClean="0">
                <a:latin typeface="DevLys 010" pitchFamily="2" charset="0"/>
                <a:ea typeface="Times New Roman" pitchFamily="18" charset="0"/>
                <a:cs typeface="Times New Roman" pitchFamily="18" charset="0"/>
              </a:rPr>
              <a:t> 					</a:t>
            </a:r>
            <a:r>
              <a:rPr lang="en-US" sz="4000" b="1" err="1" smtClean="0">
                <a:latin typeface="DevLys 010" pitchFamily="2" charset="0"/>
                <a:ea typeface="Times New Roman" pitchFamily="18" charset="0"/>
                <a:cs typeface="Times New Roman" pitchFamily="18" charset="0"/>
              </a:rPr>
              <a:t>nkSlk</a:t>
            </a:r>
            <a:endParaRPr lang="en-US" sz="4000" b="1" smtClean="0">
              <a:latin typeface="DevLys 010" pitchFamily="2" charset="0"/>
              <a:ea typeface="Times New Roman" pitchFamily="18" charset="0"/>
              <a:cs typeface="Times New Roman" pitchFamily="18" charset="0"/>
            </a:endParaRPr>
          </a:p>
          <a:p>
            <a:r>
              <a:rPr lang="en-US" sz="4000" b="1" smtClean="0">
                <a:latin typeface="DevLys 010" pitchFamily="2" charset="0"/>
                <a:ea typeface="Times New Roman" pitchFamily="18" charset="0"/>
                <a:cs typeface="Times New Roman" pitchFamily="18" charset="0"/>
              </a:rPr>
              <a:t>&gt;</a:t>
            </a:r>
            <a:r>
              <a:rPr lang="en-US" sz="4000" b="1" err="1" smtClean="0">
                <a:latin typeface="DevLys 010" pitchFamily="2" charset="0"/>
                <a:ea typeface="Times New Roman" pitchFamily="18" charset="0"/>
                <a:cs typeface="Times New Roman" pitchFamily="18" charset="0"/>
              </a:rPr>
              <a:t>ksVokM+k</a:t>
            </a:r>
            <a:r>
              <a:rPr lang="en-US" sz="4000" b="1" smtClean="0">
                <a:latin typeface="DevLys 010" pitchFamily="2" charset="0"/>
                <a:ea typeface="Times New Roman" pitchFamily="18" charset="0"/>
                <a:cs typeface="Times New Roman" pitchFamily="18" charset="0"/>
              </a:rPr>
              <a:t> 				</a:t>
            </a:r>
            <a:r>
              <a:rPr lang="en-US" sz="4000" b="1" err="1" smtClean="0">
                <a:latin typeface="DevLys 010" pitchFamily="2" charset="0"/>
                <a:ea typeface="Times New Roman" pitchFamily="18" charset="0"/>
                <a:cs typeface="Times New Roman" pitchFamily="18" charset="0"/>
              </a:rPr>
              <a:t>t;iqj</a:t>
            </a:r>
            <a:r>
              <a:rPr lang="en-US" sz="4000" b="1" smtClean="0">
                <a:latin typeface="DevLys 010" pitchFamily="2" charset="0"/>
                <a:ea typeface="Times New Roman" pitchFamily="18" charset="0"/>
                <a:cs typeface="Times New Roman" pitchFamily="18" charset="0"/>
              </a:rPr>
              <a:t> </a:t>
            </a:r>
            <a:r>
              <a:rPr lang="en-US" sz="4000" b="1" err="1" smtClean="0">
                <a:latin typeface="DevLys 010" pitchFamily="2" charset="0"/>
                <a:ea typeface="Times New Roman" pitchFamily="18" charset="0"/>
                <a:cs typeface="Times New Roman" pitchFamily="18" charset="0"/>
              </a:rPr>
              <a:t>xzkeh.k</a:t>
            </a:r>
            <a:endParaRPr lang="en-US" sz="3600"/>
          </a:p>
        </p:txBody>
      </p:sp>
      <p:sp>
        <p:nvSpPr>
          <p:cNvPr id="4" name="Slide Number Placeholder 3"/>
          <p:cNvSpPr>
            <a:spLocks noGrp="1"/>
          </p:cNvSpPr>
          <p:nvPr>
            <p:ph type="sldNum" sz="quarter" idx="12"/>
          </p:nvPr>
        </p:nvSpPr>
        <p:spPr/>
        <p:txBody>
          <a:bodyPr/>
          <a:lstStyle/>
          <a:p>
            <a:fld id="{B6F15528-21DE-4FAA-801E-634DDDAF4B2B}" type="slidenum">
              <a:rPr lang="en-US" smtClean="0"/>
              <a:pPr/>
              <a:t>9</a:t>
            </a:fld>
            <a:endParaRPr lang="en-US"/>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3012</TotalTime>
  <Words>3362</Words>
  <Application>Microsoft Office PowerPoint</Application>
  <PresentationFormat>On-screen Show (4:3)</PresentationFormat>
  <Paragraphs>885</Paragraphs>
  <Slides>49</Slides>
  <Notes>4</Notes>
  <HiddenSlides>0</HiddenSlides>
  <MMClips>0</MMClips>
  <ScaleCrop>false</ScaleCrop>
  <HeadingPairs>
    <vt:vector size="4" baseType="variant">
      <vt:variant>
        <vt:lpstr>Theme</vt:lpstr>
      </vt:variant>
      <vt:variant>
        <vt:i4>1</vt:i4>
      </vt:variant>
      <vt:variant>
        <vt:lpstr>Slide Titles</vt:lpstr>
      </vt:variant>
      <vt:variant>
        <vt:i4>49</vt:i4>
      </vt:variant>
    </vt:vector>
  </HeadingPairs>
  <TitlesOfParts>
    <vt:vector size="50" baseType="lpstr">
      <vt:lpstr>Flow</vt:lpstr>
      <vt:lpstr>foKkiu vf/kizek.ku ,oa isM U;wt</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lpstr>Slide 40</vt:lpstr>
      <vt:lpstr>Slide 41</vt:lpstr>
      <vt:lpstr>Slide 42</vt:lpstr>
      <vt:lpstr>Slide 43</vt:lpstr>
      <vt:lpstr>Slide 44</vt:lpstr>
      <vt:lpstr>Slide 45</vt:lpstr>
      <vt:lpstr>Slide 46</vt:lpstr>
      <vt:lpstr>Status</vt:lpstr>
      <vt:lpstr>Slide 48</vt:lpstr>
      <vt:lpstr>Slide 49</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Training For  FS/SST/VST/VVT/ATs Incharge  Election Department  Rajasthan</dc:title>
  <dc:creator>HS GOYAL</dc:creator>
  <cp:lastModifiedBy>HS GOYAL</cp:lastModifiedBy>
  <cp:revision>1417</cp:revision>
  <dcterms:created xsi:type="dcterms:W3CDTF">2006-08-16T00:00:00Z</dcterms:created>
  <dcterms:modified xsi:type="dcterms:W3CDTF">2014-02-07T08:27:28Z</dcterms:modified>
</cp:coreProperties>
</file>