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handoutMasterIdLst>
    <p:handoutMasterId r:id="rId49"/>
  </p:handoutMasterIdLst>
  <p:sldIdLst>
    <p:sldId id="483" r:id="rId2"/>
    <p:sldId id="459" r:id="rId3"/>
    <p:sldId id="258" r:id="rId4"/>
    <p:sldId id="263" r:id="rId5"/>
    <p:sldId id="264" r:id="rId6"/>
    <p:sldId id="265" r:id="rId7"/>
    <p:sldId id="460" r:id="rId8"/>
    <p:sldId id="461" r:id="rId9"/>
    <p:sldId id="267" r:id="rId10"/>
    <p:sldId id="268" r:id="rId11"/>
    <p:sldId id="470" r:id="rId12"/>
    <p:sldId id="471" r:id="rId13"/>
    <p:sldId id="462" r:id="rId14"/>
    <p:sldId id="269" r:id="rId15"/>
    <p:sldId id="472" r:id="rId16"/>
    <p:sldId id="463" r:id="rId17"/>
    <p:sldId id="465" r:id="rId18"/>
    <p:sldId id="466" r:id="rId19"/>
    <p:sldId id="467" r:id="rId20"/>
    <p:sldId id="482" r:id="rId21"/>
    <p:sldId id="468" r:id="rId22"/>
    <p:sldId id="273" r:id="rId23"/>
    <p:sldId id="274" r:id="rId24"/>
    <p:sldId id="469" r:id="rId25"/>
    <p:sldId id="297" r:id="rId26"/>
    <p:sldId id="298" r:id="rId27"/>
    <p:sldId id="473" r:id="rId28"/>
    <p:sldId id="474" r:id="rId29"/>
    <p:sldId id="475" r:id="rId30"/>
    <p:sldId id="280" r:id="rId31"/>
    <p:sldId id="281" r:id="rId32"/>
    <p:sldId id="456" r:id="rId33"/>
    <p:sldId id="457" r:id="rId34"/>
    <p:sldId id="478" r:id="rId35"/>
    <p:sldId id="288" r:id="rId36"/>
    <p:sldId id="286" r:id="rId37"/>
    <p:sldId id="287" r:id="rId38"/>
    <p:sldId id="480" r:id="rId39"/>
    <p:sldId id="481" r:id="rId40"/>
    <p:sldId id="479" r:id="rId41"/>
    <p:sldId id="290" r:id="rId42"/>
    <p:sldId id="291" r:id="rId43"/>
    <p:sldId id="292" r:id="rId44"/>
    <p:sldId id="293" r:id="rId45"/>
    <p:sldId id="294" r:id="rId46"/>
    <p:sldId id="295" r:id="rId47"/>
  </p:sldIdLst>
  <p:sldSz cx="18288000" cy="10287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7D5F2-0DE2-4F90-B570-624646BCFF2E}" v="2" dt="2023-02-02T16:33:13.55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p:cViewPr varScale="1">
        <p:scale>
          <a:sx n="46" d="100"/>
          <a:sy n="46" d="100"/>
        </p:scale>
        <p:origin x="69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F8C8D-A876-4B10-BC28-F7EA4D7625A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BC053288-D9F2-43B9-9B70-C03DB6F4C86C}">
      <dgm:prSet/>
      <dgm:spPr>
        <a:solidFill>
          <a:schemeClr val="tx1">
            <a:lumMod val="75000"/>
            <a:lumOff val="25000"/>
          </a:schemeClr>
        </a:solidFill>
      </dgm:spPr>
      <dgm:t>
        <a:bodyPr/>
        <a:lstStyle/>
        <a:p>
          <a:r>
            <a:rPr lang="en-US" b="0" i="0" dirty="0"/>
            <a:t>District/State level MCMCs to monitor social media for violations</a:t>
          </a:r>
          <a:endParaRPr lang="en-IN" dirty="0"/>
        </a:p>
      </dgm:t>
    </dgm:pt>
    <dgm:pt modelId="{A1910FD2-F979-4496-A88F-5CB7C5257B8B}" type="parTrans" cxnId="{28B1AD66-A6D5-455E-B2D1-E8CF8F175F77}">
      <dgm:prSet/>
      <dgm:spPr/>
      <dgm:t>
        <a:bodyPr/>
        <a:lstStyle/>
        <a:p>
          <a:endParaRPr lang="en-IN"/>
        </a:p>
      </dgm:t>
    </dgm:pt>
    <dgm:pt modelId="{D661EDA9-5E40-4086-BAE9-F14DAFA794D4}" type="sibTrans" cxnId="{28B1AD66-A6D5-455E-B2D1-E8CF8F175F77}">
      <dgm:prSet/>
      <dgm:spPr/>
      <dgm:t>
        <a:bodyPr/>
        <a:lstStyle/>
        <a:p>
          <a:endParaRPr lang="en-IN"/>
        </a:p>
      </dgm:t>
    </dgm:pt>
    <dgm:pt modelId="{B3FC823A-0159-4CE6-8897-93900054E15A}">
      <dgm:prSet/>
      <dgm:spPr>
        <a:solidFill>
          <a:schemeClr val="tx1">
            <a:lumMod val="75000"/>
            <a:lumOff val="25000"/>
          </a:schemeClr>
        </a:solidFill>
      </dgm:spPr>
      <dgm:t>
        <a:bodyPr/>
        <a:lstStyle/>
        <a:p>
          <a:r>
            <a:rPr lang="en-US" b="0" i="0" dirty="0"/>
            <a:t>Social Media Nodal Officer in the District to report violations to Social Media Nodal Officer in CEO office</a:t>
          </a:r>
          <a:endParaRPr lang="en-IN" dirty="0"/>
        </a:p>
      </dgm:t>
    </dgm:pt>
    <dgm:pt modelId="{3756373A-BE99-4563-9970-015FD155AB0D}" type="parTrans" cxnId="{7838A490-51F5-4809-9DCF-B4B47E3782CE}">
      <dgm:prSet/>
      <dgm:spPr/>
      <dgm:t>
        <a:bodyPr/>
        <a:lstStyle/>
        <a:p>
          <a:endParaRPr lang="en-IN"/>
        </a:p>
      </dgm:t>
    </dgm:pt>
    <dgm:pt modelId="{B239BB5A-D04A-436A-A872-BC9C0E83E0C6}" type="sibTrans" cxnId="{7838A490-51F5-4809-9DCF-B4B47E3782CE}">
      <dgm:prSet/>
      <dgm:spPr/>
      <dgm:t>
        <a:bodyPr/>
        <a:lstStyle/>
        <a:p>
          <a:endParaRPr lang="en-IN"/>
        </a:p>
      </dgm:t>
    </dgm:pt>
    <dgm:pt modelId="{79E4775F-4F6A-4839-AE48-1807DC7E875D}">
      <dgm:prSet/>
      <dgm:spPr>
        <a:solidFill>
          <a:schemeClr val="tx1">
            <a:lumMod val="75000"/>
            <a:lumOff val="25000"/>
          </a:schemeClr>
        </a:solidFill>
      </dgm:spPr>
      <dgm:t>
        <a:bodyPr/>
        <a:lstStyle/>
        <a:p>
          <a:r>
            <a:rPr lang="en-US" b="0" i="0" dirty="0"/>
            <a:t>Social media nodal officer in CEO office to report violations to ECI Social Media Nodal Officers. </a:t>
          </a:r>
          <a:endParaRPr lang="en-IN" dirty="0"/>
        </a:p>
      </dgm:t>
    </dgm:pt>
    <dgm:pt modelId="{636315E0-7B53-4D9B-AC1C-579C62F9C1D5}" type="parTrans" cxnId="{5B9C84F5-889C-4882-9A2F-2FE353995FED}">
      <dgm:prSet/>
      <dgm:spPr/>
      <dgm:t>
        <a:bodyPr/>
        <a:lstStyle/>
        <a:p>
          <a:endParaRPr lang="en-IN"/>
        </a:p>
      </dgm:t>
    </dgm:pt>
    <dgm:pt modelId="{A9681999-3F01-4565-9DD1-1A1987AC3248}" type="sibTrans" cxnId="{5B9C84F5-889C-4882-9A2F-2FE353995FED}">
      <dgm:prSet/>
      <dgm:spPr/>
      <dgm:t>
        <a:bodyPr/>
        <a:lstStyle/>
        <a:p>
          <a:endParaRPr lang="en-IN"/>
        </a:p>
      </dgm:t>
    </dgm:pt>
    <dgm:pt modelId="{3DA0017A-3426-4A1F-899D-4BBE386FF0DA}">
      <dgm:prSet/>
      <dgm:spPr>
        <a:solidFill>
          <a:schemeClr val="tx1">
            <a:lumMod val="75000"/>
            <a:lumOff val="25000"/>
          </a:schemeClr>
        </a:solidFill>
      </dgm:spPr>
      <dgm:t>
        <a:bodyPr/>
        <a:lstStyle/>
        <a:p>
          <a:r>
            <a:rPr lang="en-US" b="0" i="0" dirty="0"/>
            <a:t>ECI Social media Nodal Officers to report the violations to social media platforms for take down and  necessary action</a:t>
          </a:r>
          <a:endParaRPr lang="en-IN" dirty="0"/>
        </a:p>
      </dgm:t>
    </dgm:pt>
    <dgm:pt modelId="{CCE2F254-498F-4865-9CFC-82EF92683147}" type="parTrans" cxnId="{CC6C80E7-B407-4E52-AFF5-6442759C220B}">
      <dgm:prSet/>
      <dgm:spPr/>
      <dgm:t>
        <a:bodyPr/>
        <a:lstStyle/>
        <a:p>
          <a:endParaRPr lang="en-IN"/>
        </a:p>
      </dgm:t>
    </dgm:pt>
    <dgm:pt modelId="{F2812EC5-0033-4426-A4BA-E6C56BF4B90D}" type="sibTrans" cxnId="{CC6C80E7-B407-4E52-AFF5-6442759C220B}">
      <dgm:prSet/>
      <dgm:spPr/>
      <dgm:t>
        <a:bodyPr/>
        <a:lstStyle/>
        <a:p>
          <a:endParaRPr lang="en-IN"/>
        </a:p>
      </dgm:t>
    </dgm:pt>
    <dgm:pt modelId="{1292BA50-1566-4817-B568-EC155659D2A8}" type="pres">
      <dgm:prSet presAssocID="{CF7F8C8D-A876-4B10-BC28-F7EA4D7625AA}" presName="CompostProcess" presStyleCnt="0">
        <dgm:presLayoutVars>
          <dgm:dir/>
          <dgm:resizeHandles val="exact"/>
        </dgm:presLayoutVars>
      </dgm:prSet>
      <dgm:spPr/>
      <dgm:t>
        <a:bodyPr/>
        <a:lstStyle/>
        <a:p>
          <a:endParaRPr lang="en-US"/>
        </a:p>
      </dgm:t>
    </dgm:pt>
    <dgm:pt modelId="{2AEE73A2-28C6-44B1-9640-57EF9B6A16C5}" type="pres">
      <dgm:prSet presAssocID="{CF7F8C8D-A876-4B10-BC28-F7EA4D7625AA}" presName="arrow" presStyleLbl="bgShp" presStyleIdx="0" presStyleCnt="1"/>
      <dgm:spPr>
        <a:solidFill>
          <a:schemeClr val="bg1">
            <a:lumMod val="75000"/>
          </a:schemeClr>
        </a:solidFill>
      </dgm:spPr>
      <dgm:t>
        <a:bodyPr/>
        <a:lstStyle/>
        <a:p>
          <a:endParaRPr lang="en-US"/>
        </a:p>
      </dgm:t>
    </dgm:pt>
    <dgm:pt modelId="{B113AC05-6FA2-43F3-BB2E-0570EDFB830B}" type="pres">
      <dgm:prSet presAssocID="{CF7F8C8D-A876-4B10-BC28-F7EA4D7625AA}" presName="linearProcess" presStyleCnt="0"/>
      <dgm:spPr/>
    </dgm:pt>
    <dgm:pt modelId="{205CC1FB-4EE7-4BD0-9330-2E8452F473EE}" type="pres">
      <dgm:prSet presAssocID="{BC053288-D9F2-43B9-9B70-C03DB6F4C86C}" presName="textNode" presStyleLbl="node1" presStyleIdx="0" presStyleCnt="4">
        <dgm:presLayoutVars>
          <dgm:bulletEnabled val="1"/>
        </dgm:presLayoutVars>
      </dgm:prSet>
      <dgm:spPr/>
      <dgm:t>
        <a:bodyPr/>
        <a:lstStyle/>
        <a:p>
          <a:endParaRPr lang="en-US"/>
        </a:p>
      </dgm:t>
    </dgm:pt>
    <dgm:pt modelId="{B3219E15-2DF0-4A0B-97C1-0E38EDEBA962}" type="pres">
      <dgm:prSet presAssocID="{D661EDA9-5E40-4086-BAE9-F14DAFA794D4}" presName="sibTrans" presStyleCnt="0"/>
      <dgm:spPr/>
    </dgm:pt>
    <dgm:pt modelId="{7D4DAE6C-19A3-4601-A9DE-EF781250DADD}" type="pres">
      <dgm:prSet presAssocID="{B3FC823A-0159-4CE6-8897-93900054E15A}" presName="textNode" presStyleLbl="node1" presStyleIdx="1" presStyleCnt="4">
        <dgm:presLayoutVars>
          <dgm:bulletEnabled val="1"/>
        </dgm:presLayoutVars>
      </dgm:prSet>
      <dgm:spPr/>
      <dgm:t>
        <a:bodyPr/>
        <a:lstStyle/>
        <a:p>
          <a:endParaRPr lang="en-US"/>
        </a:p>
      </dgm:t>
    </dgm:pt>
    <dgm:pt modelId="{EA062BA6-8D07-4F0B-8284-5F94E17435CD}" type="pres">
      <dgm:prSet presAssocID="{B239BB5A-D04A-436A-A872-BC9C0E83E0C6}" presName="sibTrans" presStyleCnt="0"/>
      <dgm:spPr/>
    </dgm:pt>
    <dgm:pt modelId="{B952B611-E230-4347-AF4F-993433E5AD96}" type="pres">
      <dgm:prSet presAssocID="{79E4775F-4F6A-4839-AE48-1807DC7E875D}" presName="textNode" presStyleLbl="node1" presStyleIdx="2" presStyleCnt="4">
        <dgm:presLayoutVars>
          <dgm:bulletEnabled val="1"/>
        </dgm:presLayoutVars>
      </dgm:prSet>
      <dgm:spPr/>
      <dgm:t>
        <a:bodyPr/>
        <a:lstStyle/>
        <a:p>
          <a:endParaRPr lang="en-US"/>
        </a:p>
      </dgm:t>
    </dgm:pt>
    <dgm:pt modelId="{11DD03BA-CB23-4F68-A7F5-74B5DD7D4699}" type="pres">
      <dgm:prSet presAssocID="{A9681999-3F01-4565-9DD1-1A1987AC3248}" presName="sibTrans" presStyleCnt="0"/>
      <dgm:spPr/>
    </dgm:pt>
    <dgm:pt modelId="{A20B4CF8-6E2B-4059-842A-33227166E2B7}" type="pres">
      <dgm:prSet presAssocID="{3DA0017A-3426-4A1F-899D-4BBE386FF0DA}" presName="textNode" presStyleLbl="node1" presStyleIdx="3" presStyleCnt="4">
        <dgm:presLayoutVars>
          <dgm:bulletEnabled val="1"/>
        </dgm:presLayoutVars>
      </dgm:prSet>
      <dgm:spPr/>
      <dgm:t>
        <a:bodyPr/>
        <a:lstStyle/>
        <a:p>
          <a:endParaRPr lang="en-US"/>
        </a:p>
      </dgm:t>
    </dgm:pt>
  </dgm:ptLst>
  <dgm:cxnLst>
    <dgm:cxn modelId="{E49FCD40-02E7-483E-8983-5D1FC3D70CDD}" type="presOf" srcId="{79E4775F-4F6A-4839-AE48-1807DC7E875D}" destId="{B952B611-E230-4347-AF4F-993433E5AD96}" srcOrd="0" destOrd="0" presId="urn:microsoft.com/office/officeart/2005/8/layout/hProcess9"/>
    <dgm:cxn modelId="{A59F96EE-0EA7-41CF-92F3-24C358A1D7AF}" type="presOf" srcId="{CF7F8C8D-A876-4B10-BC28-F7EA4D7625AA}" destId="{1292BA50-1566-4817-B568-EC155659D2A8}" srcOrd="0" destOrd="0" presId="urn:microsoft.com/office/officeart/2005/8/layout/hProcess9"/>
    <dgm:cxn modelId="{FDD1978B-502D-4683-8697-51DFF5896AEE}" type="presOf" srcId="{B3FC823A-0159-4CE6-8897-93900054E15A}" destId="{7D4DAE6C-19A3-4601-A9DE-EF781250DADD}" srcOrd="0" destOrd="0" presId="urn:microsoft.com/office/officeart/2005/8/layout/hProcess9"/>
    <dgm:cxn modelId="{9C55B848-807D-4342-934D-BD3CC37C6BFE}" type="presOf" srcId="{BC053288-D9F2-43B9-9B70-C03DB6F4C86C}" destId="{205CC1FB-4EE7-4BD0-9330-2E8452F473EE}" srcOrd="0" destOrd="0" presId="urn:microsoft.com/office/officeart/2005/8/layout/hProcess9"/>
    <dgm:cxn modelId="{CC6C80E7-B407-4E52-AFF5-6442759C220B}" srcId="{CF7F8C8D-A876-4B10-BC28-F7EA4D7625AA}" destId="{3DA0017A-3426-4A1F-899D-4BBE386FF0DA}" srcOrd="3" destOrd="0" parTransId="{CCE2F254-498F-4865-9CFC-82EF92683147}" sibTransId="{F2812EC5-0033-4426-A4BA-E6C56BF4B90D}"/>
    <dgm:cxn modelId="{7838A490-51F5-4809-9DCF-B4B47E3782CE}" srcId="{CF7F8C8D-A876-4B10-BC28-F7EA4D7625AA}" destId="{B3FC823A-0159-4CE6-8897-93900054E15A}" srcOrd="1" destOrd="0" parTransId="{3756373A-BE99-4563-9970-015FD155AB0D}" sibTransId="{B239BB5A-D04A-436A-A872-BC9C0E83E0C6}"/>
    <dgm:cxn modelId="{28B1AD66-A6D5-455E-B2D1-E8CF8F175F77}" srcId="{CF7F8C8D-A876-4B10-BC28-F7EA4D7625AA}" destId="{BC053288-D9F2-43B9-9B70-C03DB6F4C86C}" srcOrd="0" destOrd="0" parTransId="{A1910FD2-F979-4496-A88F-5CB7C5257B8B}" sibTransId="{D661EDA9-5E40-4086-BAE9-F14DAFA794D4}"/>
    <dgm:cxn modelId="{5B9C84F5-889C-4882-9A2F-2FE353995FED}" srcId="{CF7F8C8D-A876-4B10-BC28-F7EA4D7625AA}" destId="{79E4775F-4F6A-4839-AE48-1807DC7E875D}" srcOrd="2" destOrd="0" parTransId="{636315E0-7B53-4D9B-AC1C-579C62F9C1D5}" sibTransId="{A9681999-3F01-4565-9DD1-1A1987AC3248}"/>
    <dgm:cxn modelId="{D632580C-81D1-4201-94E7-6286ABBF8545}" type="presOf" srcId="{3DA0017A-3426-4A1F-899D-4BBE386FF0DA}" destId="{A20B4CF8-6E2B-4059-842A-33227166E2B7}" srcOrd="0" destOrd="0" presId="urn:microsoft.com/office/officeart/2005/8/layout/hProcess9"/>
    <dgm:cxn modelId="{9E8AC178-13DF-482E-832C-FF52A2DB972C}" type="presParOf" srcId="{1292BA50-1566-4817-B568-EC155659D2A8}" destId="{2AEE73A2-28C6-44B1-9640-57EF9B6A16C5}" srcOrd="0" destOrd="0" presId="urn:microsoft.com/office/officeart/2005/8/layout/hProcess9"/>
    <dgm:cxn modelId="{768876A7-A2D5-4D9B-865B-18D0E7EF5347}" type="presParOf" srcId="{1292BA50-1566-4817-B568-EC155659D2A8}" destId="{B113AC05-6FA2-43F3-BB2E-0570EDFB830B}" srcOrd="1" destOrd="0" presId="urn:microsoft.com/office/officeart/2005/8/layout/hProcess9"/>
    <dgm:cxn modelId="{022891C3-D84E-4A52-9E5D-429908EA2A36}" type="presParOf" srcId="{B113AC05-6FA2-43F3-BB2E-0570EDFB830B}" destId="{205CC1FB-4EE7-4BD0-9330-2E8452F473EE}" srcOrd="0" destOrd="0" presId="urn:microsoft.com/office/officeart/2005/8/layout/hProcess9"/>
    <dgm:cxn modelId="{F4D96F0A-D646-47C2-9915-94E26AF55315}" type="presParOf" srcId="{B113AC05-6FA2-43F3-BB2E-0570EDFB830B}" destId="{B3219E15-2DF0-4A0B-97C1-0E38EDEBA962}" srcOrd="1" destOrd="0" presId="urn:microsoft.com/office/officeart/2005/8/layout/hProcess9"/>
    <dgm:cxn modelId="{37F9AC65-E525-4781-BEAD-FF71F8259B96}" type="presParOf" srcId="{B113AC05-6FA2-43F3-BB2E-0570EDFB830B}" destId="{7D4DAE6C-19A3-4601-A9DE-EF781250DADD}" srcOrd="2" destOrd="0" presId="urn:microsoft.com/office/officeart/2005/8/layout/hProcess9"/>
    <dgm:cxn modelId="{E89E1C12-0DCB-41D2-8C48-1448BFEC218D}" type="presParOf" srcId="{B113AC05-6FA2-43F3-BB2E-0570EDFB830B}" destId="{EA062BA6-8D07-4F0B-8284-5F94E17435CD}" srcOrd="3" destOrd="0" presId="urn:microsoft.com/office/officeart/2005/8/layout/hProcess9"/>
    <dgm:cxn modelId="{79073EF5-89B6-4E08-B40A-30270C92D0FE}" type="presParOf" srcId="{B113AC05-6FA2-43F3-BB2E-0570EDFB830B}" destId="{B952B611-E230-4347-AF4F-993433E5AD96}" srcOrd="4" destOrd="0" presId="urn:microsoft.com/office/officeart/2005/8/layout/hProcess9"/>
    <dgm:cxn modelId="{E43B3EC1-0E14-4FEF-951E-36DD145788B6}" type="presParOf" srcId="{B113AC05-6FA2-43F3-BB2E-0570EDFB830B}" destId="{11DD03BA-CB23-4F68-A7F5-74B5DD7D4699}" srcOrd="5" destOrd="0" presId="urn:microsoft.com/office/officeart/2005/8/layout/hProcess9"/>
    <dgm:cxn modelId="{FE047758-EA9A-4F10-B021-F9FEA3F8117F}" type="presParOf" srcId="{B113AC05-6FA2-43F3-BB2E-0570EDFB830B}" destId="{A20B4CF8-6E2B-4059-842A-33227166E2B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E73A2-28C6-44B1-9640-57EF9B6A16C5}">
      <dsp:nvSpPr>
        <dsp:cNvPr id="0" name=""/>
        <dsp:cNvSpPr/>
      </dsp:nvSpPr>
      <dsp:spPr>
        <a:xfrm>
          <a:off x="1275282" y="0"/>
          <a:ext cx="14453201" cy="6289154"/>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205CC1FB-4EE7-4BD0-9330-2E8452F473EE}">
      <dsp:nvSpPr>
        <dsp:cNvPr id="0" name=""/>
        <dsp:cNvSpPr/>
      </dsp:nvSpPr>
      <dsp:spPr>
        <a:xfrm>
          <a:off x="8510" y="1886746"/>
          <a:ext cx="4093191" cy="2515661"/>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i="0" kern="1200" dirty="0"/>
            <a:t>District/State level MCMCs to monitor social media for violations</a:t>
          </a:r>
          <a:endParaRPr lang="en-IN" sz="2700" kern="1200" dirty="0"/>
        </a:p>
      </dsp:txBody>
      <dsp:txXfrm>
        <a:off x="131314" y="2009550"/>
        <a:ext cx="3847583" cy="2270053"/>
      </dsp:txXfrm>
    </dsp:sp>
    <dsp:sp modelId="{7D4DAE6C-19A3-4601-A9DE-EF781250DADD}">
      <dsp:nvSpPr>
        <dsp:cNvPr id="0" name=""/>
        <dsp:cNvSpPr/>
      </dsp:nvSpPr>
      <dsp:spPr>
        <a:xfrm>
          <a:off x="4306361" y="1886746"/>
          <a:ext cx="4093191" cy="2515661"/>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i="0" kern="1200" dirty="0"/>
            <a:t>Social Media Nodal Officer in the District to report violations to Social Media Nodal Officer in CEO office</a:t>
          </a:r>
          <a:endParaRPr lang="en-IN" sz="2700" kern="1200" dirty="0"/>
        </a:p>
      </dsp:txBody>
      <dsp:txXfrm>
        <a:off x="4429165" y="2009550"/>
        <a:ext cx="3847583" cy="2270053"/>
      </dsp:txXfrm>
    </dsp:sp>
    <dsp:sp modelId="{B952B611-E230-4347-AF4F-993433E5AD96}">
      <dsp:nvSpPr>
        <dsp:cNvPr id="0" name=""/>
        <dsp:cNvSpPr/>
      </dsp:nvSpPr>
      <dsp:spPr>
        <a:xfrm>
          <a:off x="8604212" y="1886746"/>
          <a:ext cx="4093191" cy="2515661"/>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i="0" kern="1200" dirty="0"/>
            <a:t>Social media nodal officer in CEO office to report violations to ECI Social Media Nodal Officers. </a:t>
          </a:r>
          <a:endParaRPr lang="en-IN" sz="2700" kern="1200" dirty="0"/>
        </a:p>
      </dsp:txBody>
      <dsp:txXfrm>
        <a:off x="8727016" y="2009550"/>
        <a:ext cx="3847583" cy="2270053"/>
      </dsp:txXfrm>
    </dsp:sp>
    <dsp:sp modelId="{A20B4CF8-6E2B-4059-842A-33227166E2B7}">
      <dsp:nvSpPr>
        <dsp:cNvPr id="0" name=""/>
        <dsp:cNvSpPr/>
      </dsp:nvSpPr>
      <dsp:spPr>
        <a:xfrm>
          <a:off x="12902064" y="1886746"/>
          <a:ext cx="4093191" cy="2515661"/>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i="0" kern="1200" dirty="0"/>
            <a:t>ECI Social media Nodal Officers to report the violations to social media platforms for take down and  necessary action</a:t>
          </a:r>
          <a:endParaRPr lang="en-IN" sz="2700" kern="1200" dirty="0"/>
        </a:p>
      </dsp:txBody>
      <dsp:txXfrm>
        <a:off x="13024868" y="2009550"/>
        <a:ext cx="3847583" cy="22700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lang="en-IN"/>
          </a:p>
        </p:txBody>
      </p:sp>
      <p:sp>
        <p:nvSpPr>
          <p:cNvPr id="3" name="Date Placeholder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9B04F50D-492D-4C6D-AEB8-E289E37CC4A0}" type="datetimeFigureOut">
              <a:rPr lang="en-IN" smtClean="0"/>
              <a:t>27-07-2023</a:t>
            </a:fld>
            <a:endParaRPr lang="en-IN"/>
          </a:p>
        </p:txBody>
      </p:sp>
      <p:sp>
        <p:nvSpPr>
          <p:cNvPr id="4" name="Footer Placeholder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lang="en-IN"/>
          </a:p>
        </p:txBody>
      </p:sp>
      <p:sp>
        <p:nvSpPr>
          <p:cNvPr id="5" name="Slide Number Placeholder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BC9A2D54-C843-4C08-A3BC-626F35E5A4F9}" type="slidenum">
              <a:rPr lang="en-IN" smtClean="0"/>
              <a:t>‹#›</a:t>
            </a:fld>
            <a:endParaRPr lang="en-IN"/>
          </a:p>
        </p:txBody>
      </p:sp>
    </p:spTree>
    <p:extLst>
      <p:ext uri="{BB962C8B-B14F-4D97-AF65-F5344CB8AC3E}">
        <p14:creationId xmlns:p14="http://schemas.microsoft.com/office/powerpoint/2010/main" val="2927981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lang="en-IN"/>
          </a:p>
        </p:txBody>
      </p:sp>
      <p:sp>
        <p:nvSpPr>
          <p:cNvPr id="3" name="Date Placeholder 2"/>
          <p:cNvSpPr>
            <a:spLocks noGrp="1"/>
          </p:cNvSpPr>
          <p:nvPr>
            <p:ph type="dt" idx="1"/>
          </p:nvPr>
        </p:nvSpPr>
        <p:spPr>
          <a:xfrm>
            <a:off x="3849826" y="0"/>
            <a:ext cx="2946246" cy="498328"/>
          </a:xfrm>
          <a:prstGeom prst="rect">
            <a:avLst/>
          </a:prstGeom>
        </p:spPr>
        <p:txBody>
          <a:bodyPr vert="horz" lIns="92108" tIns="46054" rIns="92108" bIns="46054" rtlCol="0"/>
          <a:lstStyle>
            <a:lvl1pPr algn="r">
              <a:defRPr sz="1200"/>
            </a:lvl1pPr>
          </a:lstStyle>
          <a:p>
            <a:fld id="{5334540F-4C4F-45B5-A8E5-CD228F36D37B}" type="datetimeFigureOut">
              <a:rPr lang="en-IN" smtClean="0"/>
              <a:t>27-07-2023</a:t>
            </a:fld>
            <a:endParaRPr lang="en-IN"/>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en-IN"/>
          </a:p>
        </p:txBody>
      </p:sp>
      <p:sp>
        <p:nvSpPr>
          <p:cNvPr id="5" name="Notes Placeholder 4"/>
          <p:cNvSpPr>
            <a:spLocks noGrp="1"/>
          </p:cNvSpPr>
          <p:nvPr>
            <p:ph type="body" sz="quarter" idx="3"/>
          </p:nvPr>
        </p:nvSpPr>
        <p:spPr>
          <a:xfrm>
            <a:off x="679288" y="4777245"/>
            <a:ext cx="5439101" cy="3908363"/>
          </a:xfrm>
          <a:prstGeom prst="rect">
            <a:avLst/>
          </a:prstGeom>
        </p:spPr>
        <p:txBody>
          <a:bodyPr vert="horz" lIns="92108" tIns="46054" rIns="92108" bIns="46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310"/>
            <a:ext cx="2946247" cy="498328"/>
          </a:xfrm>
          <a:prstGeom prst="rect">
            <a:avLst/>
          </a:prstGeom>
        </p:spPr>
        <p:txBody>
          <a:bodyPr vert="horz" lIns="92108" tIns="46054" rIns="92108" bIns="46054" rtlCol="0" anchor="b"/>
          <a:lstStyle>
            <a:lvl1pPr algn="l">
              <a:defRPr sz="1200"/>
            </a:lvl1pPr>
          </a:lstStyle>
          <a:p>
            <a:endParaRPr lang="en-IN"/>
          </a:p>
        </p:txBody>
      </p:sp>
      <p:sp>
        <p:nvSpPr>
          <p:cNvPr id="7" name="Slide Number Placeholder 6"/>
          <p:cNvSpPr>
            <a:spLocks noGrp="1"/>
          </p:cNvSpPr>
          <p:nvPr>
            <p:ph type="sldNum" sz="quarter" idx="5"/>
          </p:nvPr>
        </p:nvSpPr>
        <p:spPr>
          <a:xfrm>
            <a:off x="3849826" y="9428310"/>
            <a:ext cx="2946246" cy="498328"/>
          </a:xfrm>
          <a:prstGeom prst="rect">
            <a:avLst/>
          </a:prstGeom>
        </p:spPr>
        <p:txBody>
          <a:bodyPr vert="horz" lIns="92108" tIns="46054" rIns="92108" bIns="46054" rtlCol="0" anchor="b"/>
          <a:lstStyle>
            <a:lvl1pPr algn="r">
              <a:defRPr sz="1200"/>
            </a:lvl1pPr>
          </a:lstStyle>
          <a:p>
            <a:fld id="{734DE7A4-13C3-43D6-8743-28505191F6F8}" type="slidenum">
              <a:rPr lang="en-IN" smtClean="0"/>
              <a:t>‹#›</a:t>
            </a:fld>
            <a:endParaRPr lang="en-IN"/>
          </a:p>
        </p:txBody>
      </p:sp>
    </p:spTree>
    <p:extLst>
      <p:ext uri="{BB962C8B-B14F-4D97-AF65-F5344CB8AC3E}">
        <p14:creationId xmlns:p14="http://schemas.microsoft.com/office/powerpoint/2010/main" val="185317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6" name="Google Shape;232;p17:notes"/>
          <p:cNvSpPr txBox="1">
            <a:spLocks noGrp="1"/>
          </p:cNvSpPr>
          <p:nvPr>
            <p:ph type="body" idx="1"/>
          </p:nvPr>
        </p:nvSpPr>
        <p:spPr>
          <a:ln/>
        </p:spPr>
        <p:txBody>
          <a:bodyPr lIns="95545" tIns="47759" rIns="95545" bIns="47759"/>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endParaRPr lang="en-US"/>
          </a:p>
        </p:txBody>
      </p:sp>
      <p:sp>
        <p:nvSpPr>
          <p:cNvPr id="139267" name="Google Shape;233;p17:notes"/>
          <p:cNvSpPr>
            <a:spLocks noGrp="1" noRot="1" noChangeAspect="1" noTextEdit="1"/>
          </p:cNvSpPr>
          <p:nvPr>
            <p:ph type="sldImg" idx="2"/>
          </p:nvPr>
        </p:nvSpPr>
        <p:spPr>
          <a:xfrm>
            <a:off x="2719388" y="508000"/>
            <a:ext cx="4519612" cy="2541588"/>
          </a:xfrm>
          <a:ln>
            <a:miter lim="800000"/>
            <a:headEnd/>
            <a:tailEnd/>
          </a:ln>
        </p:spPr>
      </p:sp>
    </p:spTree>
    <p:extLst>
      <p:ext uri="{BB962C8B-B14F-4D97-AF65-F5344CB8AC3E}">
        <p14:creationId xmlns:p14="http://schemas.microsoft.com/office/powerpoint/2010/main" val="135829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6" name="Google Shape;232;p17:notes"/>
          <p:cNvSpPr txBox="1">
            <a:spLocks noGrp="1"/>
          </p:cNvSpPr>
          <p:nvPr>
            <p:ph type="body" idx="1"/>
          </p:nvPr>
        </p:nvSpPr>
        <p:spPr>
          <a:ln/>
        </p:spPr>
        <p:txBody>
          <a:bodyPr lIns="95545" tIns="47759" rIns="95545" bIns="47759"/>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endParaRPr lang="en-US"/>
          </a:p>
        </p:txBody>
      </p:sp>
      <p:sp>
        <p:nvSpPr>
          <p:cNvPr id="139267" name="Google Shape;233;p17:notes"/>
          <p:cNvSpPr>
            <a:spLocks noGrp="1" noRot="1" noChangeAspect="1" noTextEdit="1"/>
          </p:cNvSpPr>
          <p:nvPr>
            <p:ph type="sldImg" idx="2"/>
          </p:nvPr>
        </p:nvSpPr>
        <p:spPr>
          <a:xfrm>
            <a:off x="2719388" y="508000"/>
            <a:ext cx="4519612" cy="2541588"/>
          </a:xfrm>
          <a:ln>
            <a:miter lim="800000"/>
            <a:headEnd/>
            <a:tailEnd/>
          </a:ln>
        </p:spPr>
      </p:sp>
    </p:spTree>
    <p:extLst>
      <p:ext uri="{BB962C8B-B14F-4D97-AF65-F5344CB8AC3E}">
        <p14:creationId xmlns:p14="http://schemas.microsoft.com/office/powerpoint/2010/main" val="37525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4" name="Google Shape;102;ge89a02fcb9_0_8:notes"/>
          <p:cNvSpPr>
            <a:spLocks noGrp="1" noRot="1" noChangeAspect="1" noTextEdit="1"/>
          </p:cNvSpPr>
          <p:nvPr>
            <p:ph type="sldImg" idx="2"/>
          </p:nvPr>
        </p:nvSpPr>
        <p:spPr>
          <a:xfrm>
            <a:off x="2719388" y="508000"/>
            <a:ext cx="4519612" cy="2541588"/>
          </a:xfrm>
          <a:ln>
            <a:miter lim="800000"/>
            <a:headEnd/>
            <a:tailEnd/>
          </a:ln>
        </p:spPr>
      </p:sp>
      <p:sp>
        <p:nvSpPr>
          <p:cNvPr id="146435" name="Google Shape;103;ge89a02fcb9_0_8:notes"/>
          <p:cNvSpPr txBox="1">
            <a:spLocks noGrp="1"/>
          </p:cNvSpPr>
          <p:nvPr>
            <p:ph type="body" idx="1"/>
          </p:nvPr>
        </p:nvSpPr>
        <p:spPr>
          <a:ln/>
        </p:spPr>
        <p:txBody>
          <a:bodyPr lIns="95545" tIns="95545" rIns="95545" bIns="95545"/>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endParaRPr lang="en-US"/>
          </a:p>
        </p:txBody>
      </p:sp>
    </p:spTree>
    <p:extLst>
      <p:ext uri="{BB962C8B-B14F-4D97-AF65-F5344CB8AC3E}">
        <p14:creationId xmlns:p14="http://schemas.microsoft.com/office/powerpoint/2010/main" val="180722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12:notes"/>
          <p:cNvSpPr txBox="1">
            <a:spLocks noGrp="1"/>
          </p:cNvSpPr>
          <p:nvPr>
            <p:ph type="body" idx="1"/>
          </p:nvPr>
        </p:nvSpPr>
        <p:spPr>
          <a:xfrm>
            <a:off x="1845609" y="4916201"/>
            <a:ext cx="14764876" cy="4657454"/>
          </a:xfrm>
          <a:prstGeom prst="rect">
            <a:avLst/>
          </a:prstGeom>
          <a:noFill/>
          <a:ln>
            <a:noFill/>
          </a:ln>
        </p:spPr>
        <p:txBody>
          <a:bodyPr spcFirstLastPara="1" wrap="square" lIns="92092" tIns="92092" rIns="92092" bIns="92092" anchor="t" anchorCtr="0">
            <a:noAutofit/>
          </a:bodyPr>
          <a:lstStyle/>
          <a:p>
            <a:pPr>
              <a:buSzPts val="1400"/>
            </a:pPr>
            <a:endParaRPr/>
          </a:p>
        </p:txBody>
      </p:sp>
      <p:sp>
        <p:nvSpPr>
          <p:cNvPr id="572" name="Google Shape;572;p112:notes"/>
          <p:cNvSpPr>
            <a:spLocks noGrp="1" noRot="1" noChangeAspect="1"/>
          </p:cNvSpPr>
          <p:nvPr>
            <p:ph type="sldImg" idx="2"/>
          </p:nvPr>
        </p:nvSpPr>
        <p:spPr>
          <a:xfrm>
            <a:off x="5778500" y="776288"/>
            <a:ext cx="6900863" cy="3881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13:notes"/>
          <p:cNvSpPr>
            <a:spLocks noGrp="1" noRot="1" noChangeAspect="1"/>
          </p:cNvSpPr>
          <p:nvPr>
            <p:ph type="sldImg" idx="2"/>
          </p:nvPr>
        </p:nvSpPr>
        <p:spPr>
          <a:xfrm>
            <a:off x="393700" y="690563"/>
            <a:ext cx="6134100" cy="34496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p113:notes"/>
          <p:cNvSpPr txBox="1">
            <a:spLocks noGrp="1"/>
          </p:cNvSpPr>
          <p:nvPr>
            <p:ph type="body" idx="1"/>
          </p:nvPr>
        </p:nvSpPr>
        <p:spPr>
          <a:xfrm>
            <a:off x="692104" y="4369957"/>
            <a:ext cx="5536828" cy="4139959"/>
          </a:xfrm>
          <a:prstGeom prst="rect">
            <a:avLst/>
          </a:prstGeom>
          <a:noFill/>
          <a:ln>
            <a:noFill/>
          </a:ln>
        </p:spPr>
        <p:txBody>
          <a:bodyPr spcFirstLastPara="1" wrap="square" lIns="92092" tIns="92092" rIns="92092" bIns="92092" anchor="t" anchorCtr="0">
            <a:noAutofit/>
          </a:bodyPr>
          <a:lstStyle/>
          <a:p>
            <a:pPr>
              <a:buSzPts val="1400"/>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6" name="Google Shape;316;p24:notes"/>
          <p:cNvSpPr txBox="1">
            <a:spLocks noGrp="1"/>
          </p:cNvSpPr>
          <p:nvPr>
            <p:ph type="body" idx="1"/>
          </p:nvPr>
        </p:nvSpPr>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endParaRPr lang="en-US" sz="600"/>
          </a:p>
        </p:txBody>
      </p:sp>
      <p:sp>
        <p:nvSpPr>
          <p:cNvPr id="129027" name="Google Shape;317;p24:notes"/>
          <p:cNvSpPr>
            <a:spLocks noGrp="1" noRot="1" noChangeAspect="1" noTextEdit="1"/>
          </p:cNvSpPr>
          <p:nvPr>
            <p:ph type="sldImg" idx="2"/>
          </p:nvPr>
        </p:nvSpPr>
        <p:spPr>
          <a:xfrm>
            <a:off x="2719388" y="508000"/>
            <a:ext cx="4519612" cy="2541588"/>
          </a:xfrm>
          <a:ln>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6" name="Google Shape;316;p24:notes"/>
          <p:cNvSpPr txBox="1">
            <a:spLocks noGrp="1"/>
          </p:cNvSpPr>
          <p:nvPr>
            <p:ph type="body" idx="1"/>
          </p:nvPr>
        </p:nvSpPr>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endParaRPr lang="en-US" sz="600"/>
          </a:p>
        </p:txBody>
      </p:sp>
      <p:sp>
        <p:nvSpPr>
          <p:cNvPr id="129027" name="Google Shape;317;p24:notes"/>
          <p:cNvSpPr>
            <a:spLocks noGrp="1" noRot="1" noChangeAspect="1" noTextEdit="1"/>
          </p:cNvSpPr>
          <p:nvPr>
            <p:ph type="sldImg" idx="2"/>
          </p:nvPr>
        </p:nvSpPr>
        <p:spPr>
          <a:xfrm>
            <a:off x="2719388" y="508000"/>
            <a:ext cx="4519612" cy="2541588"/>
          </a:xfrm>
          <a:ln>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7/27/2023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950" b="0" i="0">
                <a:solidFill>
                  <a:srgbClr val="181818"/>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7/27/2023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1"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7/27/2023</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7/27/2023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7/27/2023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7"/>
        <p:cNvGrpSpPr/>
        <p:nvPr/>
      </p:nvGrpSpPr>
      <p:grpSpPr>
        <a:xfrm>
          <a:off x="0" y="0"/>
          <a:ext cx="0" cy="0"/>
          <a:chOff x="0" y="0"/>
          <a:chExt cx="0" cy="0"/>
        </a:xfrm>
      </p:grpSpPr>
      <p:sp>
        <p:nvSpPr>
          <p:cNvPr id="38" name="Google Shape;38;p125"/>
          <p:cNvSpPr txBox="1">
            <a:spLocks noGrp="1"/>
          </p:cNvSpPr>
          <p:nvPr>
            <p:ph type="title"/>
          </p:nvPr>
        </p:nvSpPr>
        <p:spPr>
          <a:xfrm>
            <a:off x="739760" y="713047"/>
            <a:ext cx="16808480" cy="88709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650" b="1" i="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5"/>
          <p:cNvSpPr txBox="1">
            <a:spLocks noGrp="1"/>
          </p:cNvSpPr>
          <p:nvPr>
            <p:ph type="body" idx="1"/>
          </p:nvPr>
        </p:nvSpPr>
        <p:spPr>
          <a:xfrm>
            <a:off x="576995" y="2342807"/>
            <a:ext cx="17134010" cy="453970"/>
          </a:xfrm>
          <a:prstGeom prst="rect">
            <a:avLst/>
          </a:prstGeom>
          <a:noFill/>
          <a:ln>
            <a:noFill/>
          </a:ln>
        </p:spPr>
        <p:txBody>
          <a:bodyPr spcFirstLastPara="1" wrap="square" lIns="0" tIns="0" rIns="0" bIns="0" anchor="t" anchorCtr="0">
            <a:spAutoFit/>
          </a:bodyPr>
          <a:lstStyle>
            <a:lvl1pPr marL="914400" lvl="0" indent="-457200" algn="l">
              <a:lnSpc>
                <a:spcPct val="100000"/>
              </a:lnSpc>
              <a:spcBef>
                <a:spcPts val="0"/>
              </a:spcBef>
              <a:spcAft>
                <a:spcPts val="0"/>
              </a:spcAft>
              <a:buSzPts val="1400"/>
              <a:buNone/>
              <a:defRPr sz="2950" b="0" i="0">
                <a:solidFill>
                  <a:srgbClr val="181818"/>
                </a:solidFill>
                <a:latin typeface="Trebuchet MS"/>
                <a:ea typeface="Trebuchet MS"/>
                <a:cs typeface="Trebuchet MS"/>
                <a:sym typeface="Trebuchet MS"/>
              </a:defRPr>
            </a:lvl1pPr>
            <a:lvl2pPr marL="1828800" lvl="1" indent="-457200" algn="l">
              <a:lnSpc>
                <a:spcPct val="100000"/>
              </a:lnSpc>
              <a:spcBef>
                <a:spcPts val="0"/>
              </a:spcBef>
              <a:spcAft>
                <a:spcPts val="0"/>
              </a:spcAft>
              <a:buSzPts val="1400"/>
              <a:buNone/>
              <a:defRPr/>
            </a:lvl2pPr>
            <a:lvl3pPr marL="2743200" lvl="2" indent="-457200" algn="l">
              <a:lnSpc>
                <a:spcPct val="100000"/>
              </a:lnSpc>
              <a:spcBef>
                <a:spcPts val="0"/>
              </a:spcBef>
              <a:spcAft>
                <a:spcPts val="0"/>
              </a:spcAft>
              <a:buSzPts val="1400"/>
              <a:buNone/>
              <a:defRPr/>
            </a:lvl3pPr>
            <a:lvl4pPr marL="3657600" lvl="3" indent="-457200" algn="l">
              <a:lnSpc>
                <a:spcPct val="100000"/>
              </a:lnSpc>
              <a:spcBef>
                <a:spcPts val="0"/>
              </a:spcBef>
              <a:spcAft>
                <a:spcPts val="0"/>
              </a:spcAft>
              <a:buSzPts val="1400"/>
              <a:buNone/>
              <a:defRPr/>
            </a:lvl4pPr>
            <a:lvl5pPr marL="4572000" lvl="4" indent="-457200" algn="l">
              <a:lnSpc>
                <a:spcPct val="100000"/>
              </a:lnSpc>
              <a:spcBef>
                <a:spcPts val="0"/>
              </a:spcBef>
              <a:spcAft>
                <a:spcPts val="0"/>
              </a:spcAft>
              <a:buSzPts val="1400"/>
              <a:buNone/>
              <a:defRPr/>
            </a:lvl5pPr>
            <a:lvl6pPr marL="5486400" lvl="5" indent="-457200" algn="l">
              <a:lnSpc>
                <a:spcPct val="100000"/>
              </a:lnSpc>
              <a:spcBef>
                <a:spcPts val="0"/>
              </a:spcBef>
              <a:spcAft>
                <a:spcPts val="0"/>
              </a:spcAft>
              <a:buSzPts val="1400"/>
              <a:buNone/>
              <a:defRPr/>
            </a:lvl6pPr>
            <a:lvl7pPr marL="6400800" lvl="6" indent="-457200" algn="l">
              <a:lnSpc>
                <a:spcPct val="100000"/>
              </a:lnSpc>
              <a:spcBef>
                <a:spcPts val="0"/>
              </a:spcBef>
              <a:spcAft>
                <a:spcPts val="0"/>
              </a:spcAft>
              <a:buSzPts val="1400"/>
              <a:buNone/>
              <a:defRPr/>
            </a:lvl7pPr>
            <a:lvl8pPr marL="7315200" lvl="7" indent="-457200" algn="l">
              <a:lnSpc>
                <a:spcPct val="100000"/>
              </a:lnSpc>
              <a:spcBef>
                <a:spcPts val="0"/>
              </a:spcBef>
              <a:spcAft>
                <a:spcPts val="0"/>
              </a:spcAft>
              <a:buSzPts val="1400"/>
              <a:buNone/>
              <a:defRPr/>
            </a:lvl8pPr>
            <a:lvl9pPr marL="8229600" lvl="8" indent="-457200" algn="l">
              <a:lnSpc>
                <a:spcPct val="100000"/>
              </a:lnSpc>
              <a:spcBef>
                <a:spcPts val="0"/>
              </a:spcBef>
              <a:spcAft>
                <a:spcPts val="0"/>
              </a:spcAft>
              <a:buSzPts val="1400"/>
              <a:buNone/>
              <a:defRPr/>
            </a:lvl9pPr>
          </a:lstStyle>
          <a:p>
            <a:endParaRPr/>
          </a:p>
        </p:txBody>
      </p:sp>
      <p:sp>
        <p:nvSpPr>
          <p:cNvPr id="40" name="Google Shape;40;p125"/>
          <p:cNvSpPr txBox="1">
            <a:spLocks noGrp="1"/>
          </p:cNvSpPr>
          <p:nvPr>
            <p:ph type="ftr" idx="11"/>
          </p:nvPr>
        </p:nvSpPr>
        <p:spPr>
          <a:xfrm>
            <a:off x="6217920" y="9566910"/>
            <a:ext cx="5852160" cy="430888"/>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2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sp>
        <p:nvSpPr>
          <p:cNvPr id="41" name="Google Shape;41;p125"/>
          <p:cNvSpPr txBox="1">
            <a:spLocks noGrp="1"/>
          </p:cNvSpPr>
          <p:nvPr>
            <p:ph type="dt" idx="10"/>
          </p:nvPr>
        </p:nvSpPr>
        <p:spPr>
          <a:xfrm>
            <a:off x="914400" y="9566910"/>
            <a:ext cx="4206240" cy="43088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9888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34"/>
        <p:cNvGrpSpPr/>
        <p:nvPr/>
      </p:nvGrpSpPr>
      <p:grpSpPr>
        <a:xfrm>
          <a:off x="0" y="0"/>
          <a:ext cx="0" cy="0"/>
          <a:chOff x="0" y="0"/>
          <a:chExt cx="0" cy="0"/>
        </a:xfrm>
      </p:grpSpPr>
      <p:sp>
        <p:nvSpPr>
          <p:cNvPr id="135" name="Google Shape;135;p126"/>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70266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96363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39760" y="713045"/>
            <a:ext cx="16808479" cy="887094"/>
          </a:xfrm>
          <a:prstGeom prst="rect">
            <a:avLst/>
          </a:prstGeom>
        </p:spPr>
        <p:txBody>
          <a:bodyPr wrap="square" lIns="0" tIns="0" rIns="0" bIns="0">
            <a:spAutoFit/>
          </a:bodyPr>
          <a:lstStyle>
            <a:lvl1pPr>
              <a:defRPr sz="5650" b="1" i="0">
                <a:solidFill>
                  <a:schemeClr val="tx1"/>
                </a:solidFill>
                <a:latin typeface="Tahoma"/>
                <a:cs typeface="Tahoma"/>
              </a:defRPr>
            </a:lvl1pPr>
          </a:lstStyle>
          <a:p>
            <a:endParaRPr/>
          </a:p>
        </p:txBody>
      </p:sp>
      <p:sp>
        <p:nvSpPr>
          <p:cNvPr id="3" name="Holder 3"/>
          <p:cNvSpPr>
            <a:spLocks noGrp="1"/>
          </p:cNvSpPr>
          <p:nvPr>
            <p:ph type="body" idx="1"/>
          </p:nvPr>
        </p:nvSpPr>
        <p:spPr>
          <a:xfrm>
            <a:off x="576994" y="2342806"/>
            <a:ext cx="17134010" cy="6835775"/>
          </a:xfrm>
          <a:prstGeom prst="rect">
            <a:avLst/>
          </a:prstGeom>
        </p:spPr>
        <p:txBody>
          <a:bodyPr wrap="square" lIns="0" tIns="0" rIns="0" bIns="0">
            <a:spAutoFit/>
          </a:bodyPr>
          <a:lstStyle>
            <a:lvl1pPr>
              <a:defRPr sz="2950" b="0" i="0">
                <a:solidFill>
                  <a:srgbClr val="181818"/>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7/27/2023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ec.gov.au/media/disinformation-register.ht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bundeswahlleiter.de/en/bundestagswahlen/2021/fakten-fakenew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isveep.nic.in/contes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eci.gov.in/files/file/5677-social-media-document/" TargetMode="Externa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CCC8190-6253-76CE-DB60-4BADCF98DACC}"/>
              </a:ext>
            </a:extLst>
          </p:cNvPr>
          <p:cNvSpPr>
            <a:spLocks noGrp="1"/>
          </p:cNvSpPr>
          <p:nvPr>
            <p:ph type="title"/>
          </p:nvPr>
        </p:nvSpPr>
        <p:spPr>
          <a:xfrm>
            <a:off x="457200" y="274639"/>
            <a:ext cx="17373600" cy="847724"/>
          </a:xfrm>
          <a:ln>
            <a:solidFill>
              <a:schemeClr val="tx1"/>
            </a:solidFill>
          </a:ln>
        </p:spPr>
        <p:txBody>
          <a:bodyPr>
            <a:normAutofit/>
          </a:bodyPr>
          <a:lstStyle/>
          <a:p>
            <a:pPr algn="ctr">
              <a:defRPr/>
            </a:pPr>
            <a:r>
              <a:rPr lang="en-US" sz="4800" dirty="0">
                <a:latin typeface="Calibri" panose="020F0502020204030204" pitchFamily="34" charset="0"/>
                <a:cs typeface="Calibri" panose="020F0502020204030204" pitchFamily="34" charset="0"/>
              </a:rPr>
              <a:t>Theme 17  - Social Media &amp; Fakes News</a:t>
            </a:r>
            <a:endParaRPr lang="en-US" altLang="en-US" sz="4800" dirty="0">
              <a:latin typeface="Calibri" panose="020F0502020204030204" pitchFamily="34" charset="0"/>
              <a:cs typeface="Calibri" panose="020F0502020204030204" pitchFamily="34" charset="0"/>
            </a:endParaRPr>
          </a:p>
        </p:txBody>
      </p:sp>
      <p:sp>
        <p:nvSpPr>
          <p:cNvPr id="7174" name="Slide Number Placeholder 1">
            <a:extLst>
              <a:ext uri="{FF2B5EF4-FFF2-40B4-BE49-F238E27FC236}">
                <a16:creationId xmlns:a16="http://schemas.microsoft.com/office/drawing/2014/main" id="{AB15B0AA-EFF0-6C92-4BF4-C006A2355FD2}"/>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1485863" indent="-571485" eaLnBrk="0" hangingPunct="0">
              <a:defRPr>
                <a:solidFill>
                  <a:schemeClr val="tx1"/>
                </a:solidFill>
                <a:latin typeface="Calibri" panose="020F0502020204030204" pitchFamily="34" charset="0"/>
                <a:cs typeface="Arial" panose="020B0604020202020204" pitchFamily="34" charset="0"/>
              </a:defRPr>
            </a:lvl2pPr>
            <a:lvl3pPr marL="2285943" indent="-457188" eaLnBrk="0" hangingPunct="0">
              <a:defRPr>
                <a:solidFill>
                  <a:schemeClr val="tx1"/>
                </a:solidFill>
                <a:latin typeface="Calibri" panose="020F0502020204030204" pitchFamily="34" charset="0"/>
                <a:cs typeface="Arial" panose="020B0604020202020204" pitchFamily="34" charset="0"/>
              </a:defRPr>
            </a:lvl3pPr>
            <a:lvl4pPr marL="3200321" indent="-457188" eaLnBrk="0" hangingPunct="0">
              <a:defRPr>
                <a:solidFill>
                  <a:schemeClr val="tx1"/>
                </a:solidFill>
                <a:latin typeface="Calibri" panose="020F0502020204030204" pitchFamily="34" charset="0"/>
                <a:cs typeface="Arial" panose="020B0604020202020204" pitchFamily="34" charset="0"/>
              </a:defRPr>
            </a:lvl4pPr>
            <a:lvl5pPr marL="4114697" indent="-457188" eaLnBrk="0" hangingPunct="0">
              <a:defRPr>
                <a:solidFill>
                  <a:schemeClr val="tx1"/>
                </a:solidFill>
                <a:latin typeface="Calibri" panose="020F0502020204030204" pitchFamily="34" charset="0"/>
                <a:cs typeface="Arial" panose="020B0604020202020204" pitchFamily="34" charset="0"/>
              </a:defRPr>
            </a:lvl5pPr>
            <a:lvl6pPr marL="5029074" indent="-457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5943452" indent="-457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6857829" indent="-457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7772205" indent="-457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28E23F-9CDD-45A9-8271-CB4EF952CE1A}" type="slidenum">
              <a:rPr lang="en-US" altLang="en-US">
                <a:solidFill>
                  <a:srgbClr val="FFFFFF"/>
                </a:solidFill>
              </a:rPr>
              <a:pPr eaLnBrk="1" hangingPunct="1"/>
              <a:t>1</a:t>
            </a:fld>
            <a:endParaRPr lang="en-US" altLang="en-US">
              <a:solidFill>
                <a:srgbClr val="FFFFFF"/>
              </a:solidFill>
            </a:endParaRPr>
          </a:p>
        </p:txBody>
      </p:sp>
      <p:sp>
        <p:nvSpPr>
          <p:cNvPr id="6" name="Content Placeholder 2"/>
          <p:cNvSpPr>
            <a:spLocks noGrp="1"/>
          </p:cNvSpPr>
          <p:nvPr>
            <p:ph idx="1"/>
          </p:nvPr>
        </p:nvSpPr>
        <p:spPr>
          <a:xfrm>
            <a:off x="0" y="1281498"/>
            <a:ext cx="18207501" cy="9005501"/>
          </a:xfrm>
        </p:spPr>
        <p:txBody>
          <a:bodyPr vert="horz" wrap="square" lIns="137160" tIns="68580" rIns="137160" bIns="68580" rtlCol="0" anchor="t">
            <a:normAutofit fontScale="92500" lnSpcReduction="20000"/>
          </a:bodyPr>
          <a:lstStyle/>
          <a:p>
            <a:pPr algn="ctr">
              <a:lnSpc>
                <a:spcPct val="120000"/>
              </a:lnSpc>
            </a:pPr>
            <a:r>
              <a:rPr lang="en-US" sz="2700" b="1" dirty="0">
                <a:solidFill>
                  <a:schemeClr val="tx1"/>
                </a:solidFill>
                <a:latin typeface="Calibri" panose="020F0502020204030204" pitchFamily="34" charset="0"/>
                <a:ea typeface="Calibri" panose="020F0502020204030204" pitchFamily="34" charset="0"/>
                <a:cs typeface="Calibri" panose="020F0502020204030204" pitchFamily="34" charset="0"/>
              </a:rPr>
              <a:t>Guidance Plan:</a:t>
            </a:r>
          </a:p>
          <a:p>
            <a:pPr marL="514350" indent="-514350" algn="just">
              <a:lnSpc>
                <a:spcPct val="120000"/>
              </a:lnSpc>
              <a:buFont typeface="+mj-lt"/>
              <a:buAutoNum type="arabicPeriod"/>
            </a:pPr>
            <a:r>
              <a:rPr lang="en-GB" sz="2800" dirty="0">
                <a:latin typeface="Calibri" panose="020F0502020204030204" pitchFamily="34" charset="0"/>
                <a:ea typeface="Calibri" panose="020F0502020204030204" pitchFamily="34" charset="0"/>
                <a:cs typeface="Calibri" panose="020F0502020204030204" pitchFamily="34" charset="0"/>
              </a:rPr>
              <a:t>The emergence of Social Media has radically changed the information creation and consumption process and shifted the route of communication from </a:t>
            </a:r>
            <a:r>
              <a:rPr lang="en-IN" sz="2800" dirty="0">
                <a:latin typeface="Calibri" panose="020F0502020204030204" pitchFamily="34" charset="0"/>
                <a:ea typeface="Calibri" panose="020F0502020204030204" pitchFamily="34" charset="0"/>
                <a:cs typeface="Calibri" panose="020F0502020204030204" pitchFamily="34" charset="0"/>
              </a:rPr>
              <a:t>‘one to many’ channel, to being a ‘many to many’ channel. This has offered new opportunities and challenges to ECI's Mandate of conducting free, fair and transparent elections. </a:t>
            </a:r>
          </a:p>
          <a:p>
            <a:pPr marL="514350" indent="-514350" algn="just">
              <a:lnSpc>
                <a:spcPct val="120000"/>
              </a:lnSpc>
              <a:buFont typeface="+mj-lt"/>
              <a:buAutoNum type="arabicPeriod"/>
            </a:pPr>
            <a:r>
              <a:rPr lang="en-IN" sz="2800" dirty="0">
                <a:latin typeface="Calibri" panose="020F0502020204030204" pitchFamily="34" charset="0"/>
                <a:ea typeface="Calibri" panose="020F0502020204030204" pitchFamily="34" charset="0"/>
                <a:cs typeface="Calibri" panose="020F0502020204030204" pitchFamily="34" charset="0"/>
              </a:rPr>
              <a:t>This PPT has a 2-fold objective of informing and equipping the RO with strategies and mechanisms devised by ECI to respond in real time to the challenges of fake news, misinformation/disinformation and, to expose the ROs to the digital engagement initiatives of ECI in enhancing voter awareness and participation. </a:t>
            </a:r>
          </a:p>
          <a:p>
            <a:pPr marL="514350" indent="-514350" algn="just">
              <a:lnSpc>
                <a:spcPct val="120000"/>
              </a:lnSpc>
              <a:buFont typeface="+mj-lt"/>
              <a:buAutoNum type="arabicPeriod"/>
            </a:pPr>
            <a:r>
              <a:rPr lang="en-IN" sz="2800" dirty="0">
                <a:latin typeface="Calibri" panose="020F0502020204030204" pitchFamily="34" charset="0"/>
                <a:ea typeface="Calibri" panose="020F0502020204030204" pitchFamily="34" charset="0"/>
                <a:cs typeface="Calibri" panose="020F0502020204030204" pitchFamily="34" charset="0"/>
              </a:rPr>
              <a:t>The PPT opens with the evolution of the Social Media Guidelines culminating in the Voluntary Code of Ethics, its salient features along with its legal provisions, particularly regarding Hate Speech. The subsequent slides are devoted to Fake News/Disinformation/Misinformation and the ‘FACT Principle’ strategy adopted by ECI to tackle them, accompanied by relevant Case Studies. </a:t>
            </a:r>
          </a:p>
          <a:p>
            <a:pPr marL="514350" indent="-514350" algn="just">
              <a:lnSpc>
                <a:spcPct val="120000"/>
              </a:lnSpc>
              <a:buFont typeface="+mj-lt"/>
              <a:buAutoNum type="arabicPeriod"/>
            </a:pPr>
            <a:r>
              <a:rPr lang="en-IN" sz="2800" dirty="0">
                <a:latin typeface="Calibri" panose="020F0502020204030204" pitchFamily="34" charset="0"/>
                <a:ea typeface="Calibri" panose="020F0502020204030204" pitchFamily="34" charset="0"/>
                <a:cs typeface="Calibri" panose="020F0502020204030204" pitchFamily="34" charset="0"/>
              </a:rPr>
              <a:t>The focus then on shifts to the monitoring, reporting &amp; grievance redressal mechanisms. The RO is </a:t>
            </a:r>
            <a:r>
              <a:rPr lang="en-IN" sz="2800" dirty="0" smtClean="0">
                <a:latin typeface="Calibri" panose="020F0502020204030204" pitchFamily="34" charset="0"/>
                <a:ea typeface="Calibri" panose="020F0502020204030204" pitchFamily="34" charset="0"/>
                <a:cs typeface="Calibri" panose="020F0502020204030204" pitchFamily="34" charset="0"/>
              </a:rPr>
              <a:t>apprised </a:t>
            </a:r>
            <a:r>
              <a:rPr lang="en-IN" sz="2800" dirty="0">
                <a:latin typeface="Calibri" panose="020F0502020204030204" pitchFamily="34" charset="0"/>
                <a:ea typeface="Calibri" panose="020F0502020204030204" pitchFamily="34" charset="0"/>
                <a:cs typeface="Calibri" panose="020F0502020204030204" pitchFamily="34" charset="0"/>
              </a:rPr>
              <a:t>of the role of the </a:t>
            </a:r>
            <a:r>
              <a:rPr lang="en-GB" sz="2800" dirty="0">
                <a:latin typeface="Calibri" panose="020F0502020204030204" pitchFamily="34" charset="0"/>
                <a:ea typeface="Calibri" panose="020F0502020204030204" pitchFamily="34" charset="0"/>
                <a:cs typeface="Calibri" panose="020F0502020204030204" pitchFamily="34" charset="0"/>
              </a:rPr>
              <a:t>Social Media Expert in MCMC. The Reporting Channels for </a:t>
            </a:r>
            <a:r>
              <a:rPr lang="en-IN" sz="2800" dirty="0">
                <a:latin typeface="Calibri" panose="020F0502020204030204" pitchFamily="34" charset="0"/>
                <a:ea typeface="Calibri" panose="020F0502020204030204" pitchFamily="34" charset="0"/>
                <a:cs typeface="Calibri" panose="020F0502020204030204" pitchFamily="34" charset="0"/>
              </a:rPr>
              <a:t>social media for violations is elucidated thereupon along with the actions undertaken at each stage. Subsequently the PPT briefs the RO of the </a:t>
            </a:r>
            <a:r>
              <a:rPr lang="en-US" sz="2800" dirty="0">
                <a:latin typeface="Calibri" panose="020F0502020204030204" pitchFamily="34" charset="0"/>
                <a:ea typeface="Calibri" panose="020F0502020204030204" pitchFamily="34" charset="0"/>
                <a:cs typeface="Calibri" panose="020F0502020204030204" pitchFamily="34" charset="0"/>
                <a:sym typeface="Montserrat"/>
              </a:rPr>
              <a:t>grievance redressal channel and procedure and the role of the Nodal Officers for the same. </a:t>
            </a:r>
            <a:endParaRPr lang="en-IN" sz="2800" dirty="0">
              <a:latin typeface="Calibri" panose="020F0502020204030204" pitchFamily="34" charset="0"/>
              <a:ea typeface="Calibri" panose="020F0502020204030204" pitchFamily="34" charset="0"/>
              <a:cs typeface="Calibri" panose="020F0502020204030204" pitchFamily="34" charset="0"/>
            </a:endParaRPr>
          </a:p>
          <a:p>
            <a:pPr marL="514350" indent="-514350" algn="just">
              <a:lnSpc>
                <a:spcPct val="120000"/>
              </a:lnSpc>
              <a:buFont typeface="+mj-lt"/>
              <a:buAutoNum type="arabicPeriod"/>
            </a:pPr>
            <a:r>
              <a:rPr lang="en-IN" sz="2800" dirty="0">
                <a:latin typeface="Calibri" panose="020F0502020204030204" pitchFamily="34" charset="0"/>
                <a:ea typeface="Calibri" panose="020F0502020204030204" pitchFamily="34" charset="0"/>
                <a:cs typeface="Calibri" panose="020F0502020204030204" pitchFamily="34" charset="0"/>
              </a:rPr>
              <a:t>In the section on ECI’s presence on Social Media, the RO is made aware of the various platform account details and the roles and responsibilities of the CEO, DEO, Social Media Nodal Officer, etc. who have been charged with different platform operations. Particular emphasis is given on </a:t>
            </a:r>
            <a:r>
              <a:rPr lang="en-GB" sz="2800" dirty="0">
                <a:latin typeface="Calibri" panose="020F0502020204030204" pitchFamily="34" charset="0"/>
                <a:ea typeface="Calibri" panose="020F0502020204030204" pitchFamily="34" charset="0"/>
                <a:cs typeface="Calibri" panose="020F0502020204030204" pitchFamily="34" charset="0"/>
              </a:rPr>
              <a:t>the </a:t>
            </a:r>
            <a:r>
              <a:rPr lang="en-GB" sz="2800" dirty="0" err="1">
                <a:latin typeface="Calibri" panose="020F0502020204030204" pitchFamily="34" charset="0"/>
                <a:ea typeface="Calibri" panose="020F0502020204030204" pitchFamily="34" charset="0"/>
                <a:cs typeface="Calibri" panose="020F0502020204030204" pitchFamily="34" charset="0"/>
              </a:rPr>
              <a:t>SoP</a:t>
            </a:r>
            <a:r>
              <a:rPr lang="en-GB" sz="2800" dirty="0">
                <a:latin typeface="Calibri" panose="020F0502020204030204" pitchFamily="34" charset="0"/>
                <a:ea typeface="Calibri" panose="020F0502020204030204" pitchFamily="34" charset="0"/>
                <a:cs typeface="Calibri" panose="020F0502020204030204" pitchFamily="34" charset="0"/>
              </a:rPr>
              <a:t> for pre-poll and </a:t>
            </a:r>
            <a:r>
              <a:rPr lang="en-GB" sz="2800" dirty="0">
                <a:latin typeface="Calibri" panose="020F0502020204030204" pitchFamily="34" charset="0"/>
                <a:ea typeface="Calibri" panose="020F0502020204030204" pitchFamily="34" charset="0"/>
                <a:cs typeface="Calibri" panose="020F0502020204030204" pitchFamily="34" charset="0"/>
                <a:sym typeface="Montserrat" charset="0"/>
              </a:rPr>
              <a:t>Polling Day Social Media updates. </a:t>
            </a:r>
          </a:p>
          <a:p>
            <a:pPr marL="514350" indent="-514350" algn="just">
              <a:lnSpc>
                <a:spcPct val="120000"/>
              </a:lnSpc>
              <a:buFont typeface="+mj-lt"/>
              <a:buAutoNum type="arabicPeriod"/>
            </a:pPr>
            <a:r>
              <a:rPr lang="en-GB" sz="2800" dirty="0">
                <a:latin typeface="Calibri" panose="020F0502020204030204" pitchFamily="34" charset="0"/>
                <a:ea typeface="Calibri" panose="020F0502020204030204" pitchFamily="34" charset="0"/>
                <a:cs typeface="Calibri" panose="020F0502020204030204" pitchFamily="34" charset="0"/>
                <a:sym typeface="Montserrat" charset="0"/>
              </a:rPr>
              <a:t>The PPT then dwells into the digital engagement aspects aimed at enhancing voter awareness &amp; education and voter participation. ECI campaigns and creatives developed have been presented for guidance of the RO. </a:t>
            </a:r>
          </a:p>
          <a:p>
            <a:pPr marL="514350" indent="-514350" algn="just">
              <a:lnSpc>
                <a:spcPct val="120000"/>
              </a:lnSpc>
              <a:buFont typeface="+mj-lt"/>
              <a:buAutoNum type="arabicPeriod"/>
            </a:pPr>
            <a:r>
              <a:rPr lang="en-GB" sz="2800" dirty="0">
                <a:latin typeface="Calibri" panose="020F0502020204030204" pitchFamily="34" charset="0"/>
                <a:ea typeface="Calibri" panose="020F0502020204030204" pitchFamily="34" charset="0"/>
                <a:cs typeface="Calibri" panose="020F0502020204030204" pitchFamily="34" charset="0"/>
                <a:sym typeface="Montserrat" charset="0"/>
              </a:rPr>
              <a:t>The concluding segment of the PPT is a retrospective for the RO on the Social Media initiatives and activities undertaken during the </a:t>
            </a:r>
            <a:r>
              <a:rPr lang="en-IN" sz="2800" dirty="0">
                <a:latin typeface="Calibri" panose="020F0502020204030204" pitchFamily="34" charset="0"/>
                <a:ea typeface="Calibri" panose="020F0502020204030204" pitchFamily="34" charset="0"/>
                <a:cs typeface="Calibri" panose="020F0502020204030204" pitchFamily="34" charset="0"/>
              </a:rPr>
              <a:t>General Elections 2019. </a:t>
            </a:r>
          </a:p>
          <a:p>
            <a:pPr marL="514350" indent="-514350" algn="just">
              <a:lnSpc>
                <a:spcPct val="120000"/>
              </a:lnSpc>
              <a:buFont typeface="+mj-lt"/>
              <a:buAutoNum type="arabicPeriod"/>
            </a:pPr>
            <a:endParaRPr lang="en-IN" sz="2700" dirty="0">
              <a:latin typeface="Calibri" panose="020F0502020204030204" pitchFamily="34" charset="0"/>
              <a:ea typeface="Calibri" panose="020F0502020204030204" pitchFamily="34" charset="0"/>
              <a:cs typeface="Calibri" panose="020F0502020204030204" pitchFamily="34" charset="0"/>
            </a:endParaRPr>
          </a:p>
          <a:p>
            <a:pPr marL="771525" indent="-771525" algn="just">
              <a:lnSpc>
                <a:spcPct val="120000"/>
              </a:lnSpc>
              <a:buFont typeface="+mj-lt"/>
              <a:buAutoNum type="arabicPeriod"/>
            </a:pPr>
            <a:endParaRPr lang="en-US" sz="2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71525" indent="-771525" algn="just">
              <a:lnSpc>
                <a:spcPct val="120000"/>
              </a:lnSpc>
              <a:buFont typeface="+mj-lt"/>
              <a:buAutoNum type="arabicPeriod"/>
            </a:pPr>
            <a:endParaRPr lang="en-US" sz="27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478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65028" y="1943100"/>
            <a:ext cx="16828135" cy="6335068"/>
          </a:xfrm>
          <a:prstGeom prst="rect">
            <a:avLst/>
          </a:prstGeom>
        </p:spPr>
        <p:txBody>
          <a:bodyPr vert="horz" wrap="square" lIns="0" tIns="30480" rIns="0" bIns="0" rtlCol="0">
            <a:spAutoFit/>
          </a:bodyPr>
          <a:lstStyle/>
          <a:p>
            <a:pPr marL="12700" marR="60960">
              <a:lnSpc>
                <a:spcPts val="3450"/>
              </a:lnSpc>
              <a:spcBef>
                <a:spcPts val="240"/>
              </a:spcBef>
              <a:buSzPct val="96551"/>
              <a:buFont typeface="Lucida Sans Unicode"/>
              <a:buChar char="▪"/>
              <a:tabLst>
                <a:tab pos="381635" algn="l"/>
                <a:tab pos="6219190" algn="l"/>
              </a:tabLst>
            </a:pP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Social </a:t>
            </a:r>
            <a:r>
              <a:rPr sz="2900" spc="35" dirty="0">
                <a:solidFill>
                  <a:srgbClr val="181818"/>
                </a:solidFill>
                <a:latin typeface="Calibri" panose="020F0502020204030204" pitchFamily="34" charset="0"/>
                <a:ea typeface="Calibri" panose="020F0502020204030204" pitchFamily="34" charset="0"/>
                <a:cs typeface="Calibri" panose="020F0502020204030204" pitchFamily="34" charset="0"/>
              </a:rPr>
              <a:t>Media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platforms </a:t>
            </a:r>
            <a:r>
              <a:rPr sz="2900" spc="-170" dirty="0">
                <a:solidFill>
                  <a:srgbClr val="181818"/>
                </a:solidFill>
                <a:latin typeface="Calibri" panose="020F0502020204030204" pitchFamily="34" charset="0"/>
                <a:ea typeface="Calibri" panose="020F0502020204030204" pitchFamily="34" charset="0"/>
                <a:cs typeface="Calibri" panose="020F0502020204030204" pitchFamily="34" charset="0"/>
              </a:rPr>
              <a:t>will </a:t>
            </a:r>
            <a:r>
              <a:rPr sz="2900" spc="-140" dirty="0">
                <a:solidFill>
                  <a:srgbClr val="181818"/>
                </a:solidFill>
                <a:latin typeface="Calibri" panose="020F0502020204030204" pitchFamily="34" charset="0"/>
                <a:ea typeface="Calibri" panose="020F0502020204030204" pitchFamily="34" charset="0"/>
                <a:cs typeface="Calibri" panose="020F0502020204030204" pitchFamily="34" charset="0"/>
              </a:rPr>
              <a:t>voluntarily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undertake </a:t>
            </a:r>
            <a:r>
              <a:rPr sz="2900" spc="-125" dirty="0">
                <a:solidFill>
                  <a:srgbClr val="181818"/>
                </a:solidFill>
                <a:latin typeface="Calibri" panose="020F0502020204030204" pitchFamily="34" charset="0"/>
                <a:ea typeface="Calibri" panose="020F0502020204030204" pitchFamily="34" charset="0"/>
                <a:cs typeface="Calibri" panose="020F0502020204030204" pitchFamily="34" charset="0"/>
              </a:rPr>
              <a:t>information, </a:t>
            </a:r>
            <a:r>
              <a:rPr sz="2900" spc="-40" dirty="0">
                <a:solidFill>
                  <a:srgbClr val="181818"/>
                </a:solidFill>
                <a:latin typeface="Calibri" panose="020F0502020204030204" pitchFamily="34" charset="0"/>
                <a:ea typeface="Calibri" panose="020F0502020204030204" pitchFamily="34" charset="0"/>
                <a:cs typeface="Calibri" panose="020F0502020204030204" pitchFamily="34" charset="0"/>
              </a:rPr>
              <a:t>education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sz="2900" spc="-75" dirty="0">
                <a:solidFill>
                  <a:srgbClr val="181818"/>
                </a:solidFill>
                <a:latin typeface="Calibri" panose="020F0502020204030204" pitchFamily="34" charset="0"/>
                <a:ea typeface="Calibri" panose="020F0502020204030204" pitchFamily="34" charset="0"/>
                <a:cs typeface="Calibri" panose="020F0502020204030204" pitchFamily="34" charset="0"/>
              </a:rPr>
              <a:t>communication </a:t>
            </a:r>
            <a:r>
              <a:rPr sz="2900" spc="5" dirty="0">
                <a:solidFill>
                  <a:srgbClr val="181818"/>
                </a:solidFill>
                <a:latin typeface="Calibri" panose="020F0502020204030204" pitchFamily="34" charset="0"/>
                <a:ea typeface="Calibri" panose="020F0502020204030204" pitchFamily="34" charset="0"/>
                <a:cs typeface="Calibri" panose="020F0502020204030204" pitchFamily="34" charset="0"/>
              </a:rPr>
              <a:t>campaigns </a:t>
            </a:r>
            <a:r>
              <a:rPr sz="2900" spc="-86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build</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awareness</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including</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75" dirty="0">
                <a:solidFill>
                  <a:srgbClr val="181818"/>
                </a:solidFill>
                <a:latin typeface="Calibri" panose="020F0502020204030204" pitchFamily="34" charset="0"/>
                <a:ea typeface="Calibri" panose="020F0502020204030204" pitchFamily="34" charset="0"/>
                <a:cs typeface="Calibri" panose="020F0502020204030204" pitchFamily="34" charset="0"/>
              </a:rPr>
              <a:t>electoral	</a:t>
            </a:r>
            <a:r>
              <a:rPr sz="2900" spc="-45" dirty="0">
                <a:solidFill>
                  <a:srgbClr val="181818"/>
                </a:solidFill>
                <a:latin typeface="Calibri" panose="020F0502020204030204" pitchFamily="34" charset="0"/>
                <a:ea typeface="Calibri" panose="020F0502020204030204" pitchFamily="34" charset="0"/>
                <a:cs typeface="Calibri" panose="020F0502020204030204" pitchFamily="34" charset="0"/>
              </a:rPr>
              <a:t>laws</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05" dirty="0">
                <a:solidFill>
                  <a:srgbClr val="181818"/>
                </a:solidFill>
                <a:latin typeface="Calibri" panose="020F0502020204030204" pitchFamily="34" charset="0"/>
                <a:ea typeface="Calibri" panose="020F0502020204030204" pitchFamily="34" charset="0"/>
                <a:cs typeface="Calibri" panose="020F0502020204030204" pitchFamily="34" charset="0"/>
              </a:rPr>
              <a:t>other</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75" dirty="0">
                <a:solidFill>
                  <a:srgbClr val="181818"/>
                </a:solidFill>
                <a:latin typeface="Calibri" panose="020F0502020204030204" pitchFamily="34" charset="0"/>
                <a:ea typeface="Calibri" panose="020F0502020204030204" pitchFamily="34" charset="0"/>
                <a:cs typeface="Calibri" panose="020F0502020204030204" pitchFamily="34" charset="0"/>
              </a:rPr>
              <a:t>related</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20" dirty="0">
                <a:solidFill>
                  <a:srgbClr val="181818"/>
                </a:solidFill>
                <a:latin typeface="Calibri" panose="020F0502020204030204" pitchFamily="34" charset="0"/>
                <a:ea typeface="Calibri" panose="020F0502020204030204" pitchFamily="34" charset="0"/>
                <a:cs typeface="Calibri" panose="020F0502020204030204" pitchFamily="34" charset="0"/>
              </a:rPr>
              <a:t>instructions.</a:t>
            </a:r>
            <a:endParaRPr sz="29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20"/>
              </a:spcBef>
              <a:buClr>
                <a:srgbClr val="181818"/>
              </a:buClr>
              <a:buFont typeface="Lucida Sans Unicode"/>
              <a:buChar char="▪"/>
            </a:pPr>
            <a:endParaRPr sz="2950" dirty="0">
              <a:latin typeface="Calibri" panose="020F0502020204030204" pitchFamily="34" charset="0"/>
              <a:ea typeface="Calibri" panose="020F0502020204030204" pitchFamily="34" charset="0"/>
              <a:cs typeface="Calibri" panose="020F0502020204030204" pitchFamily="34" charset="0"/>
            </a:endParaRPr>
          </a:p>
          <a:p>
            <a:pPr marL="12700" marR="426084">
              <a:lnSpc>
                <a:spcPts val="3450"/>
              </a:lnSpc>
              <a:spcBef>
                <a:spcPts val="5"/>
              </a:spcBef>
              <a:buSzPct val="96551"/>
              <a:buFont typeface="Lucida Sans Unicode"/>
              <a:buChar char="▪"/>
              <a:tabLst>
                <a:tab pos="381635" algn="l"/>
              </a:tabLst>
            </a:pP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35"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platforms </a:t>
            </a: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have</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35" dirty="0">
                <a:solidFill>
                  <a:srgbClr val="181818"/>
                </a:solidFill>
                <a:latin typeface="Calibri" panose="020F0502020204030204" pitchFamily="34" charset="0"/>
                <a:ea typeface="Calibri" panose="020F0502020204030204" pitchFamily="34" charset="0"/>
                <a:cs typeface="Calibri" panose="020F0502020204030204" pitchFamily="34" charset="0"/>
              </a:rPr>
              <a:t>created</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25" dirty="0">
                <a:solidFill>
                  <a:srgbClr val="181818"/>
                </a:solidFill>
                <a:latin typeface="Calibri" panose="020F0502020204030204" pitchFamily="34" charset="0"/>
                <a:ea typeface="Calibri" panose="020F0502020204030204" pitchFamily="34" charset="0"/>
                <a:cs typeface="Calibri" panose="020F0502020204030204" pitchFamily="34" charset="0"/>
              </a:rPr>
              <a:t>a</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45" dirty="0">
                <a:solidFill>
                  <a:srgbClr val="181818"/>
                </a:solidFill>
                <a:latin typeface="Calibri" panose="020F0502020204030204" pitchFamily="34" charset="0"/>
                <a:ea typeface="Calibri" panose="020F0502020204030204" pitchFamily="34" charset="0"/>
                <a:cs typeface="Calibri" panose="020F0502020204030204" pitchFamily="34" charset="0"/>
              </a:rPr>
              <a:t>high</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45" dirty="0">
                <a:solidFill>
                  <a:srgbClr val="181818"/>
                </a:solidFill>
                <a:latin typeface="Calibri" panose="020F0502020204030204" pitchFamily="34" charset="0"/>
                <a:ea typeface="Calibri" panose="020F0502020204030204" pitchFamily="34" charset="0"/>
                <a:cs typeface="Calibri" panose="020F0502020204030204" pitchFamily="34" charset="0"/>
              </a:rPr>
              <a:t>priority</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0" dirty="0">
                <a:solidFill>
                  <a:srgbClr val="181818"/>
                </a:solidFill>
                <a:latin typeface="Calibri" panose="020F0502020204030204" pitchFamily="34" charset="0"/>
                <a:ea typeface="Calibri" panose="020F0502020204030204" pitchFamily="34" charset="0"/>
                <a:cs typeface="Calibri" panose="020F0502020204030204" pitchFamily="34" charset="0"/>
              </a:rPr>
              <a:t>dedicated</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35" dirty="0">
                <a:solidFill>
                  <a:srgbClr val="181818"/>
                </a:solidFill>
                <a:latin typeface="Calibri" panose="020F0502020204030204" pitchFamily="34" charset="0"/>
                <a:ea typeface="Calibri" panose="020F0502020204030204" pitchFamily="34" charset="0"/>
                <a:cs typeface="Calibri" panose="020F0502020204030204" pitchFamily="34" charset="0"/>
              </a:rPr>
              <a:t>grievance</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redressal</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5" dirty="0">
                <a:solidFill>
                  <a:srgbClr val="181818"/>
                </a:solidFill>
                <a:latin typeface="Calibri" panose="020F0502020204030204" pitchFamily="34" charset="0"/>
                <a:ea typeface="Calibri" panose="020F0502020204030204" pitchFamily="34" charset="0"/>
                <a:cs typeface="Calibri" panose="020F0502020204030204" pitchFamily="34" charset="0"/>
              </a:rPr>
              <a:t>channel</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for</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taking </a:t>
            </a:r>
            <a:r>
              <a:rPr sz="2900" spc="-86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900" spc="-70" smtClean="0">
                <a:solidFill>
                  <a:srgbClr val="181818"/>
                </a:solidFill>
                <a:latin typeface="Calibri" panose="020F0502020204030204" pitchFamily="34" charset="0"/>
                <a:ea typeface="Calibri" panose="020F0502020204030204" pitchFamily="34" charset="0"/>
                <a:cs typeface="Calibri" panose="020F0502020204030204" pitchFamily="34" charset="0"/>
              </a:rPr>
              <a:t>expeditious </a:t>
            </a:r>
            <a:r>
              <a:rPr sz="2900" spc="-45" smtClean="0">
                <a:solidFill>
                  <a:srgbClr val="181818"/>
                </a:solidFill>
                <a:latin typeface="Calibri" panose="020F0502020204030204" pitchFamily="34" charset="0"/>
                <a:ea typeface="Calibri" panose="020F0502020204030204" pitchFamily="34" charset="0"/>
                <a:cs typeface="Calibri" panose="020F0502020204030204" pitchFamily="34" charset="0"/>
              </a:rPr>
              <a:t>action</a:t>
            </a:r>
            <a:r>
              <a:rPr sz="2900" spc="-95"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40"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30" dirty="0">
                <a:solidFill>
                  <a:srgbClr val="181818"/>
                </a:solidFill>
                <a:latin typeface="Calibri" panose="020F0502020204030204" pitchFamily="34" charset="0"/>
                <a:ea typeface="Calibri" panose="020F0502020204030204" pitchFamily="34" charset="0"/>
                <a:cs typeface="Calibri" panose="020F0502020204030204" pitchFamily="34" charset="0"/>
              </a:rPr>
              <a:t>cases</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75" dirty="0">
                <a:solidFill>
                  <a:srgbClr val="181818"/>
                </a:solidFill>
                <a:latin typeface="Calibri" panose="020F0502020204030204" pitchFamily="34" charset="0"/>
                <a:ea typeface="Calibri" panose="020F0502020204030204" pitchFamily="34" charset="0"/>
                <a:cs typeface="Calibri" panose="020F0502020204030204" pitchFamily="34" charset="0"/>
              </a:rPr>
              <a:t>reported</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by</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ECI.</a:t>
            </a:r>
            <a:endParaRPr sz="29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20"/>
              </a:spcBef>
              <a:buClr>
                <a:srgbClr val="181818"/>
              </a:buClr>
              <a:buFont typeface="Lucida Sans Unicode"/>
              <a:buChar char="▪"/>
            </a:pPr>
            <a:endParaRPr sz="2950" dirty="0">
              <a:latin typeface="Calibri" panose="020F0502020204030204" pitchFamily="34" charset="0"/>
              <a:ea typeface="Calibri" panose="020F0502020204030204" pitchFamily="34" charset="0"/>
              <a:cs typeface="Calibri" panose="020F0502020204030204" pitchFamily="34" charset="0"/>
            </a:endParaRPr>
          </a:p>
          <a:p>
            <a:pPr marL="12700" marR="800735">
              <a:lnSpc>
                <a:spcPts val="3450"/>
              </a:lnSpc>
              <a:buSzPct val="96551"/>
              <a:buFont typeface="Lucida Sans Unicode"/>
              <a:buChar char="▪"/>
              <a:tabLst>
                <a:tab pos="381635" algn="l"/>
              </a:tabLst>
            </a:pP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35"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00" dirty="0">
                <a:solidFill>
                  <a:srgbClr val="181818"/>
                </a:solidFill>
                <a:latin typeface="Calibri" panose="020F0502020204030204" pitchFamily="34" charset="0"/>
                <a:ea typeface="Calibri" panose="020F0502020204030204" pitchFamily="34" charset="0"/>
                <a:cs typeface="Calibri" panose="020F0502020204030204" pitchFamily="34" charset="0"/>
              </a:rPr>
              <a:t>Platforms</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ECI</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have</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35" dirty="0">
                <a:solidFill>
                  <a:srgbClr val="181818"/>
                </a:solidFill>
                <a:latin typeface="Calibri" panose="020F0502020204030204" pitchFamily="34" charset="0"/>
                <a:ea typeface="Calibri" panose="020F0502020204030204" pitchFamily="34" charset="0"/>
                <a:cs typeface="Calibri" panose="020F0502020204030204" pitchFamily="34" charset="0"/>
              </a:rPr>
              <a:t>developed</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25" dirty="0">
                <a:solidFill>
                  <a:srgbClr val="181818"/>
                </a:solidFill>
                <a:latin typeface="Calibri" panose="020F0502020204030204" pitchFamily="34" charset="0"/>
                <a:ea typeface="Calibri" panose="020F0502020204030204" pitchFamily="34" charset="0"/>
                <a:cs typeface="Calibri" panose="020F0502020204030204" pitchFamily="34" charset="0"/>
              </a:rPr>
              <a:t>a</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notification</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70" dirty="0">
                <a:solidFill>
                  <a:srgbClr val="181818"/>
                </a:solidFill>
                <a:latin typeface="Calibri" panose="020F0502020204030204" pitchFamily="34" charset="0"/>
                <a:ea typeface="Calibri" panose="020F0502020204030204" pitchFamily="34" charset="0"/>
                <a:cs typeface="Calibri" panose="020F0502020204030204" pitchFamily="34" charset="0"/>
              </a:rPr>
              <a:t>mechanism</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20" dirty="0">
                <a:solidFill>
                  <a:srgbClr val="181818"/>
                </a:solidFill>
                <a:latin typeface="Calibri" panose="020F0502020204030204" pitchFamily="34" charset="0"/>
                <a:ea typeface="Calibri" panose="020F0502020204030204" pitchFamily="34" charset="0"/>
                <a:cs typeface="Calibri" panose="020F0502020204030204" pitchFamily="34" charset="0"/>
              </a:rPr>
              <a:t>-</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thus</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ECI</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can</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25" dirty="0">
                <a:solidFill>
                  <a:srgbClr val="181818"/>
                </a:solidFill>
                <a:latin typeface="Calibri" panose="020F0502020204030204" pitchFamily="34" charset="0"/>
                <a:ea typeface="Calibri" panose="020F0502020204030204" pitchFamily="34" charset="0"/>
                <a:cs typeface="Calibri" panose="020F0502020204030204" pitchFamily="34" charset="0"/>
              </a:rPr>
              <a:t>notify</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 </a:t>
            </a:r>
            <a:r>
              <a:rPr sz="2900" spc="-85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relevant</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platforms</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potential</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violations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b="1" spc="-2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a:t>
            </a:r>
            <a:r>
              <a:rPr sz="2900" b="1" spc="-9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sz="2900" b="1" spc="-160" dirty="0">
                <a:solidFill>
                  <a:srgbClr val="FF0000"/>
                </a:solidFill>
                <a:latin typeface="Calibri" panose="020F0502020204030204" pitchFamily="34" charset="0"/>
                <a:ea typeface="Calibri" panose="020F0502020204030204" pitchFamily="34" charset="0"/>
                <a:cs typeface="Calibri" panose="020F0502020204030204" pitchFamily="34" charset="0"/>
              </a:rPr>
              <a:t>126</a:t>
            </a:r>
            <a:r>
              <a:rPr sz="29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2900" b="1" spc="-25" dirty="0" smtClean="0">
                <a:solidFill>
                  <a:srgbClr val="FF0000"/>
                </a:solidFill>
                <a:latin typeface="Calibri" panose="020F0502020204030204" pitchFamily="34" charset="0"/>
                <a:ea typeface="Calibri" panose="020F0502020204030204" pitchFamily="34" charset="0"/>
                <a:cs typeface="Calibri" panose="020F0502020204030204" pitchFamily="34" charset="0"/>
              </a:rPr>
              <a:t>RPA </a:t>
            </a:r>
            <a:r>
              <a:rPr sz="2900" b="1" spc="-34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1951</a:t>
            </a:r>
            <a:r>
              <a:rPr sz="2900" b="1" spc="-9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05" dirty="0">
                <a:solidFill>
                  <a:srgbClr val="181818"/>
                </a:solidFill>
                <a:latin typeface="Calibri" panose="020F0502020204030204" pitchFamily="34" charset="0"/>
                <a:ea typeface="Calibri" panose="020F0502020204030204" pitchFamily="34" charset="0"/>
                <a:cs typeface="Calibri" panose="020F0502020204030204" pitchFamily="34" charset="0"/>
              </a:rPr>
              <a:t>other</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75" dirty="0">
                <a:solidFill>
                  <a:srgbClr val="181818"/>
                </a:solidFill>
                <a:latin typeface="Calibri" panose="020F0502020204030204" pitchFamily="34" charset="0"/>
                <a:ea typeface="Calibri" panose="020F0502020204030204" pitchFamily="34" charset="0"/>
                <a:cs typeface="Calibri" panose="020F0502020204030204" pitchFamily="34" charset="0"/>
              </a:rPr>
              <a:t>electoral</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laws.</a:t>
            </a:r>
            <a:endParaRPr sz="29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25"/>
              </a:spcBef>
              <a:buClr>
                <a:srgbClr val="181818"/>
              </a:buClr>
              <a:buFont typeface="Lucida Sans Unicode"/>
              <a:buChar char="▪"/>
            </a:pPr>
            <a:endParaRPr sz="2950" dirty="0">
              <a:latin typeface="Calibri" panose="020F0502020204030204" pitchFamily="34" charset="0"/>
              <a:ea typeface="Calibri" panose="020F0502020204030204" pitchFamily="34" charset="0"/>
              <a:cs typeface="Calibri" panose="020F0502020204030204" pitchFamily="34" charset="0"/>
            </a:endParaRPr>
          </a:p>
          <a:p>
            <a:pPr marL="12700" marR="5080">
              <a:lnSpc>
                <a:spcPts val="3450"/>
              </a:lnSpc>
              <a:buSzPct val="96551"/>
              <a:buFont typeface="Lucida Sans Unicode"/>
              <a:buChar char="▪"/>
              <a:tabLst>
                <a:tab pos="381635" algn="l"/>
              </a:tabLst>
            </a:pPr>
            <a:r>
              <a:rPr sz="2900" spc="-100" dirty="0">
                <a:solidFill>
                  <a:srgbClr val="181818"/>
                </a:solidFill>
                <a:latin typeface="Calibri" panose="020F0502020204030204" pitchFamily="34" charset="0"/>
                <a:ea typeface="Calibri" panose="020F0502020204030204" pitchFamily="34" charset="0"/>
                <a:cs typeface="Calibri" panose="020F0502020204030204" pitchFamily="34" charset="0"/>
              </a:rPr>
              <a:t>Platforms</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70" dirty="0">
                <a:solidFill>
                  <a:srgbClr val="181818"/>
                </a:solidFill>
                <a:latin typeface="Calibri" panose="020F0502020204030204" pitchFamily="34" charset="0"/>
                <a:ea typeface="Calibri" panose="020F0502020204030204" pitchFamily="34" charset="0"/>
                <a:cs typeface="Calibri" panose="020F0502020204030204" pitchFamily="34" charset="0"/>
              </a:rPr>
              <a:t>will</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ensure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00" dirty="0">
                <a:solidFill>
                  <a:srgbClr val="181818"/>
                </a:solidFill>
                <a:latin typeface="Calibri" panose="020F0502020204030204" pitchFamily="34" charset="0"/>
                <a:ea typeface="Calibri" panose="020F0502020204030204" pitchFamily="34" charset="0"/>
                <a:cs typeface="Calibri" panose="020F0502020204030204" pitchFamily="34" charset="0"/>
              </a:rPr>
              <a:t>that</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all</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political</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advertisements</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40"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45" dirty="0">
                <a:solidFill>
                  <a:srgbClr val="181818"/>
                </a:solidFill>
                <a:latin typeface="Calibri" panose="020F0502020204030204" pitchFamily="34" charset="0"/>
                <a:ea typeface="Calibri" panose="020F0502020204030204" pitchFamily="34" charset="0"/>
                <a:cs typeface="Calibri" panose="020F0502020204030204" pitchFamily="34" charset="0"/>
              </a:rPr>
              <a:t>their</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platforms</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40" dirty="0">
                <a:solidFill>
                  <a:srgbClr val="181818"/>
                </a:solidFill>
                <a:latin typeface="Calibri" panose="020F0502020204030204" pitchFamily="34" charset="0"/>
                <a:ea typeface="Calibri" panose="020F0502020204030204" pitchFamily="34" charset="0"/>
                <a:cs typeface="Calibri" panose="020F0502020204030204" pitchFamily="34" charset="0"/>
              </a:rPr>
              <a:t>are</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pre-certified</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20" dirty="0">
                <a:solidFill>
                  <a:srgbClr val="181818"/>
                </a:solidFill>
                <a:latin typeface="Calibri" panose="020F0502020204030204" pitchFamily="34" charset="0"/>
                <a:ea typeface="Calibri" panose="020F0502020204030204" pitchFamily="34" charset="0"/>
                <a:cs typeface="Calibri" panose="020F0502020204030204" pitchFamily="34" charset="0"/>
              </a:rPr>
              <a:t>from</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35" dirty="0">
                <a:solidFill>
                  <a:srgbClr val="181818"/>
                </a:solidFill>
                <a:latin typeface="Calibri" panose="020F0502020204030204" pitchFamily="34" charset="0"/>
                <a:ea typeface="Calibri" panose="020F0502020204030204" pitchFamily="34" charset="0"/>
                <a:cs typeface="Calibri" panose="020F0502020204030204" pitchFamily="34" charset="0"/>
              </a:rPr>
              <a:t>Media </a:t>
            </a:r>
            <a:r>
              <a:rPr sz="2900" spc="-86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0" dirty="0">
                <a:solidFill>
                  <a:srgbClr val="181818"/>
                </a:solidFill>
                <a:latin typeface="Calibri" panose="020F0502020204030204" pitchFamily="34" charset="0"/>
                <a:ea typeface="Calibri" panose="020F0502020204030204" pitchFamily="34" charset="0"/>
                <a:cs typeface="Calibri" panose="020F0502020204030204" pitchFamily="34" charset="0"/>
              </a:rPr>
              <a:t>Certification</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5" dirty="0">
                <a:solidFill>
                  <a:srgbClr val="181818"/>
                </a:solidFill>
                <a:latin typeface="Calibri" panose="020F0502020204030204" pitchFamily="34" charset="0"/>
                <a:ea typeface="Calibri" panose="020F0502020204030204" pitchFamily="34" charset="0"/>
                <a:cs typeface="Calibri" panose="020F0502020204030204" pitchFamily="34" charset="0"/>
              </a:rPr>
              <a:t>Monitoring</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0" dirty="0">
                <a:solidFill>
                  <a:srgbClr val="181818"/>
                </a:solidFill>
                <a:latin typeface="Calibri" panose="020F0502020204030204" pitchFamily="34" charset="0"/>
                <a:ea typeface="Calibri" panose="020F0502020204030204" pitchFamily="34" charset="0"/>
                <a:cs typeface="Calibri" panose="020F0502020204030204" pitchFamily="34" charset="0"/>
              </a:rPr>
              <a:t>Committees</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5" dirty="0">
                <a:solidFill>
                  <a:srgbClr val="181818"/>
                </a:solidFill>
                <a:latin typeface="Calibri" panose="020F0502020204030204" pitchFamily="34" charset="0"/>
                <a:ea typeface="Calibri" panose="020F0502020204030204" pitchFamily="34" charset="0"/>
                <a:cs typeface="Calibri" panose="020F0502020204030204" pitchFamily="34" charset="0"/>
              </a:rPr>
              <a:t>as</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70" dirty="0">
                <a:solidFill>
                  <a:srgbClr val="181818"/>
                </a:solidFill>
                <a:latin typeface="Calibri" panose="020F0502020204030204" pitchFamily="34" charset="0"/>
                <a:ea typeface="Calibri" panose="020F0502020204030204" pitchFamily="34" charset="0"/>
                <a:cs typeface="Calibri" panose="020F0502020204030204" pitchFamily="34" charset="0"/>
              </a:rPr>
              <a:t>per</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directions</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35" dirty="0">
                <a:solidFill>
                  <a:srgbClr val="181818"/>
                </a:solidFill>
                <a:latin typeface="Calibri" panose="020F0502020204030204" pitchFamily="34" charset="0"/>
                <a:ea typeface="Calibri" panose="020F0502020204030204" pitchFamily="34" charset="0"/>
                <a:cs typeface="Calibri" panose="020F0502020204030204" pitchFamily="34" charset="0"/>
              </a:rPr>
              <a:t>Hon’ble</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40" dirty="0">
                <a:solidFill>
                  <a:srgbClr val="181818"/>
                </a:solidFill>
                <a:latin typeface="Calibri" panose="020F0502020204030204" pitchFamily="34" charset="0"/>
                <a:ea typeface="Calibri" panose="020F0502020204030204" pitchFamily="34" charset="0"/>
                <a:cs typeface="Calibri" panose="020F0502020204030204" pitchFamily="34" charset="0"/>
              </a:rPr>
              <a:t>Supreme</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75" dirty="0">
                <a:solidFill>
                  <a:srgbClr val="181818"/>
                </a:solidFill>
                <a:latin typeface="Calibri" panose="020F0502020204030204" pitchFamily="34" charset="0"/>
                <a:ea typeface="Calibri" panose="020F0502020204030204" pitchFamily="34" charset="0"/>
                <a:cs typeface="Calibri" panose="020F0502020204030204" pitchFamily="34" charset="0"/>
              </a:rPr>
              <a:t>Court.</a:t>
            </a:r>
            <a:endParaRPr sz="29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5"/>
              </a:spcBef>
              <a:buClr>
                <a:srgbClr val="181818"/>
              </a:buClr>
              <a:buFont typeface="Lucida Sans Unicode"/>
              <a:buChar char="▪"/>
            </a:pPr>
            <a:endParaRPr sz="2950" dirty="0">
              <a:latin typeface="Calibri" panose="020F0502020204030204" pitchFamily="34" charset="0"/>
              <a:ea typeface="Calibri" panose="020F0502020204030204" pitchFamily="34" charset="0"/>
              <a:cs typeface="Calibri" panose="020F0502020204030204" pitchFamily="34" charset="0"/>
            </a:endParaRPr>
          </a:p>
          <a:p>
            <a:pPr marL="12700" marR="1181735">
              <a:lnSpc>
                <a:spcPts val="3450"/>
              </a:lnSpc>
              <a:buSzPct val="96551"/>
              <a:buFont typeface="Lucida Sans Unicode"/>
              <a:buChar char="▪"/>
              <a:tabLst>
                <a:tab pos="381635" algn="l"/>
              </a:tabLst>
            </a:pPr>
            <a:r>
              <a:rPr sz="2900" spc="-60" dirty="0">
                <a:solidFill>
                  <a:srgbClr val="181818"/>
                </a:solidFill>
                <a:latin typeface="Calibri" panose="020F0502020204030204" pitchFamily="34" charset="0"/>
                <a:ea typeface="Calibri" panose="020F0502020204030204" pitchFamily="34" charset="0"/>
                <a:cs typeface="Calibri" panose="020F0502020204030204" pitchFamily="34" charset="0"/>
              </a:rPr>
              <a:t>Participating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platforms </a:t>
            </a:r>
            <a:r>
              <a:rPr sz="2900" spc="-40" dirty="0">
                <a:solidFill>
                  <a:srgbClr val="181818"/>
                </a:solidFill>
                <a:latin typeface="Calibri" panose="020F0502020204030204" pitchFamily="34" charset="0"/>
                <a:ea typeface="Calibri" panose="020F0502020204030204" pitchFamily="34" charset="0"/>
                <a:cs typeface="Calibri" panose="020F0502020204030204" pitchFamily="34" charset="0"/>
              </a:rPr>
              <a:t>are </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committed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sz="2900" spc="-75" dirty="0">
                <a:solidFill>
                  <a:srgbClr val="181818"/>
                </a:solidFill>
                <a:latin typeface="Calibri" panose="020F0502020204030204" pitchFamily="34" charset="0"/>
                <a:ea typeface="Calibri" panose="020F0502020204030204" pitchFamily="34" charset="0"/>
                <a:cs typeface="Calibri" panose="020F0502020204030204" pitchFamily="34" charset="0"/>
              </a:rPr>
              <a:t>facilitate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transparency </a:t>
            </a:r>
            <a:r>
              <a:rPr sz="2900" spc="-140" dirty="0">
                <a:solidFill>
                  <a:srgbClr val="181818"/>
                </a:solidFill>
                <a:latin typeface="Calibri" panose="020F0502020204030204" pitchFamily="34" charset="0"/>
                <a:ea typeface="Calibri" panose="020F0502020204030204" pitchFamily="34" charset="0"/>
                <a:cs typeface="Calibri" panose="020F0502020204030204" pitchFamily="34" charset="0"/>
              </a:rPr>
              <a:t>in </a:t>
            </a:r>
            <a:r>
              <a:rPr sz="2900" spc="5" dirty="0">
                <a:solidFill>
                  <a:srgbClr val="181818"/>
                </a:solidFill>
                <a:latin typeface="Calibri" panose="020F0502020204030204" pitchFamily="34" charset="0"/>
                <a:ea typeface="Calibri" panose="020F0502020204030204" pitchFamily="34" charset="0"/>
                <a:cs typeface="Calibri" panose="020F0502020204030204" pitchFamily="34" charset="0"/>
              </a:rPr>
              <a:t>paid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political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advertisements, </a:t>
            </a:r>
            <a:r>
              <a:rPr sz="2900" spc="-86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including</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utilising</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45" dirty="0">
                <a:solidFill>
                  <a:srgbClr val="181818"/>
                </a:solidFill>
                <a:latin typeface="Calibri" panose="020F0502020204030204" pitchFamily="34" charset="0"/>
                <a:ea typeface="Calibri" panose="020F0502020204030204" pitchFamily="34" charset="0"/>
                <a:cs typeface="Calibri" panose="020F0502020204030204" pitchFamily="34" charset="0"/>
              </a:rPr>
              <a:t>their</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0" dirty="0">
                <a:solidFill>
                  <a:srgbClr val="181818"/>
                </a:solidFill>
                <a:latin typeface="Calibri" panose="020F0502020204030204" pitchFamily="34" charset="0"/>
                <a:ea typeface="Calibri" panose="020F0502020204030204" pitchFamily="34" charset="0"/>
                <a:cs typeface="Calibri" panose="020F0502020204030204" pitchFamily="34" charset="0"/>
              </a:rPr>
              <a:t>pre-existing</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5" dirty="0">
                <a:solidFill>
                  <a:srgbClr val="181818"/>
                </a:solidFill>
                <a:latin typeface="Calibri" panose="020F0502020204030204" pitchFamily="34" charset="0"/>
                <a:ea typeface="Calibri" panose="020F0502020204030204" pitchFamily="34" charset="0"/>
                <a:cs typeface="Calibri" panose="020F0502020204030204" pitchFamily="34" charset="0"/>
              </a:rPr>
              <a:t>labels/disclosure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5" dirty="0">
                <a:solidFill>
                  <a:srgbClr val="181818"/>
                </a:solidFill>
                <a:latin typeface="Calibri" panose="020F0502020204030204" pitchFamily="34" charset="0"/>
                <a:ea typeface="Calibri" panose="020F0502020204030204" pitchFamily="34" charset="0"/>
                <a:cs typeface="Calibri" panose="020F0502020204030204" pitchFamily="34" charset="0"/>
              </a:rPr>
              <a:t>technology</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for</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45" dirty="0">
                <a:solidFill>
                  <a:srgbClr val="181818"/>
                </a:solidFill>
                <a:latin typeface="Calibri" panose="020F0502020204030204" pitchFamily="34" charset="0"/>
                <a:ea typeface="Calibri" panose="020F0502020204030204" pitchFamily="34" charset="0"/>
                <a:cs typeface="Calibri" panose="020F0502020204030204" pitchFamily="34" charset="0"/>
              </a:rPr>
              <a:t>such</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00" dirty="0">
                <a:solidFill>
                  <a:srgbClr val="181818"/>
                </a:solidFill>
                <a:latin typeface="Calibri" panose="020F0502020204030204" pitchFamily="34" charset="0"/>
                <a:ea typeface="Calibri" panose="020F0502020204030204" pitchFamily="34" charset="0"/>
                <a:cs typeface="Calibri" panose="020F0502020204030204" pitchFamily="34" charset="0"/>
              </a:rPr>
              <a:t>advertisements.</a:t>
            </a:r>
            <a:endParaRPr sz="29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p:cNvSpPr/>
          <p:nvPr/>
        </p:nvSpPr>
        <p:spPr>
          <a:xfrm>
            <a:off x="76200" y="266700"/>
            <a:ext cx="18205792" cy="1107996"/>
          </a:xfrm>
          <a:prstGeom prst="rect">
            <a:avLst/>
          </a:prstGeom>
        </p:spPr>
        <p:txBody>
          <a:bodyPr wrap="square">
            <a:spAutoFit/>
          </a:bodyPr>
          <a:lstStyle/>
          <a:p>
            <a:pPr>
              <a:spcAft>
                <a:spcPts val="1800"/>
              </a:spcAft>
              <a:tabLst>
                <a:tab pos="507207" algn="l"/>
              </a:tabLst>
            </a:pPr>
            <a:r>
              <a:rPr lang="en-IN" sz="6600" b="1" dirty="0">
                <a:latin typeface="Calibri" panose="020F0502020204030204" pitchFamily="34" charset="0"/>
                <a:ea typeface="Calibri" panose="020F0502020204030204" pitchFamily="34" charset="0"/>
                <a:cs typeface="Calibri" panose="020F0502020204030204" pitchFamily="34" charset="0"/>
              </a:rPr>
              <a:t>Voluntary Code of </a:t>
            </a:r>
            <a:r>
              <a:rPr lang="en-IN" sz="6600" b="1" dirty="0" smtClean="0">
                <a:latin typeface="Calibri" panose="020F0502020204030204" pitchFamily="34" charset="0"/>
                <a:ea typeface="Calibri" panose="020F0502020204030204" pitchFamily="34" charset="0"/>
                <a:cs typeface="Calibri" panose="020F0502020204030204" pitchFamily="34" charset="0"/>
              </a:rPr>
              <a:t>Ethics – Salient features – contd.</a:t>
            </a:r>
            <a:endParaRPr lang="en-IN" sz="66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
            <a:ext cx="18059399" cy="860781"/>
          </a:xfrm>
        </p:spPr>
        <p:txBody>
          <a:bodyPr vert="horz" numCol="1" compatLnSpc="1">
            <a:prstTxWarp prst="textNoShape">
              <a:avLst/>
            </a:prstTxWarp>
            <a:normAutofit/>
          </a:bodyPr>
          <a:lstStyle/>
          <a:p>
            <a:pPr algn="ctr">
              <a:spcBef>
                <a:spcPct val="0"/>
              </a:spcBef>
              <a:spcAft>
                <a:spcPct val="0"/>
              </a:spcAft>
              <a:buSzTx/>
            </a:pPr>
            <a:r>
              <a:rPr lang="en-US" sz="5100" dirty="0">
                <a:latin typeface="Arial"/>
                <a:ea typeface="ＭＳ Ｐゴシック" charset="0"/>
                <a:cs typeface="Arial"/>
                <a:sym typeface="Tahoma" charset="0"/>
              </a:rPr>
              <a:t>Hate Speech </a:t>
            </a:r>
            <a:r>
              <a:rPr lang="en-US" sz="5100" dirty="0" smtClean="0">
                <a:latin typeface="Arial"/>
                <a:ea typeface="ＭＳ Ｐゴシック" charset="0"/>
                <a:cs typeface="Arial"/>
                <a:sym typeface="Tahoma" charset="0"/>
              </a:rPr>
              <a:t>- </a:t>
            </a:r>
            <a:r>
              <a:rPr lang="en-US" sz="5100" dirty="0">
                <a:latin typeface="Arial"/>
                <a:ea typeface="ＭＳ Ｐゴシック" charset="0"/>
                <a:cs typeface="Arial"/>
                <a:sym typeface="Tahoma" charset="0"/>
              </a:rPr>
              <a:t>Legal Provisions</a:t>
            </a:r>
          </a:p>
        </p:txBody>
      </p:sp>
      <p:sp>
        <p:nvSpPr>
          <p:cNvPr id="68612" name="Rectangle 4"/>
          <p:cNvSpPr>
            <a:spLocks noChangeArrowheads="1"/>
          </p:cNvSpPr>
          <p:nvPr/>
        </p:nvSpPr>
        <p:spPr bwMode="auto">
          <a:xfrm>
            <a:off x="808507" y="1562100"/>
            <a:ext cx="17089438" cy="6494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tIns="91440" rIns="182880" bIns="91440">
            <a:spAutoFit/>
          </a:bodyPr>
          <a:lstStyle/>
          <a:p>
            <a:pPr marL="571500" indent="-571500" algn="just">
              <a:buFont typeface="Arial" panose="020B0604020202020204" pitchFamily="34" charset="0"/>
              <a:buChar char="•"/>
            </a:pPr>
            <a:r>
              <a:rPr lang="en-GB" sz="4000" dirty="0">
                <a:latin typeface="Calibri" panose="020F0502020204030204" pitchFamily="34" charset="0"/>
                <a:ea typeface="Calibri" panose="020F0502020204030204" pitchFamily="34" charset="0"/>
                <a:cs typeface="Calibri" panose="020F0502020204030204" pitchFamily="34" charset="0"/>
              </a:rPr>
              <a:t>The term </a:t>
            </a:r>
            <a:r>
              <a:rPr lang="en-GB" sz="4000" b="1" dirty="0">
                <a:latin typeface="Calibri" panose="020F0502020204030204" pitchFamily="34" charset="0"/>
                <a:ea typeface="Calibri" panose="020F0502020204030204" pitchFamily="34" charset="0"/>
                <a:cs typeface="Calibri" panose="020F0502020204030204" pitchFamily="34" charset="0"/>
              </a:rPr>
              <a:t>“</a:t>
            </a:r>
            <a:r>
              <a:rPr lang="en-US" sz="4000" b="1" dirty="0">
                <a:latin typeface="Calibri" panose="020F0502020204030204" pitchFamily="34" charset="0"/>
                <a:ea typeface="Calibri" panose="020F0502020204030204" pitchFamily="34" charset="0"/>
                <a:cs typeface="Calibri" panose="020F0502020204030204" pitchFamily="34" charset="0"/>
              </a:rPr>
              <a:t>Hate Speech</a:t>
            </a:r>
            <a:r>
              <a:rPr lang="ja-JP" altLang="en-US" sz="4000" b="1" dirty="0">
                <a:latin typeface="Calibri" panose="020F0502020204030204" pitchFamily="34" charset="0"/>
                <a:cs typeface="Calibri" panose="020F0502020204030204" pitchFamily="34" charset="0"/>
              </a:rPr>
              <a:t>”</a:t>
            </a:r>
            <a:r>
              <a:rPr lang="en-US" sz="4000" b="1" dirty="0">
                <a:latin typeface="Calibri" panose="020F0502020204030204" pitchFamily="34" charset="0"/>
                <a:ea typeface="Calibri" panose="020F0502020204030204" pitchFamily="34" charset="0"/>
                <a:cs typeface="Calibri" panose="020F0502020204030204" pitchFamily="34" charset="0"/>
              </a:rPr>
              <a:t> </a:t>
            </a:r>
            <a:r>
              <a:rPr lang="en-US" sz="4000" dirty="0">
                <a:latin typeface="Calibri" panose="020F0502020204030204" pitchFamily="34" charset="0"/>
                <a:ea typeface="Calibri" panose="020F0502020204030204" pitchFamily="34" charset="0"/>
                <a:cs typeface="Calibri" panose="020F0502020204030204" pitchFamily="34" charset="0"/>
              </a:rPr>
              <a:t>has </a:t>
            </a:r>
            <a:r>
              <a:rPr lang="en-US" sz="4000" b="1" i="1" u="sng" dirty="0">
                <a:latin typeface="Calibri" panose="020F0502020204030204" pitchFamily="34" charset="0"/>
                <a:ea typeface="Calibri" panose="020F0502020204030204" pitchFamily="34" charset="0"/>
                <a:cs typeface="Calibri" panose="020F0502020204030204" pitchFamily="34" charset="0"/>
              </a:rPr>
              <a:t>not been defined</a:t>
            </a:r>
            <a:r>
              <a:rPr lang="en-US" sz="4000" dirty="0">
                <a:latin typeface="Calibri" panose="020F0502020204030204" pitchFamily="34" charset="0"/>
                <a:ea typeface="Calibri" panose="020F0502020204030204" pitchFamily="34" charset="0"/>
                <a:cs typeface="Calibri" panose="020F0502020204030204" pitchFamily="34" charset="0"/>
              </a:rPr>
              <a:t> under any existing Law in India. However, some sections of </a:t>
            </a:r>
            <a:r>
              <a:rPr lang="en-US" sz="4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IPC/RP </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Act </a:t>
            </a:r>
            <a:r>
              <a:rPr lang="en-US" sz="4000" dirty="0">
                <a:latin typeface="Calibri" panose="020F0502020204030204" pitchFamily="34" charset="0"/>
                <a:ea typeface="Calibri" panose="020F0502020204030204" pitchFamily="34" charset="0"/>
                <a:cs typeface="Calibri" panose="020F0502020204030204" pitchFamily="34" charset="0"/>
              </a:rPr>
              <a:t>can be seen in this </a:t>
            </a:r>
            <a:r>
              <a:rPr lang="en-US" sz="4000" dirty="0" smtClean="0">
                <a:latin typeface="Calibri" panose="020F0502020204030204" pitchFamily="34" charset="0"/>
                <a:ea typeface="Calibri" panose="020F0502020204030204" pitchFamily="34" charset="0"/>
                <a:cs typeface="Calibri" panose="020F0502020204030204" pitchFamily="34" charset="0"/>
              </a:rPr>
              <a:t>context.</a:t>
            </a:r>
          </a:p>
          <a:p>
            <a:pPr marL="571500" indent="-571500" algn="just">
              <a:buFont typeface="Arial" panose="020B0604020202020204" pitchFamily="34" charset="0"/>
              <a:buChar char="•"/>
            </a:pPr>
            <a:r>
              <a:rPr lang="en-US" sz="4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 </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295A of the IPC </a:t>
            </a:r>
            <a:r>
              <a:rPr lang="en-US" sz="4000" dirty="0">
                <a:latin typeface="Calibri" panose="020F0502020204030204" pitchFamily="34" charset="0"/>
                <a:ea typeface="Calibri" panose="020F0502020204030204" pitchFamily="34" charset="0"/>
                <a:cs typeface="Calibri" panose="020F0502020204030204" pitchFamily="34" charset="0"/>
              </a:rPr>
              <a:t>defines and prescribes a punishment for deliberate and malicious acts, intended to outrage religious feelings of any class by insulting its religion or religious </a:t>
            </a:r>
            <a:r>
              <a:rPr lang="en-US" sz="4000" dirty="0" smtClean="0">
                <a:latin typeface="Calibri" panose="020F0502020204030204" pitchFamily="34" charset="0"/>
                <a:ea typeface="Calibri" panose="020F0502020204030204" pitchFamily="34" charset="0"/>
                <a:cs typeface="Calibri" panose="020F0502020204030204" pitchFamily="34" charset="0"/>
              </a:rPr>
              <a:t>beliefs.</a:t>
            </a:r>
          </a:p>
          <a:p>
            <a:pPr marL="571500" indent="-571500" algn="just">
              <a:buFont typeface="Arial" panose="020B0604020202020204" pitchFamily="34" charset="0"/>
              <a:buChar char="•"/>
            </a:pP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S 153A IPC </a:t>
            </a:r>
            <a:r>
              <a:rPr lang="en-US" sz="4000" dirty="0">
                <a:latin typeface="Calibri" panose="020F0502020204030204" pitchFamily="34" charset="0"/>
                <a:ea typeface="Calibri" panose="020F0502020204030204" pitchFamily="34" charset="0"/>
                <a:cs typeface="Calibri" panose="020F0502020204030204" pitchFamily="34" charset="0"/>
              </a:rPr>
              <a:t>- Promoting enmity between different groups on ground of religion, race, place of birth, residence, language, etc., and doing acts prejudicial to maintenance of </a:t>
            </a:r>
            <a:r>
              <a:rPr lang="en-US" sz="4000" dirty="0" smtClean="0">
                <a:latin typeface="Calibri" panose="020F0502020204030204" pitchFamily="34" charset="0"/>
                <a:ea typeface="Calibri" panose="020F0502020204030204" pitchFamily="34" charset="0"/>
                <a:cs typeface="Calibri" panose="020F0502020204030204" pitchFamily="34" charset="0"/>
              </a:rPr>
              <a:t>harmony.</a:t>
            </a:r>
            <a:endParaRPr lang="en-US" sz="4000" dirty="0">
              <a:latin typeface="Calibri" panose="020F0502020204030204" pitchFamily="34" charset="0"/>
              <a:ea typeface="Calibri" panose="020F0502020204030204" pitchFamily="34" charset="0"/>
              <a:cs typeface="Calibri" panose="020F0502020204030204" pitchFamily="34" charset="0"/>
            </a:endParaRPr>
          </a:p>
          <a:p>
            <a:pPr lvl="0" algn="just" defTabSz="2089150">
              <a:lnSpc>
                <a:spcPct val="90000"/>
              </a:lnSpc>
              <a:spcBef>
                <a:spcPct val="0"/>
              </a:spcBef>
              <a:spcAft>
                <a:spcPct val="35000"/>
              </a:spcAft>
            </a:pPr>
            <a:endParaRPr lang="en-US" sz="4000" dirty="0">
              <a:latin typeface="Calibri" panose="020F0502020204030204" pitchFamily="34" charset="0"/>
              <a:ea typeface="Calibri" panose="020F0502020204030204" pitchFamily="34" charset="0"/>
              <a:cs typeface="Calibri" panose="020F0502020204030204" pitchFamily="34" charset="0"/>
            </a:endParaRPr>
          </a:p>
          <a:p>
            <a:pPr algn="just"/>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13" name="Rectangle 12"/>
          <p:cNvSpPr/>
          <p:nvPr/>
        </p:nvSpPr>
        <p:spPr>
          <a:xfrm>
            <a:off x="16978975"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extLst>
      <p:ext uri="{BB962C8B-B14F-4D97-AF65-F5344CB8AC3E}">
        <p14:creationId xmlns:p14="http://schemas.microsoft.com/office/powerpoint/2010/main" val="29394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85900"/>
            <a:ext cx="18288000" cy="7848302"/>
          </a:xfrm>
          <a:prstGeom prst="rect">
            <a:avLst/>
          </a:prstGeom>
        </p:spPr>
        <p:txBody>
          <a:bodyPr wrap="square">
            <a:spAutoFit/>
          </a:bodyPr>
          <a:lstStyle/>
          <a:p>
            <a:pPr marL="457200" lvl="0" indent="-457200">
              <a:buFont typeface="Arial" panose="020B0604020202020204" pitchFamily="34" charset="0"/>
              <a:buChar char="•"/>
            </a:pPr>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 </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298 IPC </a:t>
            </a:r>
            <a:r>
              <a:rPr lang="en-US" sz="3600" dirty="0">
                <a:latin typeface="Calibri" panose="020F0502020204030204" pitchFamily="34" charset="0"/>
                <a:ea typeface="Calibri" panose="020F0502020204030204" pitchFamily="34" charset="0"/>
                <a:cs typeface="Calibri" panose="020F0502020204030204" pitchFamily="34" charset="0"/>
              </a:rPr>
              <a:t>- Uttering words, etc., with deliberate intent to wound the religious feelings.</a:t>
            </a:r>
          </a:p>
          <a:p>
            <a:pPr marL="457200" lvl="0" indent="-457200">
              <a:buFont typeface="Arial" panose="020B0604020202020204" pitchFamily="34" charset="0"/>
              <a:buChar char="•"/>
            </a:pP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S 505 IPC </a:t>
            </a:r>
            <a:r>
              <a:rPr lang="en-US" sz="3600" dirty="0">
                <a:latin typeface="Calibri" panose="020F0502020204030204" pitchFamily="34" charset="0"/>
                <a:ea typeface="Calibri" panose="020F0502020204030204" pitchFamily="34" charset="0"/>
                <a:cs typeface="Calibri" panose="020F0502020204030204" pitchFamily="34" charset="0"/>
              </a:rPr>
              <a:t>- Statements conducing to public mischief – intention to cause fear/alarm in </a:t>
            </a:r>
            <a:r>
              <a:rPr lang="en-US" sz="3600" dirty="0" smtClean="0">
                <a:latin typeface="Calibri" panose="020F0502020204030204" pitchFamily="34" charset="0"/>
                <a:ea typeface="Calibri" panose="020F0502020204030204" pitchFamily="34" charset="0"/>
                <a:cs typeface="Calibri" panose="020F0502020204030204" pitchFamily="34" charset="0"/>
              </a:rPr>
              <a:t>public</a:t>
            </a:r>
          </a:p>
          <a:p>
            <a:pPr marL="457200" indent="-457200">
              <a:buFont typeface="Arial" panose="020B0604020202020204" pitchFamily="34" charset="0"/>
              <a:buChar char="•"/>
            </a:pP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S 125 RPA, 1951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provides that any person, who in connection with an election under this Act, promotes or attempts to promote feelings of enmity or hatred, between different classes of the citizens of India shall be punishable with imprisonment for a term which may extend to three years, or with fine, or with both</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457200" lvl="0" indent="-457200">
              <a:buFont typeface="Arial" panose="020B0604020202020204" pitchFamily="34" charset="0"/>
              <a:buChar char="•"/>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In the </a:t>
            </a:r>
            <a:r>
              <a:rPr lang="en-US" sz="3600" b="1" dirty="0">
                <a:latin typeface="Calibri" panose="020F0502020204030204" pitchFamily="34" charset="0"/>
                <a:ea typeface="Calibri" panose="020F0502020204030204" pitchFamily="34" charset="0"/>
                <a:cs typeface="Calibri" panose="020F0502020204030204" pitchFamily="34" charset="0"/>
              </a:rPr>
              <a:t>Model Code of Conduct</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 it is stated under “General Conduct” that </a:t>
            </a:r>
            <a:r>
              <a:rPr lang="en-US" sz="3600" i="1"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lang="en-IN" sz="3600" i="1" dirty="0">
                <a:solidFill>
                  <a:srgbClr val="000000"/>
                </a:solidFill>
                <a:latin typeface="Calibri" panose="020F0502020204030204" pitchFamily="34" charset="0"/>
                <a:ea typeface="Calibri" panose="020F0502020204030204" pitchFamily="34" charset="0"/>
                <a:cs typeface="Calibri" panose="020F0502020204030204" pitchFamily="34" charset="0"/>
              </a:rPr>
              <a:t>o party or candidate shall include in any activity which may aggravate existing differences or create mutual hatred or cause tension between different castes and communities, religious or linguistic”</a:t>
            </a:r>
            <a:r>
              <a:rPr lang="en-IN" sz="3600" dirty="0">
                <a:solidFill>
                  <a:srgbClr val="000000"/>
                </a:solidFill>
                <a:latin typeface="Calibri" panose="020F0502020204030204" pitchFamily="34" charset="0"/>
                <a:ea typeface="Calibri" panose="020F0502020204030204" pitchFamily="34" charset="0"/>
                <a:cs typeface="Calibri" panose="020F0502020204030204" pitchFamily="34" charset="0"/>
              </a:rPr>
              <a:t> and that </a:t>
            </a:r>
            <a:r>
              <a:rPr lang="en-IN" sz="3600" i="1" dirty="0">
                <a:solidFill>
                  <a:srgbClr val="000000"/>
                </a:solidFill>
                <a:latin typeface="Calibri" panose="020F0502020204030204" pitchFamily="34" charset="0"/>
                <a:ea typeface="Calibri" panose="020F0502020204030204" pitchFamily="34" charset="0"/>
                <a:cs typeface="Calibri" panose="020F0502020204030204" pitchFamily="34" charset="0"/>
              </a:rPr>
              <a:t>“there shall be no appeal to caste or communal feelings for securing votes. Mosques, Churches, Temples or other places of worship shall not be used as forum for election propaganda</a:t>
            </a:r>
            <a:r>
              <a:rPr lang="en-IN" sz="3600"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S 66A of the Information Technology Act</a:t>
            </a:r>
            <a:r>
              <a:rPr lang="en-US" sz="3600" dirty="0">
                <a:latin typeface="Calibri" panose="020F0502020204030204" pitchFamily="34" charset="0"/>
                <a:ea typeface="Calibri" panose="020F0502020204030204" pitchFamily="34" charset="0"/>
                <a:cs typeface="Calibri" panose="020F0502020204030204" pitchFamily="34" charset="0"/>
              </a:rPr>
              <a:t>, that punishes sending offensive messages through communication services is added when such speech is made online</a:t>
            </a:r>
            <a:r>
              <a:rPr lang="en-US" sz="3600" dirty="0" smtClean="0">
                <a:latin typeface="Calibri" panose="020F0502020204030204" pitchFamily="34" charset="0"/>
                <a:ea typeface="Calibri" panose="020F0502020204030204" pitchFamily="34" charset="0"/>
                <a:cs typeface="Calibri" panose="020F0502020204030204" pitchFamily="34" charset="0"/>
              </a:rPr>
              <a:t>.</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12" name="Title 1"/>
          <p:cNvSpPr>
            <a:spLocks noGrp="1"/>
          </p:cNvSpPr>
          <p:nvPr>
            <p:ph type="title"/>
          </p:nvPr>
        </p:nvSpPr>
        <p:spPr>
          <a:xfrm>
            <a:off x="0" y="419100"/>
            <a:ext cx="18059399" cy="860781"/>
          </a:xfrm>
        </p:spPr>
        <p:txBody>
          <a:bodyPr vert="horz" numCol="1" compatLnSpc="1">
            <a:prstTxWarp prst="textNoShape">
              <a:avLst/>
            </a:prstTxWarp>
            <a:normAutofit/>
          </a:bodyPr>
          <a:lstStyle/>
          <a:p>
            <a:pPr algn="ctr">
              <a:spcBef>
                <a:spcPct val="0"/>
              </a:spcBef>
              <a:spcAft>
                <a:spcPct val="0"/>
              </a:spcAft>
              <a:buSzTx/>
            </a:pPr>
            <a:r>
              <a:rPr lang="en-US" sz="5100" dirty="0">
                <a:latin typeface="Arial"/>
                <a:ea typeface="ＭＳ Ｐゴシック" charset="0"/>
                <a:cs typeface="Arial"/>
                <a:sym typeface="Tahoma" charset="0"/>
              </a:rPr>
              <a:t>Hate Speech </a:t>
            </a:r>
            <a:r>
              <a:rPr lang="en-US" sz="5100" dirty="0" smtClean="0">
                <a:latin typeface="Arial"/>
                <a:ea typeface="ＭＳ Ｐゴシック" charset="0"/>
                <a:cs typeface="Arial"/>
                <a:sym typeface="Tahoma" charset="0"/>
              </a:rPr>
              <a:t>- </a:t>
            </a:r>
            <a:r>
              <a:rPr lang="en-US" sz="5100" dirty="0">
                <a:latin typeface="Arial"/>
                <a:ea typeface="ＭＳ Ｐゴシック" charset="0"/>
                <a:cs typeface="Arial"/>
                <a:sym typeface="Tahoma" charset="0"/>
              </a:rPr>
              <a:t>Legal </a:t>
            </a:r>
            <a:r>
              <a:rPr lang="en-US" sz="5100" dirty="0" smtClean="0">
                <a:latin typeface="Arial"/>
                <a:ea typeface="ＭＳ Ｐゴシック" charset="0"/>
                <a:cs typeface="Arial"/>
                <a:sym typeface="Tahoma" charset="0"/>
              </a:rPr>
              <a:t>Provisions – contd.</a:t>
            </a:r>
            <a:endParaRPr lang="en-US" sz="5100" dirty="0">
              <a:latin typeface="Arial"/>
              <a:ea typeface="ＭＳ Ｐゴシック" charset="0"/>
              <a:cs typeface="Arial"/>
              <a:sym typeface="Tahoma" charset="0"/>
            </a:endParaRPr>
          </a:p>
        </p:txBody>
      </p:sp>
    </p:spTree>
    <p:extLst>
      <p:ext uri="{BB962C8B-B14F-4D97-AF65-F5344CB8AC3E}">
        <p14:creationId xmlns:p14="http://schemas.microsoft.com/office/powerpoint/2010/main" val="347019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14601"/>
            <a:ext cx="18288000" cy="6370975"/>
          </a:xfrm>
          <a:prstGeom prst="rect">
            <a:avLst/>
          </a:prstGeom>
          <a:noFill/>
        </p:spPr>
        <p:txBody>
          <a:bodyPr wrap="square" rtlCol="0">
            <a:spAutoFit/>
          </a:bodyPr>
          <a:lstStyle/>
          <a:p>
            <a:pPr algn="just">
              <a:spcAft>
                <a:spcPts val="1800"/>
              </a:spcAft>
              <a:tabLst>
                <a:tab pos="507207" algn="l"/>
              </a:tabLst>
            </a:pPr>
            <a:r>
              <a:rPr lang="en-US" sz="24900" dirty="0"/>
              <a:t>Part – C</a:t>
            </a:r>
          </a:p>
          <a:p>
            <a:pPr>
              <a:spcAft>
                <a:spcPts val="1800"/>
              </a:spcAft>
              <a:tabLst>
                <a:tab pos="507207" algn="l"/>
              </a:tabLst>
            </a:pPr>
            <a:r>
              <a:rPr lang="en-IN" sz="7200" dirty="0" smtClean="0">
                <a:latin typeface="Calibri" panose="020F0502020204030204" pitchFamily="34" charset="0"/>
                <a:ea typeface="Calibri" panose="020F0502020204030204" pitchFamily="34" charset="0"/>
                <a:cs typeface="Calibri" panose="020F0502020204030204" pitchFamily="34" charset="0"/>
              </a:rPr>
              <a:t>Fake News/</a:t>
            </a:r>
            <a:r>
              <a:rPr lang="en-IN" sz="7200" spc="-75" dirty="0">
                <a:solidFill>
                  <a:srgbClr val="181818"/>
                </a:solidFill>
                <a:latin typeface="Calibri" panose="020F0502020204030204" pitchFamily="34" charset="0"/>
                <a:ea typeface="Calibri" panose="020F0502020204030204" pitchFamily="34" charset="0"/>
                <a:cs typeface="Calibri" panose="020F0502020204030204" pitchFamily="34" charset="0"/>
              </a:rPr>
              <a:t>Misinformation</a:t>
            </a:r>
            <a:r>
              <a:rPr lang="en-IN" sz="7200" dirty="0" smtClean="0">
                <a:latin typeface="Calibri" panose="020F0502020204030204" pitchFamily="34" charset="0"/>
                <a:ea typeface="Calibri" panose="020F0502020204030204" pitchFamily="34" charset="0"/>
                <a:cs typeface="Calibri" panose="020F0502020204030204" pitchFamily="34" charset="0"/>
              </a:rPr>
              <a:t> – Monitoring and Response</a:t>
            </a:r>
            <a:endParaRPr lang="en-IN" sz="7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4110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70840" y="1694548"/>
            <a:ext cx="16922509" cy="6306342"/>
          </a:xfrm>
          <a:prstGeom prst="rect">
            <a:avLst/>
          </a:prstGeom>
        </p:spPr>
        <p:txBody>
          <a:bodyPr vert="horz" wrap="square" lIns="0" tIns="12700" rIns="0" bIns="0" rtlCol="0">
            <a:spAutoFit/>
          </a:bodyPr>
          <a:lstStyle/>
          <a:p>
            <a:pPr marL="469900" marR="415290" indent="-457200" algn="just">
              <a:lnSpc>
                <a:spcPct val="116500"/>
              </a:lnSpc>
              <a:spcBef>
                <a:spcPts val="100"/>
              </a:spcBef>
              <a:buFont typeface="Wingdings" panose="05000000000000000000" pitchFamily="2" charset="2"/>
              <a:buChar char="§"/>
            </a:pP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Malicious and Fake News Campaigns in the age of social media have  become an ever alarming challenge/menace in conducting free - fair  and peaceful elections.</a:t>
            </a:r>
          </a:p>
          <a:p>
            <a:pPr marL="469900" marR="5080" indent="-457200">
              <a:lnSpc>
                <a:spcPct val="116500"/>
              </a:lnSpc>
              <a:spcBef>
                <a:spcPts val="5"/>
              </a:spcBef>
              <a:buFont typeface="Wingdings" panose="05000000000000000000" pitchFamily="2" charset="2"/>
              <a:buChar char="§"/>
              <a:tabLst>
                <a:tab pos="267970" algn="l"/>
              </a:tabLst>
            </a:pPr>
            <a:r>
              <a:rPr sz="36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Fake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News when tactfully spread, can hugely </a:t>
            </a:r>
            <a:r>
              <a:rPr sz="36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manipulate the opinions of the  electors and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alter electoral verdicts</a:t>
            </a:r>
            <a:r>
              <a:rPr sz="36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a:t>
            </a:r>
            <a:endParaRPr lang="en-IN" sz="3600" spc="-75" dirty="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469900" marR="5080" indent="-457200">
              <a:spcBef>
                <a:spcPts val="5"/>
              </a:spcBef>
              <a:buFont typeface="Wingdings" panose="05000000000000000000" pitchFamily="2" charset="2"/>
              <a:buChar char="§"/>
              <a:tabLst>
                <a:tab pos="267970" algn="l"/>
              </a:tabLst>
            </a:pPr>
            <a:r>
              <a:rPr lang="en-US" sz="36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It </a:t>
            </a:r>
            <a:r>
              <a:rPr lang="en-US"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becomes an alarming issue when such viral news items are then picked by news organizations and treated as authentic news items.</a:t>
            </a:r>
          </a:p>
          <a:p>
            <a:pPr marL="469900" marR="132715" indent="-457200">
              <a:lnSpc>
                <a:spcPct val="116500"/>
              </a:lnSpc>
              <a:buFont typeface="Wingdings" panose="05000000000000000000" pitchFamily="2" charset="2"/>
              <a:buChar char="§"/>
              <a:tabLst>
                <a:tab pos="267970" algn="l"/>
              </a:tabLst>
            </a:pPr>
            <a:r>
              <a:rPr sz="36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Hence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it is imperative to check the malicious act and counter the spread of  such </a:t>
            </a:r>
            <a:r>
              <a:rPr sz="36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misinformation</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a:t>
            </a:r>
            <a:endParaRPr lang="en-IN" sz="3600" spc="-75" dirty="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469900" marR="1127760" indent="-457200">
              <a:lnSpc>
                <a:spcPct val="116500"/>
              </a:lnSpc>
              <a:buFont typeface="Wingdings" panose="05000000000000000000" pitchFamily="2" charset="2"/>
              <a:buChar char="§"/>
              <a:tabLst>
                <a:tab pos="267970" algn="l"/>
              </a:tabLst>
            </a:pPr>
            <a:r>
              <a:rPr sz="36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Timely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identification &amp; response helps limit the damage done by such  malicious campaigns.</a:t>
            </a:r>
          </a:p>
        </p:txBody>
      </p:sp>
      <p:sp>
        <p:nvSpPr>
          <p:cNvPr id="9" name="object 9"/>
          <p:cNvSpPr txBox="1">
            <a:spLocks noGrp="1"/>
          </p:cNvSpPr>
          <p:nvPr>
            <p:ph type="title"/>
          </p:nvPr>
        </p:nvSpPr>
        <p:spPr>
          <a:xfrm>
            <a:off x="770840" y="419100"/>
            <a:ext cx="14846935" cy="935513"/>
          </a:xfrm>
          <a:prstGeom prst="rect">
            <a:avLst/>
          </a:prstGeom>
          <a:effectLst/>
        </p:spPr>
        <p:txBody>
          <a:bodyPr vert="horz" wrap="square" lIns="0" tIns="12065" rIns="0" bIns="0" rtlCol="0">
            <a:spAutoFit/>
          </a:bodyPr>
          <a:lstStyle/>
          <a:p>
            <a:pPr marL="12700">
              <a:lnSpc>
                <a:spcPct val="100000"/>
              </a:lnSpc>
              <a:spcBef>
                <a:spcPts val="95"/>
              </a:spcBef>
            </a:pPr>
            <a:r>
              <a:rPr sz="6000" kern="1200" spc="-75" dirty="0">
                <a:solidFill>
                  <a:srgbClr val="181818"/>
                </a:solidFill>
                <a:latin typeface="Calibri" panose="020F0502020204030204" pitchFamily="34" charset="0"/>
                <a:ea typeface="Calibri" panose="020F0502020204030204" pitchFamily="34" charset="0"/>
                <a:cs typeface="Calibri" panose="020F0502020204030204" pitchFamily="34" charset="0"/>
              </a:rPr>
              <a:t>Fake </a:t>
            </a:r>
            <a:r>
              <a:rPr sz="6000" kern="12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News/Misinformation </a:t>
            </a:r>
            <a:r>
              <a:rPr sz="6000" kern="1200" spc="-75" dirty="0">
                <a:solidFill>
                  <a:srgbClr val="181818"/>
                </a:solidFill>
                <a:latin typeface="Calibri" panose="020F0502020204030204" pitchFamily="34" charset="0"/>
                <a:ea typeface="Calibri" panose="020F0502020204030204" pitchFamily="34" charset="0"/>
                <a:cs typeface="Calibri" panose="020F0502020204030204" pitchFamily="34" charset="0"/>
              </a:rPr>
              <a:t>on Social Media</a:t>
            </a:r>
          </a:p>
        </p:txBody>
      </p:sp>
      <p:sp>
        <p:nvSpPr>
          <p:cNvPr id="10" name="object 10"/>
          <p:cNvSpPr txBox="1">
            <a:spLocks noGrp="1"/>
          </p:cNvSpPr>
          <p:nvPr>
            <p:ph type="sldNum" sz="quarter" idx="4294967295"/>
          </p:nvPr>
        </p:nvSpPr>
        <p:spPr>
          <a:xfrm>
            <a:off x="17693349" y="9520537"/>
            <a:ext cx="512444" cy="564515"/>
          </a:xfrm>
          <a:prstGeom prst="rect">
            <a:avLst/>
          </a:prstGeom>
        </p:spPr>
        <p:txBody>
          <a:bodyPr vert="horz" wrap="square" lIns="0" tIns="38735" rIns="0" bIns="0" rtlCol="0">
            <a:spAutoFit/>
          </a:bodyPr>
          <a:lstStyle/>
          <a:p>
            <a:pPr marL="38100">
              <a:lnSpc>
                <a:spcPct val="100000"/>
              </a:lnSpc>
              <a:spcBef>
                <a:spcPts val="305"/>
              </a:spcBef>
            </a:pPr>
            <a:r>
              <a:rPr spc="45" dirty="0">
                <a:latin typeface="Microsoft Sans Serif"/>
                <a:cs typeface="Microsoft Sans Serif"/>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 y="1714500"/>
            <a:ext cx="18287999" cy="6835775"/>
          </a:xfrm>
        </p:spPr>
        <p:txBody>
          <a:bodyPr vert="horz" numCol="1" compatLnSpc="1">
            <a:prstTxWarp prst="textNoShape">
              <a:avLst/>
            </a:prstTxWarp>
            <a:normAutofit/>
          </a:bodyPr>
          <a:lstStyle>
            <a:lvl1pPr marL="457200" indent="-228600">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buChar char="»"/>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buChar char="»"/>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buChar char="»"/>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buChar char="»"/>
              <a:defRPr sz="1400">
                <a:solidFill>
                  <a:srgbClr val="000000"/>
                </a:solidFill>
                <a:latin typeface="Arial" charset="0"/>
                <a:ea typeface="Arial" charset="0"/>
                <a:cs typeface="Arial" charset="0"/>
                <a:sym typeface="Arial" charset="0"/>
              </a:defRPr>
            </a:lvl9pPr>
          </a:lstStyle>
          <a:p>
            <a:pPr>
              <a:lnSpc>
                <a:spcPct val="90000"/>
              </a:lnSpc>
              <a:spcBef>
                <a:spcPct val="0"/>
              </a:spcBef>
              <a:spcAft>
                <a:spcPct val="0"/>
              </a:spcAft>
              <a:buSzTx/>
            </a:pPr>
            <a:r>
              <a:rPr lang="en-US" sz="2800" b="1" dirty="0">
                <a:solidFill>
                  <a:schemeClr val="tx1"/>
                </a:solidFill>
                <a:latin typeface="Arial"/>
                <a:cs typeface="Arial"/>
                <a:sym typeface="Trebuchet MS" charset="0"/>
              </a:rPr>
              <a:t>Interim response/ rapid response checks </a:t>
            </a:r>
            <a:r>
              <a:rPr lang="en-US" sz="2800" b="1" dirty="0" smtClean="0">
                <a:solidFill>
                  <a:schemeClr val="tx1"/>
                </a:solidFill>
                <a:latin typeface="Arial"/>
                <a:cs typeface="Arial"/>
                <a:sym typeface="Trebuchet MS" charset="0"/>
              </a:rPr>
              <a:t>- </a:t>
            </a:r>
            <a:endParaRPr lang="en-US" sz="2800" b="1" dirty="0">
              <a:solidFill>
                <a:schemeClr val="tx1"/>
              </a:solidFill>
              <a:latin typeface="Arial"/>
              <a:cs typeface="Arial"/>
              <a:sym typeface="Trebuchet MS" charset="0"/>
            </a:endParaRPr>
          </a:p>
          <a:p>
            <a:pPr>
              <a:lnSpc>
                <a:spcPct val="90000"/>
              </a:lnSpc>
              <a:spcBef>
                <a:spcPct val="0"/>
              </a:spcBef>
              <a:spcAft>
                <a:spcPct val="0"/>
              </a:spcAft>
              <a:buSzTx/>
            </a:pPr>
            <a:endParaRPr lang="en-US" sz="2800" b="1" dirty="0" smtClean="0">
              <a:solidFill>
                <a:schemeClr val="tx1"/>
              </a:solidFill>
              <a:latin typeface="Arial"/>
              <a:cs typeface="Arial"/>
              <a:sym typeface="Trebuchet MS" charset="0"/>
            </a:endParaRPr>
          </a:p>
          <a:p>
            <a:pPr>
              <a:lnSpc>
                <a:spcPct val="90000"/>
              </a:lnSpc>
              <a:spcBef>
                <a:spcPct val="0"/>
              </a:spcBef>
              <a:spcAft>
                <a:spcPct val="0"/>
              </a:spcAft>
              <a:buSzTx/>
            </a:pPr>
            <a:r>
              <a:rPr lang="en-US" sz="2800" b="1" dirty="0" smtClean="0">
                <a:solidFill>
                  <a:schemeClr val="tx1"/>
                </a:solidFill>
                <a:latin typeface="Arial"/>
                <a:cs typeface="Arial"/>
                <a:sym typeface="Trebuchet MS" charset="0"/>
              </a:rPr>
              <a:t>a. Can be - </a:t>
            </a:r>
            <a:endParaRPr lang="en-US" sz="2800" b="1" dirty="0">
              <a:solidFill>
                <a:schemeClr val="tx1"/>
              </a:solidFill>
              <a:latin typeface="Arial"/>
              <a:cs typeface="Arial"/>
              <a:sym typeface="Trebuchet MS" charset="0"/>
            </a:endParaRPr>
          </a:p>
          <a:p>
            <a:pPr>
              <a:lnSpc>
                <a:spcPct val="90000"/>
              </a:lnSpc>
              <a:spcBef>
                <a:spcPct val="0"/>
              </a:spcBef>
              <a:spcAft>
                <a:spcPct val="0"/>
              </a:spcAft>
              <a:buSzTx/>
            </a:pPr>
            <a:endParaRPr lang="en-US" sz="2800" dirty="0">
              <a:solidFill>
                <a:schemeClr val="tx1"/>
              </a:solidFill>
              <a:latin typeface="Arial"/>
              <a:cs typeface="Arial"/>
              <a:sym typeface="Trebuchet MS" charset="0"/>
            </a:endParaRPr>
          </a:p>
          <a:p>
            <a:pPr marL="685800" indent="-457200">
              <a:lnSpc>
                <a:spcPct val="140000"/>
              </a:lnSpc>
              <a:spcBef>
                <a:spcPct val="0"/>
              </a:spcBef>
              <a:spcAft>
                <a:spcPct val="0"/>
              </a:spcAft>
              <a:buSzTx/>
              <a:buFont typeface="Arial" panose="020B0604020202020204" pitchFamily="34" charset="0"/>
              <a:buChar char="•"/>
            </a:pPr>
            <a:r>
              <a:rPr lang="en-US" sz="2800" dirty="0" smtClean="0">
                <a:solidFill>
                  <a:schemeClr val="tx1"/>
                </a:solidFill>
                <a:latin typeface="Arial"/>
                <a:cs typeface="Arial"/>
                <a:sym typeface="Trebuchet MS" charset="0"/>
              </a:rPr>
              <a:t>Technologically </a:t>
            </a:r>
            <a:r>
              <a:rPr lang="en-US" sz="2800" dirty="0">
                <a:solidFill>
                  <a:schemeClr val="tx1"/>
                </a:solidFill>
                <a:latin typeface="Arial"/>
                <a:cs typeface="Arial"/>
                <a:sym typeface="Trebuchet MS" charset="0"/>
              </a:rPr>
              <a:t>aided – social listening tools</a:t>
            </a:r>
          </a:p>
          <a:p>
            <a:pPr marL="685800" indent="-457200">
              <a:lnSpc>
                <a:spcPct val="140000"/>
              </a:lnSpc>
              <a:spcBef>
                <a:spcPct val="0"/>
              </a:spcBef>
              <a:spcAft>
                <a:spcPct val="0"/>
              </a:spcAft>
              <a:buSzTx/>
              <a:buFont typeface="Arial" panose="020B0604020202020204" pitchFamily="34" charset="0"/>
              <a:buChar char="•"/>
            </a:pPr>
            <a:r>
              <a:rPr lang="en-US" sz="2800" dirty="0" smtClean="0">
                <a:solidFill>
                  <a:schemeClr val="tx1"/>
                </a:solidFill>
                <a:latin typeface="Arial"/>
                <a:cs typeface="Arial"/>
                <a:sym typeface="Trebuchet MS" charset="0"/>
              </a:rPr>
              <a:t>Restrictive </a:t>
            </a:r>
            <a:r>
              <a:rPr lang="en-US" sz="2800" dirty="0">
                <a:solidFill>
                  <a:schemeClr val="tx1"/>
                </a:solidFill>
                <a:latin typeface="Arial"/>
                <a:cs typeface="Arial"/>
                <a:sym typeface="Trebuchet MS" charset="0"/>
              </a:rPr>
              <a:t>approach (can help prevent disinformation (malicious intent) curbs problematic content; regulatory</a:t>
            </a:r>
          </a:p>
          <a:p>
            <a:pPr>
              <a:spcBef>
                <a:spcPct val="0"/>
              </a:spcBef>
              <a:spcAft>
                <a:spcPct val="0"/>
              </a:spcAft>
              <a:buSzTx/>
            </a:pPr>
            <a:r>
              <a:rPr lang="en-US" sz="2800" dirty="0">
                <a:solidFill>
                  <a:schemeClr val="tx1"/>
                </a:solidFill>
                <a:latin typeface="Arial"/>
                <a:cs typeface="Arial"/>
                <a:sym typeface="Trebuchet MS" charset="0"/>
              </a:rPr>
              <a:t>	</a:t>
            </a:r>
            <a:endParaRPr lang="en-US" sz="2800" dirty="0" smtClean="0">
              <a:solidFill>
                <a:schemeClr val="tx1"/>
              </a:solidFill>
              <a:latin typeface="Arial"/>
              <a:cs typeface="Arial"/>
              <a:sym typeface="Trebuchet MS" charset="0"/>
            </a:endParaRPr>
          </a:p>
          <a:p>
            <a:pPr>
              <a:lnSpc>
                <a:spcPct val="140000"/>
              </a:lnSpc>
              <a:spcBef>
                <a:spcPct val="0"/>
              </a:spcBef>
              <a:spcAft>
                <a:spcPct val="0"/>
              </a:spcAft>
              <a:buSzTx/>
            </a:pPr>
            <a:r>
              <a:rPr lang="en-US" sz="2800" b="1" dirty="0" smtClean="0">
                <a:solidFill>
                  <a:schemeClr val="tx1"/>
                </a:solidFill>
                <a:latin typeface="Arial"/>
                <a:cs typeface="Arial"/>
                <a:sym typeface="Trebuchet MS" charset="0"/>
              </a:rPr>
              <a:t>b. As also - </a:t>
            </a:r>
            <a:endParaRPr lang="en-US" sz="2800" b="1" dirty="0">
              <a:solidFill>
                <a:schemeClr val="tx1"/>
              </a:solidFill>
              <a:latin typeface="Arial"/>
              <a:cs typeface="Arial"/>
              <a:sym typeface="Trebuchet MS" charset="0"/>
            </a:endParaRPr>
          </a:p>
          <a:p>
            <a:pPr>
              <a:lnSpc>
                <a:spcPct val="90000"/>
              </a:lnSpc>
              <a:spcBef>
                <a:spcPct val="0"/>
              </a:spcBef>
              <a:spcAft>
                <a:spcPct val="0"/>
              </a:spcAft>
              <a:buSzTx/>
            </a:pPr>
            <a:endParaRPr lang="en-US" sz="2800" dirty="0">
              <a:solidFill>
                <a:schemeClr val="tx1"/>
              </a:solidFill>
              <a:latin typeface="Arial"/>
              <a:cs typeface="Arial"/>
              <a:sym typeface="Trebuchet MS" charset="0"/>
            </a:endParaRPr>
          </a:p>
          <a:p>
            <a:pPr marL="685800" indent="-457200">
              <a:lnSpc>
                <a:spcPct val="140000"/>
              </a:lnSpc>
              <a:spcBef>
                <a:spcPct val="0"/>
              </a:spcBef>
              <a:spcAft>
                <a:spcPct val="0"/>
              </a:spcAft>
              <a:buSzTx/>
              <a:buFont typeface="Arial" panose="020B0604020202020204" pitchFamily="34" charset="0"/>
              <a:buChar char="•"/>
            </a:pPr>
            <a:r>
              <a:rPr lang="en-US" sz="2800" dirty="0" smtClean="0">
                <a:solidFill>
                  <a:schemeClr val="tx1"/>
                </a:solidFill>
                <a:latin typeface="Arial"/>
                <a:cs typeface="Arial"/>
                <a:sym typeface="Trebuchet MS" charset="0"/>
              </a:rPr>
              <a:t>Proactive </a:t>
            </a:r>
            <a:r>
              <a:rPr lang="en-US" sz="2800" dirty="0">
                <a:solidFill>
                  <a:schemeClr val="tx1"/>
                </a:solidFill>
                <a:latin typeface="Arial"/>
                <a:cs typeface="Arial"/>
                <a:sym typeface="Trebuchet MS" charset="0"/>
              </a:rPr>
              <a:t>Communication (can help prevent misinformation (inadvertent error) 			</a:t>
            </a:r>
          </a:p>
          <a:p>
            <a:pPr marL="685800" indent="-457200">
              <a:lnSpc>
                <a:spcPct val="140000"/>
              </a:lnSpc>
              <a:spcBef>
                <a:spcPct val="0"/>
              </a:spcBef>
              <a:spcAft>
                <a:spcPct val="0"/>
              </a:spcAft>
              <a:buSzTx/>
              <a:buFont typeface="Arial" panose="020B0604020202020204" pitchFamily="34" charset="0"/>
              <a:buChar char="•"/>
            </a:pPr>
            <a:r>
              <a:rPr lang="en-US" sz="2800" dirty="0" smtClean="0">
                <a:solidFill>
                  <a:schemeClr val="tx1"/>
                </a:solidFill>
                <a:latin typeface="Arial"/>
                <a:cs typeface="Arial"/>
                <a:sym typeface="Trebuchet MS" charset="0"/>
              </a:rPr>
              <a:t>Voter Education; </a:t>
            </a:r>
            <a:r>
              <a:rPr lang="en-US" sz="2800" dirty="0">
                <a:solidFill>
                  <a:schemeClr val="tx1"/>
                </a:solidFill>
                <a:latin typeface="Arial"/>
                <a:cs typeface="Arial"/>
                <a:sym typeface="Trebuchet MS" charset="0"/>
              </a:rPr>
              <a:t>Disinformation Webpage</a:t>
            </a:r>
          </a:p>
          <a:p>
            <a:pPr marL="685800" indent="-457200">
              <a:lnSpc>
                <a:spcPct val="140000"/>
              </a:lnSpc>
              <a:spcBef>
                <a:spcPct val="0"/>
              </a:spcBef>
              <a:spcAft>
                <a:spcPct val="0"/>
              </a:spcAft>
              <a:buSzTx/>
              <a:buFont typeface="Arial" panose="020B0604020202020204" pitchFamily="34" charset="0"/>
              <a:buChar char="•"/>
            </a:pPr>
            <a:r>
              <a:rPr lang="en-US" sz="2800" dirty="0" smtClean="0">
                <a:solidFill>
                  <a:schemeClr val="tx1"/>
                </a:solidFill>
                <a:latin typeface="Arial"/>
                <a:cs typeface="Arial"/>
                <a:sym typeface="Trebuchet MS" charset="0"/>
              </a:rPr>
              <a:t>Informative </a:t>
            </a:r>
            <a:r>
              <a:rPr lang="en-US" sz="2800" dirty="0">
                <a:solidFill>
                  <a:schemeClr val="tx1"/>
                </a:solidFill>
                <a:latin typeface="Arial"/>
                <a:cs typeface="Arial"/>
                <a:sym typeface="Trebuchet MS" charset="0"/>
              </a:rPr>
              <a:t>approach - increase timely dissemination of credible information </a:t>
            </a:r>
          </a:p>
        </p:txBody>
      </p:sp>
      <p:sp>
        <p:nvSpPr>
          <p:cNvPr id="2" name="Title 1"/>
          <p:cNvSpPr>
            <a:spLocks noGrp="1"/>
          </p:cNvSpPr>
          <p:nvPr>
            <p:ph type="title"/>
          </p:nvPr>
        </p:nvSpPr>
        <p:spPr>
          <a:xfrm>
            <a:off x="304800" y="495300"/>
            <a:ext cx="16808450" cy="887412"/>
          </a:xfrm>
        </p:spPr>
        <p:txBody>
          <a:bodyPr vert="horz" numCol="1" compatLnSpc="1">
            <a:prstTxWarp prst="textNoShape">
              <a:avLst/>
            </a:prstTxWarp>
            <a:normAutofit/>
          </a:bodyPr>
          <a:lstStyle/>
          <a:p>
            <a:pPr>
              <a:spcBef>
                <a:spcPct val="0"/>
              </a:spcBef>
              <a:spcAft>
                <a:spcPct val="0"/>
              </a:spcAft>
              <a:buSzTx/>
            </a:pPr>
            <a:r>
              <a:rPr lang="en-US" sz="5600" dirty="0">
                <a:solidFill>
                  <a:schemeClr val="tx1"/>
                </a:solidFill>
                <a:latin typeface="Calibri" panose="020F0502020204030204" pitchFamily="34" charset="0"/>
                <a:ea typeface="Calibri" panose="020F0502020204030204" pitchFamily="34" charset="0"/>
                <a:cs typeface="Calibri" panose="020F0502020204030204" pitchFamily="34" charset="0"/>
                <a:sym typeface="Tahoma" charset="0"/>
              </a:rPr>
              <a:t>Countering </a:t>
            </a:r>
            <a:r>
              <a:rPr lang="en-US" sz="560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Tahoma" charset="0"/>
              </a:rPr>
              <a:t>Fake News/Disinformation/Misinformation </a:t>
            </a:r>
            <a:endParaRPr lang="en-US" sz="5600" dirty="0">
              <a:solidFill>
                <a:schemeClr val="tx1"/>
              </a:solidFill>
              <a:latin typeface="Calibri" panose="020F0502020204030204" pitchFamily="34" charset="0"/>
              <a:ea typeface="Calibri" panose="020F0502020204030204" pitchFamily="34" charset="0"/>
              <a:cs typeface="Calibri" panose="020F0502020204030204" pitchFamily="34" charset="0"/>
              <a:sym typeface="Tahoma" charset="0"/>
            </a:endParaRPr>
          </a:p>
        </p:txBody>
      </p:sp>
    </p:spTree>
    <p:extLst>
      <p:ext uri="{BB962C8B-B14F-4D97-AF65-F5344CB8AC3E}">
        <p14:creationId xmlns:p14="http://schemas.microsoft.com/office/powerpoint/2010/main" val="9037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Google Shape;238;p17"/>
          <p:cNvSpPr txBox="1">
            <a:spLocks noGrp="1"/>
          </p:cNvSpPr>
          <p:nvPr>
            <p:ph type="ctrTitle" idx="4294967295"/>
          </p:nvPr>
        </p:nvSpPr>
        <p:spPr bwMode="auto">
          <a:xfrm>
            <a:off x="601663" y="847487"/>
            <a:ext cx="15428559" cy="2092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182850" tIns="91400" rIns="182850" bIns="91400" numCol="1" anchor="ctr" compatLnSpc="1">
            <a:prstTxWarp prst="textNoShape">
              <a:avLst/>
            </a:prstTxWarp>
          </a:bodyPr>
          <a:lstStyle/>
          <a:p>
            <a:pPr>
              <a:spcBef>
                <a:spcPct val="0"/>
              </a:spcBef>
              <a:spcAft>
                <a:spcPct val="0"/>
              </a:spcAft>
              <a:buClr>
                <a:srgbClr val="17375E"/>
              </a:buClr>
              <a:buSzTx/>
            </a:pPr>
            <a:r>
              <a:rPr lang="en-US" sz="5200" dirty="0">
                <a:latin typeface="Calibri" panose="020F0502020204030204" pitchFamily="34" charset="0"/>
                <a:ea typeface="Calibri" panose="020F0502020204030204" pitchFamily="34" charset="0"/>
                <a:cs typeface="Calibri" panose="020F0502020204030204" pitchFamily="34" charset="0"/>
                <a:sym typeface="Roboto" charset="0"/>
              </a:rPr>
              <a:t>Social Media strategy </a:t>
            </a:r>
            <a:r>
              <a:rPr lang="en-US" sz="5200" dirty="0" smtClean="0">
                <a:latin typeface="Calibri" panose="020F0502020204030204" pitchFamily="34" charset="0"/>
                <a:ea typeface="Calibri" panose="020F0502020204030204" pitchFamily="34" charset="0"/>
                <a:cs typeface="Calibri" panose="020F0502020204030204" pitchFamily="34" charset="0"/>
                <a:sym typeface="Roboto" charset="0"/>
              </a:rPr>
              <a:t>- </a:t>
            </a:r>
            <a:r>
              <a:rPr lang="en-US" sz="5200" dirty="0">
                <a:latin typeface="Calibri" panose="020F0502020204030204" pitchFamily="34" charset="0"/>
                <a:ea typeface="Calibri" panose="020F0502020204030204" pitchFamily="34" charset="0"/>
                <a:cs typeface="Calibri" panose="020F0502020204030204" pitchFamily="34" charset="0"/>
                <a:sym typeface="Roboto" charset="0"/>
              </a:rPr>
              <a:t>FACT principle</a:t>
            </a:r>
            <a:br>
              <a:rPr lang="en-US" sz="5200" dirty="0">
                <a:latin typeface="Calibri" panose="020F0502020204030204" pitchFamily="34" charset="0"/>
                <a:ea typeface="Calibri" panose="020F0502020204030204" pitchFamily="34" charset="0"/>
                <a:cs typeface="Calibri" panose="020F0502020204030204" pitchFamily="34" charset="0"/>
                <a:sym typeface="Roboto" charset="0"/>
              </a:rPr>
            </a:br>
            <a:endParaRPr lang="en-US" sz="7200" dirty="0">
              <a:latin typeface="Calibri" panose="020F0502020204030204" pitchFamily="34" charset="0"/>
              <a:ea typeface="Calibri" panose="020F0502020204030204" pitchFamily="34" charset="0"/>
              <a:cs typeface="Calibri" panose="020F0502020204030204" pitchFamily="34" charset="0"/>
              <a:sym typeface="Roboto" charset="0"/>
            </a:endParaRPr>
          </a:p>
        </p:txBody>
      </p:sp>
      <p:sp>
        <p:nvSpPr>
          <p:cNvPr id="72714" name="TextBox 4"/>
          <p:cNvSpPr txBox="1">
            <a:spLocks noChangeArrowheads="1"/>
          </p:cNvSpPr>
          <p:nvPr/>
        </p:nvSpPr>
        <p:spPr bwMode="auto">
          <a:xfrm>
            <a:off x="601663" y="1893887"/>
            <a:ext cx="16383000" cy="7448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80" tIns="91440" rIns="182880" bIns="9144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88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sz="3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 Find</a:t>
            </a: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 Flag, Track on real time basis</a:t>
            </a:r>
          </a:p>
          <a:p>
            <a:pPr eaLnBrk="1" hangingPunct="1"/>
            <a:r>
              <a:rPr lang="en-US" sz="8800" b="1"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en-US" sz="3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 Analyze </a:t>
            </a: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and decide next step </a:t>
            </a:r>
            <a:r>
              <a:rPr lang="en-US" sz="3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of </a:t>
            </a: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action</a:t>
            </a:r>
          </a:p>
          <a:p>
            <a:pPr eaLnBrk="1" hangingPunct="1"/>
            <a:r>
              <a:rPr lang="en-US" sz="8800" b="1" dirty="0">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en-US" sz="3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 Create </a:t>
            </a: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content...tailoring as per </a:t>
            </a:r>
            <a:r>
              <a:rPr lang="en-US" sz="3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requirement</a:t>
            </a:r>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1" hangingPunct="1"/>
            <a:r>
              <a:rPr lang="en-US" sz="8800" b="1"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en-US" sz="3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 target </a:t>
            </a: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dissemination of factually correct </a:t>
            </a:r>
            <a:r>
              <a:rPr lang="en-US" sz="3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information depending </a:t>
            </a: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on </a:t>
            </a:r>
            <a:r>
              <a:rPr lang="en-US" sz="3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instance at DEO/CEO/ECI </a:t>
            </a: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level</a:t>
            </a:r>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charset="0"/>
            </a:endParaRPr>
          </a:p>
          <a:p>
            <a:pPr eaLnBrk="1" hangingPunct="1"/>
            <a:endParaRPr lang="en-US" sz="3000" dirty="0">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sz="3000" dirty="0">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charset="0"/>
            </a:endParaRPr>
          </a:p>
          <a:p>
            <a:pPr eaLnBrk="1" hangingPunct="1"/>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2802202"/>
      </p:ext>
    </p:extLst>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Google Shape;238;p17"/>
          <p:cNvSpPr txBox="1">
            <a:spLocks noGrp="1"/>
          </p:cNvSpPr>
          <p:nvPr>
            <p:ph type="ctrTitle" idx="4294967295"/>
          </p:nvPr>
        </p:nvSpPr>
        <p:spPr bwMode="auto">
          <a:xfrm>
            <a:off x="0" y="24245"/>
            <a:ext cx="18288000" cy="101558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182850" tIns="91400" rIns="182850" bIns="91400" numCol="1" anchor="ctr" compatLnSpc="1">
            <a:prstTxWarp prst="textNoShape">
              <a:avLst/>
            </a:prstTxWarp>
          </a:bodyPr>
          <a:lstStyle/>
          <a:p>
            <a:pPr lvl="0" algn="l">
              <a:spcBef>
                <a:spcPct val="0"/>
              </a:spcBef>
              <a:spcAft>
                <a:spcPct val="0"/>
              </a:spcAft>
              <a:buClr>
                <a:srgbClr val="17375E"/>
              </a:buClr>
            </a:pPr>
            <a:r>
              <a:rPr lang="en-US" sz="5200" dirty="0">
                <a:latin typeface="Calibri" panose="020F0502020204030204" pitchFamily="34" charset="0"/>
                <a:ea typeface="Calibri" panose="020F0502020204030204" pitchFamily="34" charset="0"/>
                <a:cs typeface="Calibri" panose="020F0502020204030204" pitchFamily="34" charset="0"/>
                <a:sym typeface="Roboto" charset="0"/>
              </a:rPr>
              <a:t>Social Media </a:t>
            </a:r>
            <a:r>
              <a:rPr lang="en-US" sz="5200" dirty="0" smtClean="0">
                <a:latin typeface="Calibri" panose="020F0502020204030204" pitchFamily="34" charset="0"/>
                <a:ea typeface="Calibri" panose="020F0502020204030204" pitchFamily="34" charset="0"/>
                <a:cs typeface="Calibri" panose="020F0502020204030204" pitchFamily="34" charset="0"/>
                <a:sym typeface="Roboto" charset="0"/>
              </a:rPr>
              <a:t>strategy - </a:t>
            </a:r>
            <a:r>
              <a:rPr lang="en-US" sz="5400" dirty="0">
                <a:latin typeface="Arial"/>
                <a:cs typeface="Arial"/>
              </a:rPr>
              <a:t>Steps to be </a:t>
            </a:r>
            <a:r>
              <a:rPr lang="en-US" sz="5400" dirty="0" smtClean="0">
                <a:latin typeface="Arial"/>
                <a:cs typeface="Arial"/>
              </a:rPr>
              <a:t>ensured</a:t>
            </a:r>
            <a:endParaRPr lang="en-US" sz="7200" dirty="0">
              <a:latin typeface="Calibri" panose="020F0502020204030204" pitchFamily="34" charset="0"/>
              <a:ea typeface="Calibri" panose="020F0502020204030204" pitchFamily="34" charset="0"/>
              <a:cs typeface="Calibri" panose="020F0502020204030204" pitchFamily="34" charset="0"/>
              <a:sym typeface="Roboto" charset="0"/>
            </a:endParaRPr>
          </a:p>
        </p:txBody>
      </p:sp>
      <p:sp>
        <p:nvSpPr>
          <p:cNvPr id="4" name="TextBox 3"/>
          <p:cNvSpPr txBox="1"/>
          <p:nvPr/>
        </p:nvSpPr>
        <p:spPr>
          <a:xfrm>
            <a:off x="0" y="876300"/>
            <a:ext cx="17983200" cy="8171468"/>
          </a:xfrm>
          <a:prstGeom prst="rect">
            <a:avLst/>
          </a:prstGeom>
          <a:noFill/>
        </p:spPr>
        <p:txBody>
          <a:bodyPr wrap="square" rtlCol="0">
            <a:spAutoFit/>
          </a:bodyPr>
          <a:lstStyle>
            <a:defPPr>
              <a:defRPr lang="en-US"/>
            </a:defPPr>
            <a:lvl1pPr algn="r">
              <a:defRPr sz="3000" b="1">
                <a:solidFill>
                  <a:schemeClr val="tx2">
                    <a:lumMod val="50000"/>
                  </a:schemeClr>
                </a:solidFill>
              </a:defRPr>
            </a:lvl1pPr>
          </a:lstStyle>
          <a:p>
            <a:pPr marL="457200" indent="-457200" algn="just">
              <a:lnSpc>
                <a:spcPct val="150000"/>
              </a:lnSpc>
              <a:buFont typeface="Wingdings" panose="05000000000000000000" pitchFamily="2" charset="2"/>
              <a:buChar char="§"/>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Flagging concerned post, emerging trend of news </a:t>
            </a: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reports</a:t>
            </a:r>
          </a:p>
          <a:p>
            <a:pPr marL="457200" indent="-457200" algn="just">
              <a:lnSpc>
                <a:spcPct val="150000"/>
              </a:lnSpc>
              <a:buFont typeface="Wingdings" panose="05000000000000000000" pitchFamily="2" charset="2"/>
              <a:buChar char="§"/>
            </a:pP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Ascertaining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facts </a:t>
            </a: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ASAP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depending on situation – </a:t>
            </a: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could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be from hour to days) </a:t>
            </a: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whether from ECI </a:t>
            </a: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Section or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CEOs’ teams</a:t>
            </a:r>
          </a:p>
          <a:p>
            <a:pPr marL="457200" indent="-457200" algn="just">
              <a:lnSpc>
                <a:spcPct val="150000"/>
              </a:lnSpc>
              <a:buFont typeface="Wingdings" panose="05000000000000000000" pitchFamily="2" charset="2"/>
              <a:buChar char="§"/>
            </a:pP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Interim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response as per situation - from CEO/ECI </a:t>
            </a: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platforms</a:t>
            </a:r>
          </a:p>
          <a:p>
            <a:pPr marL="457200" indent="-457200" algn="just">
              <a:lnSpc>
                <a:spcPct val="150000"/>
              </a:lnSpc>
              <a:buFont typeface="Wingdings" panose="05000000000000000000" pitchFamily="2" charset="2"/>
              <a:buChar char="§"/>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Deciding on scale and </a:t>
            </a: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content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of </a:t>
            </a:r>
            <a:r>
              <a:rPr lang="en-US"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response</a:t>
            </a:r>
          </a:p>
          <a:p>
            <a:pPr marL="457200" indent="-457200" algn="just">
              <a:lnSpc>
                <a:spcPct val="150000"/>
              </a:lnSpc>
              <a:buFont typeface="Wingdings" panose="05000000000000000000" pitchFamily="2" charset="2"/>
              <a:buChar char="§"/>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Deciding modes of dissemination – </a:t>
            </a:r>
          </a:p>
          <a:p>
            <a:pPr marL="914400" lvl="1" indent="-457200" algn="just">
              <a:lnSpc>
                <a:spcPct val="150000"/>
              </a:lnSpc>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Calibri" panose="020F0502020204030204" pitchFamily="34" charset="0"/>
              </a:rPr>
              <a:t>press releases, </a:t>
            </a:r>
          </a:p>
          <a:p>
            <a:pPr marL="914400" lvl="1" indent="-457200" algn="just">
              <a:lnSpc>
                <a:spcPct val="150000"/>
              </a:lnSpc>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Calibri" panose="020F0502020204030204" pitchFamily="34" charset="0"/>
              </a:rPr>
              <a:t>briefings, </a:t>
            </a:r>
            <a:endParaRPr lang="en-US" sz="2800" dirty="0" smtClean="0">
              <a:latin typeface="Calibri" panose="020F0502020204030204" pitchFamily="34" charset="0"/>
              <a:ea typeface="Calibri" panose="020F0502020204030204" pitchFamily="34" charset="0"/>
              <a:cs typeface="Calibri" panose="020F0502020204030204" pitchFamily="34" charset="0"/>
            </a:endParaRPr>
          </a:p>
          <a:p>
            <a:pPr marL="914400" lvl="1" indent="-457200" algn="just">
              <a:lnSpc>
                <a:spcPct val="150000"/>
              </a:lnSpc>
              <a:buFont typeface="Courier New" panose="02070309020205020404" pitchFamily="49" charset="0"/>
              <a:buChar char="o"/>
            </a:pPr>
            <a:r>
              <a:rPr lang="en-US" sz="2800" dirty="0" smtClean="0">
                <a:latin typeface="Calibri" panose="020F0502020204030204" pitchFamily="34" charset="0"/>
                <a:ea typeface="Calibri" panose="020F0502020204030204" pitchFamily="34" charset="0"/>
                <a:cs typeface="Calibri" panose="020F0502020204030204" pitchFamily="34" charset="0"/>
              </a:rPr>
              <a:t>website</a:t>
            </a:r>
            <a:r>
              <a:rPr lang="en-US" sz="2800" dirty="0">
                <a:latin typeface="Calibri" panose="020F0502020204030204" pitchFamily="34" charset="0"/>
                <a:ea typeface="Calibri" panose="020F0502020204030204" pitchFamily="34" charset="0"/>
                <a:cs typeface="Calibri" panose="020F0502020204030204" pitchFamily="34" charset="0"/>
              </a:rPr>
              <a:t>, </a:t>
            </a:r>
          </a:p>
          <a:p>
            <a:pPr marL="914400" lvl="1" indent="-457200" algn="just">
              <a:lnSpc>
                <a:spcPct val="150000"/>
              </a:lnSpc>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Calibri" panose="020F0502020204030204" pitchFamily="34" charset="0"/>
              </a:rPr>
              <a:t>SM platforms, </a:t>
            </a:r>
            <a:endParaRPr lang="en-US" sz="2800" dirty="0" smtClean="0">
              <a:latin typeface="Calibri" panose="020F0502020204030204" pitchFamily="34" charset="0"/>
              <a:ea typeface="Calibri" panose="020F0502020204030204" pitchFamily="34" charset="0"/>
              <a:cs typeface="Calibri" panose="020F0502020204030204" pitchFamily="34" charset="0"/>
            </a:endParaRPr>
          </a:p>
          <a:p>
            <a:pPr marL="914400" lvl="1" indent="-457200" algn="just">
              <a:lnSpc>
                <a:spcPct val="150000"/>
              </a:lnSpc>
              <a:buFont typeface="Courier New" panose="02070309020205020404" pitchFamily="49" charset="0"/>
              <a:buChar char="o"/>
            </a:pPr>
            <a:r>
              <a:rPr lang="en-US" sz="2800" dirty="0" smtClean="0">
                <a:latin typeface="Calibri" panose="020F0502020204030204" pitchFamily="34" charset="0"/>
                <a:ea typeface="Calibri" panose="020F0502020204030204" pitchFamily="34" charset="0"/>
                <a:cs typeface="Calibri" panose="020F0502020204030204" pitchFamily="34" charset="0"/>
              </a:rPr>
              <a:t>using CEO</a:t>
            </a:r>
            <a:r>
              <a:rPr lang="en-US" sz="2800" dirty="0">
                <a:latin typeface="Calibri" panose="020F0502020204030204" pitchFamily="34" charset="0"/>
                <a:ea typeface="Calibri" panose="020F0502020204030204" pitchFamily="34" charset="0"/>
                <a:cs typeface="Calibri" panose="020F0502020204030204" pitchFamily="34" charset="0"/>
              </a:rPr>
              <a:t>, PIB regional </a:t>
            </a:r>
          </a:p>
          <a:p>
            <a:pPr marL="914400" lvl="1" indent="-457200" algn="just">
              <a:lnSpc>
                <a:spcPct val="150000"/>
              </a:lnSpc>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Calibri" panose="020F0502020204030204" pitchFamily="34" charset="0"/>
              </a:rPr>
              <a:t>network to amplify as </a:t>
            </a:r>
            <a:r>
              <a:rPr lang="en-US" sz="2800" dirty="0" smtClean="0">
                <a:latin typeface="Calibri" panose="020F0502020204030204" pitchFamily="34" charset="0"/>
                <a:ea typeface="Calibri" panose="020F0502020204030204" pitchFamily="34" charset="0"/>
                <a:cs typeface="Calibri" panose="020F0502020204030204" pitchFamily="34" charset="0"/>
              </a:rPr>
              <a:t>per </a:t>
            </a:r>
            <a:r>
              <a:rPr lang="en-US" sz="2800" dirty="0">
                <a:latin typeface="Calibri" panose="020F0502020204030204" pitchFamily="34" charset="0"/>
                <a:ea typeface="Calibri" panose="020F0502020204030204" pitchFamily="34" charset="0"/>
                <a:cs typeface="Calibri" panose="020F0502020204030204" pitchFamily="34" charset="0"/>
              </a:rPr>
              <a:t>requirement </a:t>
            </a:r>
            <a:r>
              <a:rPr lang="en-US" sz="2800" dirty="0" smtClean="0">
                <a:latin typeface="Calibri" panose="020F0502020204030204" pitchFamily="34" charset="0"/>
                <a:ea typeface="Calibri" panose="020F0502020204030204" pitchFamily="34" charset="0"/>
                <a:cs typeface="Calibri" panose="020F0502020204030204" pitchFamily="34" charset="0"/>
              </a:rPr>
              <a:t>deciphered</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2180791"/>
      </p:ext>
    </p:extLst>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78574"/>
            <a:ext cx="16808450" cy="887412"/>
          </a:xfrm>
        </p:spPr>
        <p:txBody>
          <a:bodyPr vert="horz" numCol="1" compatLnSpc="1">
            <a:prstTxWarp prst="textNoShape">
              <a:avLst/>
            </a:prstTxWarp>
            <a:normAutofit/>
          </a:bodyPr>
          <a:lstStyle/>
          <a:p>
            <a:pPr>
              <a:spcBef>
                <a:spcPct val="0"/>
              </a:spcBef>
              <a:spcAft>
                <a:spcPct val="0"/>
              </a:spcAft>
              <a:buSzTx/>
            </a:pPr>
            <a:r>
              <a:rPr lang="en-US" sz="5600" dirty="0">
                <a:solidFill>
                  <a:schemeClr val="tx1"/>
                </a:solidFill>
                <a:latin typeface="Calibri" panose="020F0502020204030204" pitchFamily="34" charset="0"/>
                <a:ea typeface="Calibri" panose="020F0502020204030204" pitchFamily="34" charset="0"/>
                <a:cs typeface="Calibri" panose="020F0502020204030204" pitchFamily="34" charset="0"/>
                <a:sym typeface="Tahoma" charset="0"/>
              </a:rPr>
              <a:t>Countering </a:t>
            </a:r>
            <a:r>
              <a:rPr lang="en-US" sz="560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Tahoma" charset="0"/>
              </a:rPr>
              <a:t>Fake News – Case Study </a:t>
            </a:r>
            <a:endParaRPr lang="en-US" sz="5600" dirty="0">
              <a:solidFill>
                <a:schemeClr val="tx1"/>
              </a:solidFill>
              <a:latin typeface="Calibri" panose="020F0502020204030204" pitchFamily="34" charset="0"/>
              <a:ea typeface="Calibri" panose="020F0502020204030204" pitchFamily="34" charset="0"/>
              <a:cs typeface="Calibri" panose="020F0502020204030204" pitchFamily="34" charset="0"/>
              <a:sym typeface="Tahoma" charset="0"/>
            </a:endParaRPr>
          </a:p>
        </p:txBody>
      </p:sp>
      <p:pic>
        <p:nvPicPr>
          <p:cNvPr id="4" name="object 3"/>
          <p:cNvPicPr/>
          <p:nvPr/>
        </p:nvPicPr>
        <p:blipFill>
          <a:blip r:embed="rId2" cstate="print"/>
          <a:stretch>
            <a:fillRect/>
          </a:stretch>
        </p:blipFill>
        <p:spPr>
          <a:xfrm>
            <a:off x="547255" y="1856859"/>
            <a:ext cx="6829424" cy="4152899"/>
          </a:xfrm>
          <a:prstGeom prst="rect">
            <a:avLst/>
          </a:prstGeom>
          <a:ln w="57150">
            <a:solidFill>
              <a:srgbClr val="FF0000"/>
            </a:solidFill>
          </a:ln>
        </p:spPr>
      </p:pic>
      <p:sp>
        <p:nvSpPr>
          <p:cNvPr id="5" name="object 6"/>
          <p:cNvSpPr txBox="1"/>
          <p:nvPr/>
        </p:nvSpPr>
        <p:spPr>
          <a:xfrm>
            <a:off x="432320" y="6561848"/>
            <a:ext cx="6944359" cy="2169184"/>
          </a:xfrm>
          <a:prstGeom prst="rect">
            <a:avLst/>
          </a:prstGeom>
        </p:spPr>
        <p:txBody>
          <a:bodyPr vert="horz" wrap="square" lIns="0" tIns="116205" rIns="0" bIns="0" rtlCol="0">
            <a:spAutoFit/>
          </a:bodyPr>
          <a:lstStyle/>
          <a:p>
            <a:pPr marL="12700" marR="5080" indent="-635" algn="just">
              <a:lnSpc>
                <a:spcPts val="3970"/>
              </a:lnSpc>
              <a:spcBef>
                <a:spcPts val="915"/>
              </a:spcBef>
            </a:pPr>
            <a:r>
              <a:rPr sz="2800" b="1" i="1" u="sng" dirty="0">
                <a:latin typeface="Calibri" panose="020F0502020204030204" pitchFamily="34" charset="0"/>
                <a:ea typeface="Calibri" panose="020F0502020204030204" pitchFamily="34" charset="0"/>
                <a:cs typeface="Calibri" panose="020F0502020204030204" pitchFamily="34" charset="0"/>
                <a:sym typeface="Arial" charset="0"/>
              </a:rPr>
              <a:t>Fake News about online voting  by NRI voters </a:t>
            </a:r>
            <a:r>
              <a:rPr sz="2800" dirty="0">
                <a:latin typeface="Calibri" panose="020F0502020204030204" pitchFamily="34" charset="0"/>
                <a:ea typeface="Calibri" panose="020F0502020204030204" pitchFamily="34" charset="0"/>
                <a:cs typeface="Calibri" panose="020F0502020204030204" pitchFamily="34" charset="0"/>
                <a:sym typeface="Arial" charset="0"/>
              </a:rPr>
              <a:t>was spread during  2019 Lok Sabha Election which  was countered by ECI through  proactive dissemination of  factual details.</a:t>
            </a:r>
          </a:p>
        </p:txBody>
      </p:sp>
      <p:pic>
        <p:nvPicPr>
          <p:cNvPr id="7" name="object 4"/>
          <p:cNvPicPr/>
          <p:nvPr/>
        </p:nvPicPr>
        <p:blipFill>
          <a:blip r:embed="rId3" cstate="print"/>
          <a:stretch>
            <a:fillRect/>
          </a:stretch>
        </p:blipFill>
        <p:spPr>
          <a:xfrm>
            <a:off x="12420600" y="1856859"/>
            <a:ext cx="5169764" cy="8016874"/>
          </a:xfrm>
          <a:prstGeom prst="rect">
            <a:avLst/>
          </a:prstGeom>
          <a:ln w="57150">
            <a:solidFill>
              <a:srgbClr val="00CC00"/>
            </a:solidFill>
          </a:ln>
        </p:spPr>
      </p:pic>
      <p:sp>
        <p:nvSpPr>
          <p:cNvPr id="8" name="Rectangle 7"/>
          <p:cNvSpPr/>
          <p:nvPr/>
        </p:nvSpPr>
        <p:spPr>
          <a:xfrm>
            <a:off x="547255" y="9689067"/>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
        <p:nvSpPr>
          <p:cNvPr id="9" name="Rectangle 8"/>
          <p:cNvSpPr/>
          <p:nvPr/>
        </p:nvSpPr>
        <p:spPr>
          <a:xfrm>
            <a:off x="12420600" y="1144369"/>
            <a:ext cx="3036793" cy="646331"/>
          </a:xfrm>
          <a:prstGeom prst="rect">
            <a:avLst/>
          </a:prstGeom>
        </p:spPr>
        <p:txBody>
          <a:bodyPr wrap="none">
            <a:spAutoFit/>
          </a:bodyPr>
          <a:lstStyle/>
          <a:p>
            <a:r>
              <a:rPr lang="en-IN" sz="3600" b="1" dirty="0" smtClean="0">
                <a:latin typeface="Calibri" panose="020F0502020204030204" pitchFamily="34" charset="0"/>
                <a:ea typeface="Calibri" panose="020F0502020204030204" pitchFamily="34" charset="0"/>
                <a:cs typeface="Calibri" panose="020F0502020204030204" pitchFamily="34" charset="0"/>
                <a:sym typeface="Arial" charset="0"/>
              </a:rPr>
              <a:t>Action by ECI - </a:t>
            </a:r>
            <a:endParaRPr lang="en-IN" sz="3600" b="1" dirty="0"/>
          </a:p>
        </p:txBody>
      </p:sp>
      <p:sp>
        <p:nvSpPr>
          <p:cNvPr id="10" name="Rectangle 9"/>
          <p:cNvSpPr/>
          <p:nvPr/>
        </p:nvSpPr>
        <p:spPr>
          <a:xfrm>
            <a:off x="547255" y="1161389"/>
            <a:ext cx="2510624" cy="646331"/>
          </a:xfrm>
          <a:prstGeom prst="rect">
            <a:avLst/>
          </a:prstGeom>
        </p:spPr>
        <p:txBody>
          <a:bodyPr wrap="none">
            <a:spAutoFit/>
          </a:bodyPr>
          <a:lstStyle/>
          <a:p>
            <a:r>
              <a:rPr lang="en-IN" sz="3600" b="1" dirty="0" smtClean="0">
                <a:latin typeface="Calibri" panose="020F0502020204030204" pitchFamily="34" charset="0"/>
                <a:ea typeface="Calibri" panose="020F0502020204030204" pitchFamily="34" charset="0"/>
                <a:cs typeface="Calibri" panose="020F0502020204030204" pitchFamily="34" charset="0"/>
                <a:sym typeface="Arial" charset="0"/>
              </a:rPr>
              <a:t>Fake news - </a:t>
            </a:r>
            <a:endParaRPr lang="en-IN" sz="3600" b="1" dirty="0"/>
          </a:p>
        </p:txBody>
      </p:sp>
    </p:spTree>
    <p:extLst>
      <p:ext uri="{BB962C8B-B14F-4D97-AF65-F5344CB8AC3E}">
        <p14:creationId xmlns:p14="http://schemas.microsoft.com/office/powerpoint/2010/main" val="4118999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7" y="39609"/>
            <a:ext cx="7445663" cy="887412"/>
          </a:xfrm>
        </p:spPr>
        <p:txBody>
          <a:bodyPr vert="horz" numCol="1" compatLnSpc="1">
            <a:prstTxWarp prst="textNoShape">
              <a:avLst/>
            </a:prstTxWarp>
            <a:normAutofit fontScale="90000"/>
          </a:bodyPr>
          <a:lstStyle/>
          <a:p>
            <a:pPr>
              <a:spcBef>
                <a:spcPct val="0"/>
              </a:spcBef>
              <a:spcAft>
                <a:spcPct val="0"/>
              </a:spcAft>
              <a:buSzTx/>
            </a:pPr>
            <a:r>
              <a:rPr lang="en-US" sz="5600" dirty="0">
                <a:solidFill>
                  <a:schemeClr val="tx1"/>
                </a:solidFill>
                <a:latin typeface="Calibri" panose="020F0502020204030204" pitchFamily="34" charset="0"/>
                <a:ea typeface="Calibri" panose="020F0502020204030204" pitchFamily="34" charset="0"/>
                <a:cs typeface="Calibri" panose="020F0502020204030204" pitchFamily="34" charset="0"/>
                <a:sym typeface="Tahoma" charset="0"/>
              </a:rPr>
              <a:t>Countering </a:t>
            </a:r>
            <a:r>
              <a:rPr lang="en-US" sz="560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Tahoma" charset="0"/>
              </a:rPr>
              <a:t>Fake News – Case Study – contd.</a:t>
            </a:r>
            <a:endParaRPr lang="en-US" sz="5600" dirty="0">
              <a:solidFill>
                <a:schemeClr val="tx1"/>
              </a:solidFill>
              <a:latin typeface="Calibri" panose="020F0502020204030204" pitchFamily="34" charset="0"/>
              <a:ea typeface="Calibri" panose="020F0502020204030204" pitchFamily="34" charset="0"/>
              <a:cs typeface="Calibri" panose="020F0502020204030204" pitchFamily="34" charset="0"/>
              <a:sym typeface="Tahoma" charset="0"/>
            </a:endParaRPr>
          </a:p>
        </p:txBody>
      </p:sp>
      <p:sp>
        <p:nvSpPr>
          <p:cNvPr id="5" name="object 6"/>
          <p:cNvSpPr txBox="1"/>
          <p:nvPr/>
        </p:nvSpPr>
        <p:spPr>
          <a:xfrm>
            <a:off x="256309" y="7209171"/>
            <a:ext cx="8169853" cy="2887329"/>
          </a:xfrm>
          <a:prstGeom prst="rect">
            <a:avLst/>
          </a:prstGeom>
        </p:spPr>
        <p:txBody>
          <a:bodyPr vert="horz" wrap="square" lIns="0" tIns="116205" rIns="0" bIns="0" rtlCol="0">
            <a:spAutoFit/>
          </a:bodyPr>
          <a:lstStyle/>
          <a:p>
            <a:pPr marL="12065" marR="5080" algn="just">
              <a:lnSpc>
                <a:spcPts val="3600"/>
              </a:lnSpc>
              <a:spcBef>
                <a:spcPts val="819"/>
              </a:spcBef>
            </a:pPr>
            <a:r>
              <a:rPr lang="en-GB" sz="2800" dirty="0" smtClean="0">
                <a:latin typeface="Calibri" panose="020F0502020204030204" pitchFamily="34" charset="0"/>
                <a:ea typeface="Calibri" panose="020F0502020204030204" pitchFamily="34" charset="0"/>
                <a:cs typeface="Calibri" panose="020F0502020204030204" pitchFamily="34" charset="0"/>
              </a:rPr>
              <a:t>A </a:t>
            </a:r>
            <a:r>
              <a:rPr lang="en-GB" sz="2800" b="1" i="1" u="sng" dirty="0">
                <a:latin typeface="Calibri" panose="020F0502020204030204" pitchFamily="34" charset="0"/>
                <a:ea typeface="Calibri" panose="020F0502020204030204" pitchFamily="34" charset="0"/>
                <a:cs typeface="Calibri" panose="020F0502020204030204" pitchFamily="34" charset="0"/>
              </a:rPr>
              <a:t>satirical piece of an old newspaper clipping  </a:t>
            </a:r>
            <a:r>
              <a:rPr lang="en-GB" sz="2800" dirty="0">
                <a:latin typeface="Calibri" panose="020F0502020204030204" pitchFamily="34" charset="0"/>
                <a:ea typeface="Calibri" panose="020F0502020204030204" pitchFamily="34" charset="0"/>
                <a:cs typeface="Calibri" panose="020F0502020204030204" pitchFamily="34" charset="0"/>
              </a:rPr>
              <a:t>was noticed to be circulating on social media  about compulsory voting in elections. A  newspaper </a:t>
            </a:r>
            <a:r>
              <a:rPr lang="en-GB" sz="2800" b="1" i="1" u="sng" dirty="0" smtClean="0">
                <a:latin typeface="Calibri" panose="020F0502020204030204" pitchFamily="34" charset="0"/>
                <a:ea typeface="Calibri" panose="020F0502020204030204" pitchFamily="34" charset="0"/>
                <a:cs typeface="Calibri" panose="020F0502020204030204" pitchFamily="34" charset="0"/>
              </a:rPr>
              <a:t>clipping </a:t>
            </a:r>
            <a:r>
              <a:rPr lang="en-GB" sz="2800" b="1" i="1" u="sng" dirty="0">
                <a:latin typeface="Calibri" panose="020F0502020204030204" pitchFamily="34" charset="0"/>
                <a:ea typeface="Calibri" panose="020F0502020204030204" pitchFamily="34" charset="0"/>
                <a:cs typeface="Calibri" panose="020F0502020204030204" pitchFamily="34" charset="0"/>
              </a:rPr>
              <a:t>alleged that if a person  fails to vote in the elections, an amount of 350  rupees would be deducted from their accounts.</a:t>
            </a:r>
          </a:p>
        </p:txBody>
      </p:sp>
      <p:pic>
        <p:nvPicPr>
          <p:cNvPr id="9" name="object 4"/>
          <p:cNvPicPr/>
          <p:nvPr/>
        </p:nvPicPr>
        <p:blipFill>
          <a:blip r:embed="rId2" cstate="print"/>
          <a:stretch>
            <a:fillRect/>
          </a:stretch>
        </p:blipFill>
        <p:spPr>
          <a:xfrm>
            <a:off x="263236" y="2870381"/>
            <a:ext cx="8162926" cy="4087318"/>
          </a:xfrm>
          <a:prstGeom prst="rect">
            <a:avLst/>
          </a:prstGeom>
          <a:ln w="38100">
            <a:solidFill>
              <a:srgbClr val="FF0000"/>
            </a:solidFill>
          </a:ln>
        </p:spPr>
      </p:pic>
      <p:sp>
        <p:nvSpPr>
          <p:cNvPr id="10" name="Rectangle 9"/>
          <p:cNvSpPr/>
          <p:nvPr/>
        </p:nvSpPr>
        <p:spPr>
          <a:xfrm>
            <a:off x="8836658" y="56927"/>
            <a:ext cx="3036793" cy="646331"/>
          </a:xfrm>
          <a:prstGeom prst="rect">
            <a:avLst/>
          </a:prstGeom>
        </p:spPr>
        <p:txBody>
          <a:bodyPr wrap="none">
            <a:spAutoFit/>
          </a:bodyPr>
          <a:lstStyle/>
          <a:p>
            <a:r>
              <a:rPr lang="en-IN" sz="3600" b="1" dirty="0" smtClean="0">
                <a:latin typeface="Calibri" panose="020F0502020204030204" pitchFamily="34" charset="0"/>
                <a:ea typeface="Calibri" panose="020F0502020204030204" pitchFamily="34" charset="0"/>
                <a:cs typeface="Calibri" panose="020F0502020204030204" pitchFamily="34" charset="0"/>
                <a:sym typeface="Arial" charset="0"/>
              </a:rPr>
              <a:t>Action by ECI - </a:t>
            </a:r>
            <a:endParaRPr lang="en-IN" sz="3600" b="1" dirty="0"/>
          </a:p>
        </p:txBody>
      </p:sp>
      <p:sp>
        <p:nvSpPr>
          <p:cNvPr id="11" name="Rectangle 10"/>
          <p:cNvSpPr/>
          <p:nvPr/>
        </p:nvSpPr>
        <p:spPr>
          <a:xfrm>
            <a:off x="228600" y="2247763"/>
            <a:ext cx="2510624" cy="646331"/>
          </a:xfrm>
          <a:prstGeom prst="rect">
            <a:avLst/>
          </a:prstGeom>
        </p:spPr>
        <p:txBody>
          <a:bodyPr wrap="none">
            <a:spAutoFit/>
          </a:bodyPr>
          <a:lstStyle/>
          <a:p>
            <a:r>
              <a:rPr lang="en-IN" sz="3600" b="1" dirty="0" smtClean="0">
                <a:latin typeface="Calibri" panose="020F0502020204030204" pitchFamily="34" charset="0"/>
                <a:ea typeface="Calibri" panose="020F0502020204030204" pitchFamily="34" charset="0"/>
                <a:cs typeface="Calibri" panose="020F0502020204030204" pitchFamily="34" charset="0"/>
                <a:sym typeface="Arial" charset="0"/>
              </a:rPr>
              <a:t>Fake news - </a:t>
            </a:r>
            <a:endParaRPr lang="en-IN" sz="3600" b="1" dirty="0"/>
          </a:p>
        </p:txBody>
      </p:sp>
      <p:pic>
        <p:nvPicPr>
          <p:cNvPr id="12" name="object 5"/>
          <p:cNvPicPr/>
          <p:nvPr/>
        </p:nvPicPr>
        <p:blipFill>
          <a:blip r:embed="rId3" cstate="print"/>
          <a:stretch>
            <a:fillRect/>
          </a:stretch>
        </p:blipFill>
        <p:spPr>
          <a:xfrm>
            <a:off x="9067800" y="772342"/>
            <a:ext cx="5999638" cy="5853716"/>
          </a:xfrm>
          <a:prstGeom prst="rect">
            <a:avLst/>
          </a:prstGeom>
          <a:ln w="57150">
            <a:solidFill>
              <a:srgbClr val="00CC00"/>
            </a:solidFill>
          </a:ln>
        </p:spPr>
      </p:pic>
      <p:sp>
        <p:nvSpPr>
          <p:cNvPr id="13" name="object 7"/>
          <p:cNvSpPr txBox="1"/>
          <p:nvPr/>
        </p:nvSpPr>
        <p:spPr>
          <a:xfrm>
            <a:off x="9067800" y="6805924"/>
            <a:ext cx="8763000" cy="3062377"/>
          </a:xfrm>
          <a:prstGeom prst="rect">
            <a:avLst/>
          </a:prstGeom>
        </p:spPr>
        <p:txBody>
          <a:bodyPr vert="horz" wrap="square" lIns="0" tIns="15240" rIns="0" bIns="0" rtlCol="0">
            <a:spAutoFit/>
          </a:bodyPr>
          <a:lstStyle/>
          <a:p>
            <a:pPr marL="12700" marR="290195">
              <a:lnSpc>
                <a:spcPts val="3370"/>
              </a:lnSpc>
              <a:tabLst>
                <a:tab pos="307975" algn="l"/>
                <a:tab pos="2271395" algn="l"/>
              </a:tabLst>
            </a:pPr>
            <a:r>
              <a:rPr sz="2800" dirty="0" smtClean="0">
                <a:latin typeface="Calibri" panose="020F0502020204030204" pitchFamily="34" charset="0"/>
                <a:ea typeface="Calibri" panose="020F0502020204030204" pitchFamily="34" charset="0"/>
                <a:cs typeface="Calibri" panose="020F0502020204030204" pitchFamily="34" charset="0"/>
              </a:rPr>
              <a:t>ECI </a:t>
            </a:r>
            <a:r>
              <a:rPr sz="2800" dirty="0">
                <a:latin typeface="Calibri" panose="020F0502020204030204" pitchFamily="34" charset="0"/>
                <a:ea typeface="Calibri" panose="020F0502020204030204" pitchFamily="34" charset="0"/>
                <a:cs typeface="Calibri" panose="020F0502020204030204" pitchFamily="34" charset="0"/>
              </a:rPr>
              <a:t>through its twitter handle  busted </a:t>
            </a:r>
            <a:r>
              <a:rPr sz="2800" dirty="0" smtClean="0">
                <a:latin typeface="Calibri" panose="020F0502020204030204" pitchFamily="34" charset="0"/>
                <a:ea typeface="Calibri" panose="020F0502020204030204" pitchFamily="34" charset="0"/>
                <a:cs typeface="Calibri" panose="020F0502020204030204" pitchFamily="34" charset="0"/>
              </a:rPr>
              <a:t>this</a:t>
            </a:r>
            <a:r>
              <a:rPr lang="en-GB" sz="2800" dirty="0" smtClean="0">
                <a:latin typeface="Calibri" panose="020F0502020204030204" pitchFamily="34" charset="0"/>
                <a:ea typeface="Calibri" panose="020F0502020204030204" pitchFamily="34" charset="0"/>
                <a:cs typeface="Calibri" panose="020F0502020204030204" pitchFamily="34" charset="0"/>
              </a:rPr>
              <a:t> </a:t>
            </a:r>
            <a:r>
              <a:rPr sz="2800" dirty="0" smtClean="0">
                <a:latin typeface="Calibri" panose="020F0502020204030204" pitchFamily="34" charset="0"/>
                <a:ea typeface="Calibri" panose="020F0502020204030204" pitchFamily="34" charset="0"/>
                <a:cs typeface="Calibri" panose="020F0502020204030204" pitchFamily="34" charset="0"/>
              </a:rPr>
              <a:t>misinformation </a:t>
            </a:r>
            <a:r>
              <a:rPr sz="2800" dirty="0">
                <a:latin typeface="Calibri" panose="020F0502020204030204" pitchFamily="34" charset="0"/>
                <a:ea typeface="Calibri" panose="020F0502020204030204" pitchFamily="34" charset="0"/>
                <a:cs typeface="Calibri" panose="020F0502020204030204" pitchFamily="34" charset="0"/>
              </a:rPr>
              <a:t>as a  satirical piece which was cropped  and circulated on social media with  malicious intent.</a:t>
            </a:r>
          </a:p>
          <a:p>
            <a:pPr>
              <a:lnSpc>
                <a:spcPct val="100000"/>
              </a:lnSpc>
              <a:spcBef>
                <a:spcPts val="30"/>
              </a:spcBef>
              <a:buClr>
                <a:srgbClr val="FEE600"/>
              </a:buClr>
              <a:buFont typeface="Trebuchet MS"/>
              <a:buChar char="-"/>
            </a:pPr>
            <a:endParaRPr sz="2800" dirty="0">
              <a:latin typeface="Calibri" panose="020F0502020204030204" pitchFamily="34" charset="0"/>
              <a:ea typeface="Calibri" panose="020F0502020204030204" pitchFamily="34" charset="0"/>
              <a:cs typeface="Calibri" panose="020F0502020204030204" pitchFamily="34" charset="0"/>
            </a:endParaRPr>
          </a:p>
          <a:p>
            <a:pPr marL="12700" marR="5080" algn="just">
              <a:lnSpc>
                <a:spcPts val="3370"/>
              </a:lnSpc>
              <a:tabLst>
                <a:tab pos="307975" algn="l"/>
              </a:tabLst>
            </a:pPr>
            <a:r>
              <a:rPr sz="2800" dirty="0">
                <a:latin typeface="Calibri" panose="020F0502020204030204" pitchFamily="34" charset="0"/>
                <a:ea typeface="Calibri" panose="020F0502020204030204" pitchFamily="34" charset="0"/>
                <a:cs typeface="Calibri" panose="020F0502020204030204" pitchFamily="34" charset="0"/>
              </a:rPr>
              <a:t>An </a:t>
            </a:r>
            <a:r>
              <a:rPr sz="2800" b="1" i="1" u="sng" dirty="0">
                <a:latin typeface="Calibri" panose="020F0502020204030204" pitchFamily="34" charset="0"/>
                <a:ea typeface="Calibri" panose="020F0502020204030204" pitchFamily="34" charset="0"/>
                <a:cs typeface="Calibri" panose="020F0502020204030204" pitchFamily="34" charset="0"/>
              </a:rPr>
              <a:t>FIR has been lodged against the  people circulating </a:t>
            </a:r>
            <a:r>
              <a:rPr sz="2800" dirty="0">
                <a:latin typeface="Calibri" panose="020F0502020204030204" pitchFamily="34" charset="0"/>
                <a:ea typeface="Calibri" panose="020F0502020204030204" pitchFamily="34" charset="0"/>
                <a:cs typeface="Calibri" panose="020F0502020204030204" pitchFamily="34" charset="0"/>
              </a:rPr>
              <a:t>the misinformation  with malicious intent for penal action  against the culprits.</a:t>
            </a:r>
          </a:p>
        </p:txBody>
      </p:sp>
    </p:spTree>
    <p:extLst>
      <p:ext uri="{BB962C8B-B14F-4D97-AF65-F5344CB8AC3E}">
        <p14:creationId xmlns:p14="http://schemas.microsoft.com/office/powerpoint/2010/main" val="988561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14601"/>
            <a:ext cx="18288000" cy="5262979"/>
          </a:xfrm>
          <a:prstGeom prst="rect">
            <a:avLst/>
          </a:prstGeom>
          <a:noFill/>
        </p:spPr>
        <p:txBody>
          <a:bodyPr wrap="square" rtlCol="0">
            <a:spAutoFit/>
          </a:bodyPr>
          <a:lstStyle/>
          <a:p>
            <a:pPr algn="just">
              <a:spcAft>
                <a:spcPts val="1800"/>
              </a:spcAft>
              <a:tabLst>
                <a:tab pos="507207" algn="l"/>
              </a:tabLst>
            </a:pPr>
            <a:r>
              <a:rPr lang="en-US" sz="24900" dirty="0"/>
              <a:t>Part – A</a:t>
            </a:r>
          </a:p>
          <a:p>
            <a:pPr>
              <a:spcAft>
                <a:spcPts val="1800"/>
              </a:spcAft>
              <a:tabLst>
                <a:tab pos="507207" algn="l"/>
              </a:tabLst>
            </a:pPr>
            <a:r>
              <a:rPr lang="en-IN" sz="7200" dirty="0">
                <a:latin typeface="Calibri" panose="020F0502020204030204" pitchFamily="34" charset="0"/>
                <a:ea typeface="Calibri" panose="020F0502020204030204" pitchFamily="34" charset="0"/>
                <a:cs typeface="Calibri" panose="020F0502020204030204" pitchFamily="34" charset="0"/>
              </a:rPr>
              <a:t>ECI's Mandate and Social Media </a:t>
            </a:r>
            <a:r>
              <a:rPr lang="en-IN" sz="7200" dirty="0" smtClean="0">
                <a:latin typeface="Calibri" panose="020F0502020204030204" pitchFamily="34" charset="0"/>
                <a:ea typeface="Calibri" panose="020F0502020204030204" pitchFamily="34" charset="0"/>
                <a:cs typeface="Calibri" panose="020F0502020204030204" pitchFamily="34" charset="0"/>
              </a:rPr>
              <a:t>Guidelines</a:t>
            </a:r>
            <a:endParaRPr lang="en-IN" sz="7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265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Google Shape;105;ge89a02fcb9_0_8"/>
          <p:cNvSpPr txBox="1">
            <a:spLocks noChangeArrowheads="1"/>
          </p:cNvSpPr>
          <p:nvPr/>
        </p:nvSpPr>
        <p:spPr bwMode="auto">
          <a:xfrm>
            <a:off x="-48491" y="114300"/>
            <a:ext cx="18308782" cy="1107935"/>
          </a:xfrm>
          <a:prstGeom prst="rect">
            <a:avLst/>
          </a:prstGeom>
          <a:noFill/>
          <a:ln w="9525">
            <a:noFill/>
            <a:miter lim="800000"/>
            <a:headEnd/>
            <a:tailEnd/>
          </a:ln>
        </p:spPr>
        <p:txBody>
          <a:bodyPr wrap="square" lIns="182850" tIns="182850" rIns="182850" bIns="182850">
            <a:spAutoFit/>
          </a:bodyPr>
          <a:lstStyle/>
          <a:p>
            <a:pPr algn="ctr">
              <a:defRPr/>
            </a:pPr>
            <a:r>
              <a:rPr lang="en-US" sz="4800" b="1" dirty="0">
                <a:latin typeface="Arial"/>
                <a:ea typeface="+mn-ea"/>
                <a:cs typeface="Arial"/>
                <a:sym typeface="Arial" pitchFamily="34" charset="0"/>
              </a:rPr>
              <a:t>Efforts by </a:t>
            </a:r>
            <a:r>
              <a:rPr lang="en-US" sz="4800" b="1" dirty="0" smtClean="0">
                <a:latin typeface="Arial"/>
                <a:ea typeface="+mn-ea"/>
                <a:cs typeface="Arial"/>
                <a:sym typeface="Arial" pitchFamily="34" charset="0"/>
              </a:rPr>
              <a:t>EMBs of other countries </a:t>
            </a:r>
            <a:r>
              <a:rPr lang="en-US" sz="4800" b="1" dirty="0">
                <a:latin typeface="Arial"/>
                <a:ea typeface="+mn-ea"/>
                <a:cs typeface="Arial"/>
                <a:sym typeface="Arial" pitchFamily="34" charset="0"/>
              </a:rPr>
              <a:t>to counter Fake News</a:t>
            </a:r>
          </a:p>
        </p:txBody>
      </p:sp>
      <p:sp>
        <p:nvSpPr>
          <p:cNvPr id="82947" name="TextBox 1"/>
          <p:cNvSpPr txBox="1">
            <a:spLocks noChangeArrowheads="1"/>
          </p:cNvSpPr>
          <p:nvPr/>
        </p:nvSpPr>
        <p:spPr bwMode="auto">
          <a:xfrm>
            <a:off x="295275" y="1554690"/>
            <a:ext cx="4999215"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80" tIns="91440" rIns="182880" bIns="9144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4400" b="1" dirty="0" smtClean="0">
                <a:solidFill>
                  <a:schemeClr val="tx1"/>
                </a:solidFill>
              </a:rPr>
              <a:t>Australian EMB</a:t>
            </a:r>
            <a:endParaRPr lang="en-US" sz="4400" b="1" dirty="0">
              <a:solidFill>
                <a:schemeClr val="tx1"/>
              </a:solidFill>
            </a:endParaRPr>
          </a:p>
        </p:txBody>
      </p:sp>
      <p:sp>
        <p:nvSpPr>
          <p:cNvPr id="82948" name="TextBox 3"/>
          <p:cNvSpPr txBox="1">
            <a:spLocks noChangeArrowheads="1"/>
          </p:cNvSpPr>
          <p:nvPr/>
        </p:nvSpPr>
        <p:spPr bwMode="auto">
          <a:xfrm>
            <a:off x="295275" y="2357438"/>
            <a:ext cx="4989513" cy="7571303"/>
          </a:xfrm>
          <a:prstGeom prst="rect">
            <a:avLst/>
          </a:prstGeom>
          <a:noFill/>
          <a:ln>
            <a:solidFill>
              <a:schemeClr val="tx1"/>
            </a:solidFill>
          </a:ln>
          <a:effectLst/>
        </p:spPr>
        <p:txBody>
          <a:bodyPr lIns="182880" tIns="91440" rIns="182880" bIns="9144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3200" dirty="0">
                <a:latin typeface="Calibri" panose="020F0502020204030204" pitchFamily="34" charset="0"/>
                <a:ea typeface="Calibri" panose="020F0502020204030204" pitchFamily="34" charset="0"/>
                <a:cs typeface="Calibri" panose="020F0502020204030204" pitchFamily="34" charset="0"/>
              </a:rPr>
              <a:t>The Australian Electoral </a:t>
            </a:r>
            <a:r>
              <a:rPr lang="en-US" sz="3200" dirty="0" smtClean="0">
                <a:latin typeface="Calibri" panose="020F0502020204030204" pitchFamily="34" charset="0"/>
                <a:ea typeface="Calibri" panose="020F0502020204030204" pitchFamily="34" charset="0"/>
                <a:cs typeface="Calibri" panose="020F0502020204030204" pitchFamily="34" charset="0"/>
              </a:rPr>
              <a:t>Commission (AEC) </a:t>
            </a:r>
            <a:r>
              <a:rPr lang="en-US" sz="3200" b="1" dirty="0">
                <a:latin typeface="Calibri" panose="020F0502020204030204" pitchFamily="34" charset="0"/>
                <a:ea typeface="Calibri" panose="020F0502020204030204" pitchFamily="34" charset="0"/>
                <a:cs typeface="Calibri" panose="020F0502020204030204" pitchFamily="34" charset="0"/>
              </a:rPr>
              <a:t>established a Disinformation Register</a:t>
            </a:r>
            <a:r>
              <a:rPr lang="en-US" sz="3200" dirty="0">
                <a:latin typeface="Calibri" panose="020F0502020204030204" pitchFamily="34" charset="0"/>
                <a:ea typeface="Calibri" panose="020F0502020204030204" pitchFamily="34" charset="0"/>
                <a:cs typeface="Calibri" panose="020F0502020204030204" pitchFamily="34" charset="0"/>
              </a:rPr>
              <a:t> to combat the spread of fake news listing the prominent pieces of disinformation targeting the federal electoral process, correct information and action taken by AEC.</a:t>
            </a:r>
          </a:p>
          <a:p>
            <a:pPr eaLnBrk="1" hangingPunct="1"/>
            <a:endParaRPr lang="en-US" sz="3200" dirty="0">
              <a:latin typeface="Calibri" panose="020F0502020204030204" pitchFamily="34" charset="0"/>
              <a:ea typeface="Calibri" panose="020F0502020204030204" pitchFamily="34" charset="0"/>
              <a:cs typeface="Calibri" panose="020F0502020204030204" pitchFamily="34" charset="0"/>
            </a:endParaRPr>
          </a:p>
          <a:p>
            <a:pPr eaLnBrk="1" hangingPunct="1"/>
            <a:r>
              <a:rPr lang="en-US" sz="3200" dirty="0">
                <a:latin typeface="Calibri" panose="020F0502020204030204" pitchFamily="34" charset="0"/>
                <a:ea typeface="Calibri" panose="020F0502020204030204" pitchFamily="34" charset="0"/>
                <a:cs typeface="Calibri" panose="020F0502020204030204" pitchFamily="34" charset="0"/>
                <a:hlinkClick r:id="rId3"/>
              </a:rPr>
              <a:t>https://www.aec.gov.au/media/disinformation-register.htm</a:t>
            </a:r>
            <a:r>
              <a:rPr lang="en-US" sz="3200" dirty="0">
                <a:latin typeface="Calibri" panose="020F0502020204030204" pitchFamily="34" charset="0"/>
                <a:ea typeface="Calibri" panose="020F0502020204030204" pitchFamily="34" charset="0"/>
                <a:cs typeface="Calibri" panose="020F0502020204030204" pitchFamily="34" charset="0"/>
              </a:rPr>
              <a:t> </a:t>
            </a:r>
          </a:p>
        </p:txBody>
      </p:sp>
      <p:sp>
        <p:nvSpPr>
          <p:cNvPr id="82949" name="TextBox 4"/>
          <p:cNvSpPr txBox="1">
            <a:spLocks noChangeArrowheads="1"/>
          </p:cNvSpPr>
          <p:nvPr/>
        </p:nvSpPr>
        <p:spPr bwMode="auto">
          <a:xfrm>
            <a:off x="5808663" y="2357438"/>
            <a:ext cx="5489575" cy="7571303"/>
          </a:xfrm>
          <a:prstGeom prst="rect">
            <a:avLst/>
          </a:prstGeom>
          <a:noFill/>
          <a:ln>
            <a:solidFill>
              <a:schemeClr val="tx1"/>
            </a:solidFill>
          </a:ln>
        </p:spPr>
        <p:txBody>
          <a:bodyPr lIns="182880" tIns="91440" rIns="182880" bIns="9144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3200" dirty="0">
                <a:latin typeface="Calibri" panose="020F0502020204030204" pitchFamily="34" charset="0"/>
                <a:ea typeface="Calibri" panose="020F0502020204030204" pitchFamily="34" charset="0"/>
                <a:cs typeface="Calibri" panose="020F0502020204030204" pitchFamily="34" charset="0"/>
              </a:rPr>
              <a:t>German EMB the Bundeswahlleiter -Established a </a:t>
            </a:r>
            <a:r>
              <a:rPr lang="en-US" sz="3200" b="1" dirty="0">
                <a:latin typeface="Calibri" panose="020F0502020204030204" pitchFamily="34" charset="0"/>
                <a:ea typeface="Calibri" panose="020F0502020204030204" pitchFamily="34" charset="0"/>
                <a:cs typeface="Calibri" panose="020F0502020204030204" pitchFamily="34" charset="0"/>
              </a:rPr>
              <a:t>'Facts Against Fake News' </a:t>
            </a:r>
            <a:r>
              <a:rPr lang="en-US" sz="3200" dirty="0">
                <a:latin typeface="Calibri" panose="020F0502020204030204" pitchFamily="34" charset="0"/>
                <a:ea typeface="Calibri" panose="020F0502020204030204" pitchFamily="34" charset="0"/>
                <a:cs typeface="Calibri" panose="020F0502020204030204" pitchFamily="34" charset="0"/>
              </a:rPr>
              <a:t>webpage which, serving as an official, neutral and reputable source of information regarding the election process, established facts against fake news, and correcting any wrong, false or misleading statements.</a:t>
            </a:r>
          </a:p>
          <a:p>
            <a:pPr eaLnBrk="1" hangingPunct="1"/>
            <a:endParaRPr lang="en-US" sz="3200" dirty="0" smtClean="0">
              <a:latin typeface="Calibri" panose="020F0502020204030204" pitchFamily="34" charset="0"/>
              <a:ea typeface="Calibri" panose="020F0502020204030204" pitchFamily="34" charset="0"/>
              <a:cs typeface="Calibri" panose="020F0502020204030204" pitchFamily="34" charset="0"/>
              <a:hlinkClick r:id="rId4"/>
            </a:endParaRPr>
          </a:p>
          <a:p>
            <a:pPr eaLnBrk="1" hangingPunct="1"/>
            <a:r>
              <a:rPr lang="en-US" sz="3200" dirty="0" smtClean="0">
                <a:latin typeface="Calibri" panose="020F0502020204030204" pitchFamily="34" charset="0"/>
                <a:ea typeface="Calibri" panose="020F0502020204030204" pitchFamily="34" charset="0"/>
                <a:cs typeface="Calibri" panose="020F0502020204030204" pitchFamily="34" charset="0"/>
                <a:hlinkClick r:id="rId4"/>
              </a:rPr>
              <a:t>https</a:t>
            </a:r>
            <a:r>
              <a:rPr lang="en-US" sz="3200" dirty="0">
                <a:latin typeface="Calibri" panose="020F0502020204030204" pitchFamily="34" charset="0"/>
                <a:ea typeface="Calibri" panose="020F0502020204030204" pitchFamily="34" charset="0"/>
                <a:cs typeface="Calibri" panose="020F0502020204030204" pitchFamily="34" charset="0"/>
                <a:hlinkClick r:id="rId4"/>
              </a:rPr>
              <a:t>://www.bundeswahlleiter.de/en/bundestagswahlen/2021/fakten-fakenews.html</a:t>
            </a:r>
            <a:r>
              <a:rPr lang="en-US" sz="3200" dirty="0">
                <a:latin typeface="Calibri" panose="020F0502020204030204" pitchFamily="34" charset="0"/>
                <a:ea typeface="Calibri" panose="020F0502020204030204" pitchFamily="34" charset="0"/>
                <a:cs typeface="Calibri" panose="020F0502020204030204" pitchFamily="34" charset="0"/>
              </a:rPr>
              <a:t> </a:t>
            </a:r>
          </a:p>
        </p:txBody>
      </p:sp>
      <p:sp>
        <p:nvSpPr>
          <p:cNvPr id="82950" name="TextBox 5"/>
          <p:cNvSpPr txBox="1">
            <a:spLocks noChangeArrowheads="1"/>
          </p:cNvSpPr>
          <p:nvPr/>
        </p:nvSpPr>
        <p:spPr bwMode="auto">
          <a:xfrm>
            <a:off x="5827890" y="1653469"/>
            <a:ext cx="5432777"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80" tIns="91440" rIns="182880" bIns="9144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4000" b="1" dirty="0"/>
              <a:t>German EMB</a:t>
            </a:r>
          </a:p>
        </p:txBody>
      </p:sp>
      <p:sp>
        <p:nvSpPr>
          <p:cNvPr id="82951" name="TextBox 6"/>
          <p:cNvSpPr txBox="1">
            <a:spLocks noChangeArrowheads="1"/>
          </p:cNvSpPr>
          <p:nvPr/>
        </p:nvSpPr>
        <p:spPr bwMode="auto">
          <a:xfrm>
            <a:off x="11677651" y="2357437"/>
            <a:ext cx="5010149" cy="7571303"/>
          </a:xfrm>
          <a:prstGeom prst="rect">
            <a:avLst/>
          </a:prstGeom>
          <a:noFill/>
          <a:ln>
            <a:solidFill>
              <a:schemeClr val="tx1"/>
            </a:solidFill>
          </a:ln>
        </p:spPr>
        <p:txBody>
          <a:bodyPr wrap="square" lIns="182880" tIns="91440" rIns="182880" bIns="9144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3200" dirty="0">
                <a:latin typeface="Calibri" panose="020F0502020204030204" pitchFamily="34" charset="0"/>
                <a:ea typeface="Calibri" panose="020F0502020204030204" pitchFamily="34" charset="0"/>
                <a:cs typeface="Calibri" panose="020F0502020204030204" pitchFamily="34" charset="0"/>
              </a:rPr>
              <a:t>In 2019, Brazil's EMB- the TSE launched its </a:t>
            </a:r>
            <a:r>
              <a:rPr lang="en-US" sz="3200" b="1" dirty="0">
                <a:latin typeface="Calibri" panose="020F0502020204030204" pitchFamily="34" charset="0"/>
                <a:ea typeface="Calibri" panose="020F0502020204030204" pitchFamily="34" charset="0"/>
                <a:cs typeface="Calibri" panose="020F0502020204030204" pitchFamily="34" charset="0"/>
              </a:rPr>
              <a:t>"Combatting Disinformation Program</a:t>
            </a:r>
            <a:r>
              <a:rPr lang="en-US" sz="3200" dirty="0">
                <a:latin typeface="Calibri" panose="020F0502020204030204" pitchFamily="34" charset="0"/>
                <a:ea typeface="Calibri" panose="020F0502020204030204" pitchFamily="34" charset="0"/>
                <a:cs typeface="Calibri" panose="020F0502020204030204" pitchFamily="34" charset="0"/>
              </a:rPr>
              <a:t>" which focused on combating false information targeting the 2020 general elections. It brought together approximately 60 organizations including fact- checking organizations, political parties, education and research institutions and social media platforms </a:t>
            </a:r>
          </a:p>
        </p:txBody>
      </p:sp>
      <p:sp>
        <p:nvSpPr>
          <p:cNvPr id="82952" name="TextBox 7"/>
          <p:cNvSpPr txBox="1">
            <a:spLocks noChangeArrowheads="1"/>
          </p:cNvSpPr>
          <p:nvPr/>
        </p:nvSpPr>
        <p:spPr bwMode="auto">
          <a:xfrm>
            <a:off x="11195756" y="1639360"/>
            <a:ext cx="6025444"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80" tIns="91440" rIns="182880" bIns="9144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4000" b="1" dirty="0"/>
              <a:t>Brazilian  EMB</a:t>
            </a:r>
          </a:p>
        </p:txBody>
      </p:sp>
    </p:spTree>
    <p:extLst>
      <p:ext uri="{BB962C8B-B14F-4D97-AF65-F5344CB8AC3E}">
        <p14:creationId xmlns:p14="http://schemas.microsoft.com/office/powerpoint/2010/main" val="319596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14601"/>
            <a:ext cx="18288000" cy="6370975"/>
          </a:xfrm>
          <a:prstGeom prst="rect">
            <a:avLst/>
          </a:prstGeom>
          <a:noFill/>
        </p:spPr>
        <p:txBody>
          <a:bodyPr wrap="square" rtlCol="0">
            <a:spAutoFit/>
          </a:bodyPr>
          <a:lstStyle/>
          <a:p>
            <a:pPr algn="just">
              <a:spcAft>
                <a:spcPts val="1800"/>
              </a:spcAft>
              <a:tabLst>
                <a:tab pos="507207" algn="l"/>
              </a:tabLst>
            </a:pPr>
            <a:r>
              <a:rPr lang="en-US" sz="24900" dirty="0"/>
              <a:t>Part – </a:t>
            </a:r>
            <a:r>
              <a:rPr lang="en-US" sz="24900" dirty="0" smtClean="0"/>
              <a:t>D</a:t>
            </a:r>
            <a:endParaRPr lang="en-US" sz="24900" dirty="0"/>
          </a:p>
          <a:p>
            <a:pPr>
              <a:spcAft>
                <a:spcPts val="1800"/>
              </a:spcAft>
              <a:tabLst>
                <a:tab pos="507207" algn="l"/>
              </a:tabLst>
            </a:pPr>
            <a:r>
              <a:rPr lang="en-IN" sz="7200" dirty="0" smtClean="0">
                <a:latin typeface="Calibri" panose="020F0502020204030204" pitchFamily="34" charset="0"/>
                <a:ea typeface="Calibri" panose="020F0502020204030204" pitchFamily="34" charset="0"/>
                <a:cs typeface="Calibri" panose="020F0502020204030204" pitchFamily="34" charset="0"/>
              </a:rPr>
              <a:t>Social Media – Monitoring, reporting &amp; grievance redressal Mechanisms</a:t>
            </a:r>
            <a:endParaRPr lang="en-IN" sz="7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5946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60000" y="266700"/>
            <a:ext cx="15875399" cy="1074653"/>
          </a:xfrm>
          <a:prstGeom prst="rect">
            <a:avLst/>
          </a:prstGeom>
        </p:spPr>
        <p:txBody>
          <a:bodyPr vert="horz" wrap="square" lIns="0" tIns="187960" rIns="0" bIns="0" rtlCol="0">
            <a:spAutoFit/>
          </a:bodyPr>
          <a:lstStyle/>
          <a:p>
            <a:pPr marL="12700" marR="5080">
              <a:lnSpc>
                <a:spcPts val="6900"/>
              </a:lnSpc>
              <a:spcBef>
                <a:spcPts val="1480"/>
              </a:spcBef>
            </a:pPr>
            <a:r>
              <a:rPr lang="en-IN" sz="4000" spc="4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IN" sz="40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4000" spc="-60" dirty="0">
                <a:solidFill>
                  <a:srgbClr val="181818"/>
                </a:solidFill>
                <a:latin typeface="Calibri" panose="020F0502020204030204" pitchFamily="34" charset="0"/>
                <a:ea typeface="Calibri" panose="020F0502020204030204" pitchFamily="34" charset="0"/>
                <a:cs typeface="Calibri" panose="020F0502020204030204" pitchFamily="34" charset="0"/>
              </a:rPr>
              <a:t>Certification</a:t>
            </a:r>
            <a:r>
              <a:rPr lang="en-IN"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4000" spc="-50"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lang="en-IN"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4000" spc="-50" dirty="0">
                <a:solidFill>
                  <a:srgbClr val="181818"/>
                </a:solidFill>
                <a:latin typeface="Calibri" panose="020F0502020204030204" pitchFamily="34" charset="0"/>
                <a:ea typeface="Calibri" panose="020F0502020204030204" pitchFamily="34" charset="0"/>
                <a:cs typeface="Calibri" panose="020F0502020204030204" pitchFamily="34" charset="0"/>
              </a:rPr>
              <a:t>Monitoring</a:t>
            </a:r>
            <a:r>
              <a:rPr lang="en-IN"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4000" spc="-65" dirty="0">
                <a:solidFill>
                  <a:srgbClr val="181818"/>
                </a:solidFill>
                <a:latin typeface="Calibri" panose="020F0502020204030204" pitchFamily="34" charset="0"/>
                <a:ea typeface="Calibri" panose="020F0502020204030204" pitchFamily="34" charset="0"/>
                <a:cs typeface="Calibri" panose="020F0502020204030204" pitchFamily="34" charset="0"/>
              </a:rPr>
              <a:t>Committee</a:t>
            </a:r>
            <a:r>
              <a:rPr lang="en-IN" sz="4000" kern="1200" spc="-8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kern="1200" spc="-8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a:t>
            </a:r>
            <a:r>
              <a:rPr sz="4000" kern="1200" spc="-80" dirty="0">
                <a:solidFill>
                  <a:srgbClr val="181818"/>
                </a:solidFill>
                <a:latin typeface="Calibri" panose="020F0502020204030204" pitchFamily="34" charset="0"/>
                <a:ea typeface="Calibri" panose="020F0502020204030204" pitchFamily="34" charset="0"/>
                <a:cs typeface="Calibri" panose="020F0502020204030204" pitchFamily="34" charset="0"/>
              </a:rPr>
              <a:t>MCMC)</a:t>
            </a:r>
          </a:p>
        </p:txBody>
      </p:sp>
      <p:sp>
        <p:nvSpPr>
          <p:cNvPr id="9" name="object 9"/>
          <p:cNvSpPr txBox="1"/>
          <p:nvPr/>
        </p:nvSpPr>
        <p:spPr>
          <a:xfrm>
            <a:off x="660001" y="1790700"/>
            <a:ext cx="16064865" cy="5229637"/>
          </a:xfrm>
          <a:prstGeom prst="rect">
            <a:avLst/>
          </a:prstGeom>
        </p:spPr>
        <p:txBody>
          <a:bodyPr vert="horz" wrap="square" lIns="0" tIns="12700" rIns="0" bIns="0" rtlCol="0">
            <a:spAutoFit/>
          </a:bodyPr>
          <a:lstStyle/>
          <a:p>
            <a:pPr marL="469900" marR="5080" indent="-457200">
              <a:lnSpc>
                <a:spcPct val="150000"/>
              </a:lnSpc>
              <a:spcBef>
                <a:spcPts val="100"/>
              </a:spcBef>
              <a:buFont typeface="Arial" panose="020B0604020202020204" pitchFamily="34" charset="0"/>
              <a:buChar char="•"/>
            </a:pPr>
            <a:r>
              <a:rPr sz="3600" spc="-125" dirty="0">
                <a:solidFill>
                  <a:srgbClr val="181818"/>
                </a:solidFill>
                <a:latin typeface="Calibri" panose="020F0502020204030204" pitchFamily="34" charset="0"/>
                <a:ea typeface="Calibri" panose="020F0502020204030204" pitchFamily="34" charset="0"/>
                <a:cs typeface="Calibri" panose="020F0502020204030204" pitchFamily="34" charset="0"/>
              </a:rPr>
              <a:t>All</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political</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advertisements</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181818"/>
                </a:solidFill>
                <a:latin typeface="Calibri" panose="020F0502020204030204" pitchFamily="34" charset="0"/>
                <a:ea typeface="Calibri" panose="020F0502020204030204" pitchFamily="34" charset="0"/>
                <a:cs typeface="Calibri" panose="020F0502020204030204" pitchFamily="34" charset="0"/>
              </a:rPr>
              <a:t>appearing</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40" dirty="0">
                <a:solidFill>
                  <a:srgbClr val="181818"/>
                </a:solidFill>
                <a:latin typeface="Calibri" panose="020F0502020204030204" pitchFamily="34" charset="0"/>
                <a:ea typeface="Calibri" panose="020F0502020204030204" pitchFamily="34" charset="0"/>
                <a:cs typeface="Calibri" panose="020F0502020204030204" pitchFamily="34" charset="0"/>
              </a:rPr>
              <a:t>in</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electronic</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including</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are</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be</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pre- </a:t>
            </a:r>
            <a:r>
              <a:rPr sz="36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certified</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by</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4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MCMC </a:t>
            </a:r>
            <a:r>
              <a:rPr sz="3600" spc="-3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at</a:t>
            </a:r>
            <a:r>
              <a:rPr sz="36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60" dirty="0">
                <a:solidFill>
                  <a:srgbClr val="181818"/>
                </a:solidFill>
                <a:latin typeface="Calibri" panose="020F0502020204030204" pitchFamily="34" charset="0"/>
                <a:ea typeface="Calibri" panose="020F0502020204030204" pitchFamily="34" charset="0"/>
                <a:cs typeface="Calibri" panose="020F0502020204030204" pitchFamily="34" charset="0"/>
              </a:rPr>
              <a:t>State/District</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30" dirty="0">
                <a:solidFill>
                  <a:srgbClr val="181818"/>
                </a:solidFill>
                <a:latin typeface="Calibri" panose="020F0502020204030204" pitchFamily="34" charset="0"/>
                <a:ea typeface="Calibri" panose="020F0502020204030204" pitchFamily="34" charset="0"/>
                <a:cs typeface="Calibri" panose="020F0502020204030204" pitchFamily="34" charset="0"/>
              </a:rPr>
              <a:t>level</a:t>
            </a:r>
            <a:endParaRPr sz="3600" dirty="0">
              <a:latin typeface="Calibri" panose="020F0502020204030204" pitchFamily="34" charset="0"/>
              <a:ea typeface="Calibri" panose="020F0502020204030204" pitchFamily="34" charset="0"/>
              <a:cs typeface="Calibri" panose="020F0502020204030204" pitchFamily="34" charset="0"/>
            </a:endParaRPr>
          </a:p>
          <a:p>
            <a:pPr marL="469900" indent="-457200">
              <a:lnSpc>
                <a:spcPct val="150000"/>
              </a:lnSpc>
              <a:buFont typeface="Arial" panose="020B0604020202020204" pitchFamily="34" charset="0"/>
              <a:buChar char="•"/>
            </a:pP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Functions of MCMC</a:t>
            </a:r>
            <a:endParaRPr lang="en-GB" sz="3600" spc="-85" dirty="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874395" indent="-457200">
              <a:lnSpc>
                <a:spcPct val="150000"/>
              </a:lnSpc>
              <a:spcBef>
                <a:spcPts val="585"/>
              </a:spcBef>
              <a:buFont typeface="Courier New" panose="02070309020205020404" pitchFamily="49" charset="0"/>
              <a:buChar char="o"/>
            </a:pPr>
            <a:r>
              <a:rPr sz="3600"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Certification</a:t>
            </a:r>
            <a:r>
              <a:rPr sz="36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Political</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Advertisements </a:t>
            </a:r>
            <a:r>
              <a:rPr sz="3600" spc="-40"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Electronic</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Media</a:t>
            </a:r>
            <a:endParaRPr sz="3600" dirty="0" smtClean="0">
              <a:latin typeface="Calibri" panose="020F0502020204030204" pitchFamily="34" charset="0"/>
              <a:ea typeface="Calibri" panose="020F0502020204030204" pitchFamily="34" charset="0"/>
              <a:cs typeface="Calibri" panose="020F0502020204030204" pitchFamily="34" charset="0"/>
            </a:endParaRPr>
          </a:p>
          <a:p>
            <a:pPr marL="873760" indent="-457200">
              <a:lnSpc>
                <a:spcPct val="150000"/>
              </a:lnSpc>
              <a:spcBef>
                <a:spcPts val="585"/>
              </a:spcBef>
              <a:buFont typeface="Courier New" panose="02070309020205020404" pitchFamily="49" charset="0"/>
              <a:buChar char="o"/>
              <a:tabLst>
                <a:tab pos="665480" algn="l"/>
              </a:tabLst>
            </a:pPr>
            <a:r>
              <a:rPr sz="3600"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Examining</a:t>
            </a:r>
            <a:r>
              <a:rPr sz="3600" spc="-10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complaints/issues</a:t>
            </a:r>
            <a:r>
              <a:rPr sz="3600" spc="-10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3600" spc="-10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Paid</a:t>
            </a:r>
            <a:r>
              <a:rPr sz="3600" spc="-10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News</a:t>
            </a:r>
            <a:endParaRPr lang="en-GB" sz="3600" spc="-50"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873760" indent="-457200">
              <a:lnSpc>
                <a:spcPct val="150000"/>
              </a:lnSpc>
              <a:spcBef>
                <a:spcPts val="585"/>
              </a:spcBef>
              <a:buFont typeface="Courier New" panose="02070309020205020404" pitchFamily="49" charset="0"/>
              <a:buChar char="o"/>
              <a:tabLst>
                <a:tab pos="665480" algn="l"/>
              </a:tabLst>
            </a:pPr>
            <a:r>
              <a:rPr sz="36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Scan</a:t>
            </a:r>
            <a:r>
              <a:rPr sz="36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all</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0" dirty="0">
                <a:solidFill>
                  <a:srgbClr val="181818"/>
                </a:solidFill>
                <a:latin typeface="Calibri" panose="020F0502020204030204" pitchFamily="34" charset="0"/>
                <a:ea typeface="Calibri" panose="020F0502020204030204" pitchFamily="34" charset="0"/>
                <a:cs typeface="Calibri" panose="020F0502020204030204" pitchFamily="34" charset="0"/>
              </a:rPr>
              <a:t>assist</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40" dirty="0">
                <a:solidFill>
                  <a:srgbClr val="181818"/>
                </a:solidFill>
                <a:latin typeface="Calibri" panose="020F0502020204030204" pitchFamily="34" charset="0"/>
                <a:ea typeface="Calibri" panose="020F0502020204030204" pitchFamily="34" charset="0"/>
                <a:cs typeface="Calibri" panose="020F0502020204030204" pitchFamily="34" charset="0"/>
              </a:rPr>
              <a:t>in</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enforcement</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related</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regulations</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40" dirty="0">
                <a:solidFill>
                  <a:srgbClr val="181818"/>
                </a:solidFill>
                <a:latin typeface="Calibri" panose="020F0502020204030204" pitchFamily="34" charset="0"/>
                <a:ea typeface="Calibri" panose="020F0502020204030204" pitchFamily="34" charset="0"/>
                <a:cs typeface="Calibri" panose="020F0502020204030204" pitchFamily="34" charset="0"/>
              </a:rPr>
              <a:t>in</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4" dirty="0">
                <a:solidFill>
                  <a:srgbClr val="181818"/>
                </a:solidFill>
                <a:latin typeface="Calibri" panose="020F0502020204030204" pitchFamily="34" charset="0"/>
                <a:ea typeface="Calibri" panose="020F0502020204030204" pitchFamily="34" charset="0"/>
                <a:cs typeface="Calibri" panose="020F0502020204030204" pitchFamily="34" charset="0"/>
              </a:rPr>
              <a:t>law.</a:t>
            </a:r>
            <a:endParaRPr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28600" y="1104900"/>
            <a:ext cx="17830800" cy="8242000"/>
          </a:xfrm>
          <a:prstGeom prst="rect">
            <a:avLst/>
          </a:prstGeom>
        </p:spPr>
        <p:txBody>
          <a:bodyPr vert="horz" wrap="square" lIns="0" tIns="12700" rIns="0" bIns="0" rtlCol="0">
            <a:spAutoFit/>
          </a:bodyPr>
          <a:lstStyle/>
          <a:p>
            <a:pPr marL="12700" marR="5080" algn="just">
              <a:lnSpc>
                <a:spcPct val="116199"/>
              </a:lnSpc>
              <a:spcBef>
                <a:spcPts val="100"/>
              </a:spcBef>
              <a:tabLst>
                <a:tab pos="2073910" algn="l"/>
                <a:tab pos="2748915" algn="l"/>
                <a:tab pos="2844800" algn="l"/>
                <a:tab pos="4180204" algn="l"/>
                <a:tab pos="4340860" algn="l"/>
                <a:tab pos="5023485" algn="l"/>
                <a:tab pos="5334635" algn="l"/>
                <a:tab pos="6101715" algn="l"/>
                <a:tab pos="6339840" algn="l"/>
              </a:tabLst>
            </a:pPr>
            <a:r>
              <a:rPr lang="en-GB" sz="2800" b="1"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Reconstitution of MCMC:</a:t>
            </a:r>
          </a:p>
          <a:p>
            <a:pPr marL="584200" marR="5080" indent="-571500" algn="just">
              <a:lnSpc>
                <a:spcPct val="116199"/>
              </a:lnSpc>
              <a:spcBef>
                <a:spcPts val="100"/>
              </a:spcBef>
              <a:buFont typeface="Arial" panose="020B0604020202020204" pitchFamily="34" charset="0"/>
              <a:buChar char="•"/>
              <a:tabLst>
                <a:tab pos="2073910" algn="l"/>
                <a:tab pos="2748915" algn="l"/>
                <a:tab pos="2844800" algn="l"/>
                <a:tab pos="4180204" algn="l"/>
                <a:tab pos="4340860" algn="l"/>
                <a:tab pos="5023485" algn="l"/>
                <a:tab pos="5334635" algn="l"/>
                <a:tab pos="6101715" algn="l"/>
                <a:tab pos="6339840" algn="l"/>
              </a:tabLst>
            </a:pPr>
            <a:r>
              <a:rPr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Keeping</a:t>
            </a:r>
            <a:r>
              <a:rPr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	in		</a:t>
            </a:r>
            <a:r>
              <a:rPr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view</a:t>
            </a: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	the	growing  prominence,	</a:t>
            </a:r>
            <a:r>
              <a:rPr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crucial</a:t>
            </a: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role</a:t>
            </a: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and impact of Social Media, ECI on 25 Feb 2019, reconstituted MCMC by way of inclusion of an intermediary/Social Media expert as a member in State/District Level MCMC</a:t>
            </a:r>
          </a:p>
          <a:p>
            <a:pPr marL="12700" marR="5080" algn="just">
              <a:lnSpc>
                <a:spcPct val="116199"/>
              </a:lnSpc>
              <a:spcBef>
                <a:spcPts val="100"/>
              </a:spcBef>
              <a:tabLst>
                <a:tab pos="2073910" algn="l"/>
                <a:tab pos="2748915" algn="l"/>
                <a:tab pos="2844800" algn="l"/>
                <a:tab pos="4180204" algn="l"/>
                <a:tab pos="4340860" algn="l"/>
                <a:tab pos="5023485" algn="l"/>
                <a:tab pos="5334635" algn="l"/>
                <a:tab pos="6101715" algn="l"/>
                <a:tab pos="6339840" algn="l"/>
              </a:tabLst>
            </a:pPr>
            <a:r>
              <a:rPr lang="en-GB" sz="2800" b="1"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Role of </a:t>
            </a:r>
            <a:r>
              <a:rPr lang="en-GB" sz="2800" b="1" spc="-60" dirty="0">
                <a:solidFill>
                  <a:srgbClr val="181818"/>
                </a:solidFill>
                <a:latin typeface="Calibri" panose="020F0502020204030204" pitchFamily="34" charset="0"/>
                <a:ea typeface="Calibri" panose="020F0502020204030204" pitchFamily="34" charset="0"/>
                <a:cs typeface="Calibri" panose="020F0502020204030204" pitchFamily="34" charset="0"/>
              </a:rPr>
              <a:t>Social Media Expert in </a:t>
            </a:r>
            <a:r>
              <a:rPr lang="en-GB" sz="2800" b="1"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MCMC:</a:t>
            </a:r>
          </a:p>
          <a:p>
            <a:pPr marL="584200" marR="5080" indent="-571500">
              <a:lnSpc>
                <a:spcPct val="118100"/>
              </a:lnSpc>
              <a:spcBef>
                <a:spcPts val="90"/>
              </a:spcBef>
              <a:buFont typeface="Arial" panose="020B0604020202020204" pitchFamily="34" charset="0"/>
              <a:buChar char="•"/>
              <a:tabLst>
                <a:tab pos="254000" algn="l"/>
                <a:tab pos="10382250" algn="l"/>
              </a:tabLst>
            </a:pPr>
            <a:r>
              <a:rPr lang="en-GB"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Assist MCMC in – </a:t>
            </a:r>
          </a:p>
          <a:p>
            <a:pPr marL="1041400" marR="5080" lvl="1" indent="-571500">
              <a:lnSpc>
                <a:spcPct val="118100"/>
              </a:lnSpc>
              <a:spcBef>
                <a:spcPts val="90"/>
              </a:spcBef>
              <a:buFontTx/>
              <a:buChar char="-"/>
              <a:tabLst>
                <a:tab pos="254000" algn="l"/>
                <a:tab pos="10382250" algn="l"/>
              </a:tabLst>
            </a:pPr>
            <a:r>
              <a:rPr lang="en-GB" sz="2800" spc="-6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certification</a:t>
            </a:r>
            <a:r>
              <a:rPr lang="en-GB" sz="2800"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10"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lang="en-GB" sz="2800" spc="-6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65" dirty="0">
                <a:solidFill>
                  <a:srgbClr val="181818"/>
                </a:solidFill>
                <a:latin typeface="Calibri" panose="020F0502020204030204" pitchFamily="34" charset="0"/>
                <a:ea typeface="Calibri" panose="020F0502020204030204" pitchFamily="34" charset="0"/>
                <a:cs typeface="Calibri" panose="020F0502020204030204" pitchFamily="34" charset="0"/>
              </a:rPr>
              <a:t>political</a:t>
            </a:r>
            <a:r>
              <a:rPr lang="en-GB" sz="2800" spc="-6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6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advertisements </a:t>
            </a:r>
            <a:r>
              <a:rPr lang="en-GB" sz="28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for</a:t>
            </a: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1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GB"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GB"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platforms</a:t>
            </a:r>
            <a:r>
              <a:rPr lang="en-GB"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and ensuring </a:t>
            </a:r>
            <a:r>
              <a:rPr lang="en-GB" sz="2800" spc="-81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that </a:t>
            </a:r>
            <a:r>
              <a:rPr lang="en-GB"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the </a:t>
            </a:r>
            <a:r>
              <a:rPr lang="en-GB" sz="2800" spc="-50" dirty="0">
                <a:solidFill>
                  <a:srgbClr val="181818"/>
                </a:solidFill>
                <a:latin typeface="Calibri" panose="020F0502020204030204" pitchFamily="34" charset="0"/>
                <a:ea typeface="Calibri" panose="020F0502020204030204" pitchFamily="34" charset="0"/>
                <a:cs typeface="Calibri" panose="020F0502020204030204" pitchFamily="34" charset="0"/>
              </a:rPr>
              <a:t>Election </a:t>
            </a:r>
            <a:r>
              <a:rPr lang="en-GB" sz="2800" spc="-40" dirty="0">
                <a:solidFill>
                  <a:srgbClr val="181818"/>
                </a:solidFill>
                <a:latin typeface="Calibri" panose="020F0502020204030204" pitchFamily="34" charset="0"/>
                <a:ea typeface="Calibri" panose="020F0502020204030204" pitchFamily="34" charset="0"/>
                <a:cs typeface="Calibri" panose="020F0502020204030204" pitchFamily="34" charset="0"/>
              </a:rPr>
              <a:t>Laws </a:t>
            </a:r>
            <a:r>
              <a:rPr lang="en-GB" sz="2800" spc="-20" dirty="0">
                <a:solidFill>
                  <a:srgbClr val="181818"/>
                </a:solidFill>
                <a:latin typeface="Calibri" panose="020F0502020204030204" pitchFamily="34" charset="0"/>
                <a:ea typeface="Calibri" panose="020F0502020204030204" pitchFamily="34" charset="0"/>
                <a:cs typeface="Calibri" panose="020F0502020204030204" pitchFamily="34" charset="0"/>
              </a:rPr>
              <a:t>are </a:t>
            </a:r>
            <a:r>
              <a:rPr lang="en-GB" sz="2800" spc="-125" dirty="0">
                <a:solidFill>
                  <a:srgbClr val="181818"/>
                </a:solidFill>
                <a:latin typeface="Calibri" panose="020F0502020204030204" pitchFamily="34" charset="0"/>
                <a:ea typeface="Calibri" panose="020F0502020204030204" pitchFamily="34" charset="0"/>
                <a:cs typeface="Calibri" panose="020F0502020204030204" pitchFamily="34" charset="0"/>
              </a:rPr>
              <a:t>strictly </a:t>
            </a:r>
            <a:r>
              <a:rPr lang="en-GB" sz="2800" spc="-5" dirty="0">
                <a:solidFill>
                  <a:srgbClr val="181818"/>
                </a:solidFill>
                <a:latin typeface="Calibri" panose="020F0502020204030204" pitchFamily="34" charset="0"/>
                <a:ea typeface="Calibri" panose="020F0502020204030204" pitchFamily="34" charset="0"/>
                <a:cs typeface="Calibri" panose="020F0502020204030204" pitchFamily="34" charset="0"/>
              </a:rPr>
              <a:t>adhered </a:t>
            </a:r>
            <a:r>
              <a:rPr lang="en-GB" sz="2800" spc="-60"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lang="en-GB" sz="2800" spc="-114" dirty="0">
                <a:solidFill>
                  <a:srgbClr val="181818"/>
                </a:solidFill>
                <a:latin typeface="Calibri" panose="020F0502020204030204" pitchFamily="34" charset="0"/>
                <a:ea typeface="Calibri" panose="020F0502020204030204" pitchFamily="34" charset="0"/>
                <a:cs typeface="Calibri" panose="020F0502020204030204" pitchFamily="34" charset="0"/>
              </a:rPr>
              <a:t>with </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matters </a:t>
            </a:r>
            <a:r>
              <a:rPr lang="en-GB" sz="2800" spc="-55" dirty="0">
                <a:solidFill>
                  <a:srgbClr val="181818"/>
                </a:solidFill>
                <a:latin typeface="Calibri" panose="020F0502020204030204" pitchFamily="34" charset="0"/>
                <a:ea typeface="Calibri" panose="020F0502020204030204" pitchFamily="34" charset="0"/>
                <a:cs typeface="Calibri" panose="020F0502020204030204" pitchFamily="34" charset="0"/>
              </a:rPr>
              <a:t>related </a:t>
            </a:r>
            <a:r>
              <a:rPr lang="en-GB" sz="2800" spc="-60"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lang="en-GB" sz="2800" spc="-65" dirty="0">
                <a:solidFill>
                  <a:srgbClr val="181818"/>
                </a:solidFill>
                <a:latin typeface="Calibri" panose="020F0502020204030204" pitchFamily="34" charset="0"/>
                <a:ea typeface="Calibri" panose="020F0502020204030204" pitchFamily="34" charset="0"/>
                <a:cs typeface="Calibri" panose="020F0502020204030204" pitchFamily="34" charset="0"/>
              </a:rPr>
              <a:t>advertisements </a:t>
            </a:r>
            <a:r>
              <a:rPr lang="en-GB" sz="2800" spc="-15" dirty="0">
                <a:solidFill>
                  <a:srgbClr val="181818"/>
                </a:solidFill>
                <a:latin typeface="Calibri" panose="020F0502020204030204" pitchFamily="34" charset="0"/>
                <a:ea typeface="Calibri" panose="020F0502020204030204" pitchFamily="34" charset="0"/>
                <a:cs typeface="Calibri" panose="020F0502020204030204" pitchFamily="34" charset="0"/>
              </a:rPr>
              <a:t>on social </a:t>
            </a:r>
            <a:r>
              <a:rPr lang="en-GB" sz="280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 </a:t>
            </a:r>
            <a:r>
              <a:rPr lang="en-GB" sz="2800" spc="-1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platforms.</a:t>
            </a:r>
          </a:p>
          <a:p>
            <a:pPr marL="1041400" marR="5080" lvl="1" indent="-571500">
              <a:lnSpc>
                <a:spcPct val="118100"/>
              </a:lnSpc>
              <a:spcBef>
                <a:spcPts val="90"/>
              </a:spcBef>
              <a:buFontTx/>
              <a:buChar char="-"/>
              <a:tabLst>
                <a:tab pos="254000" algn="l"/>
                <a:tab pos="10382250" algn="l"/>
              </a:tabLst>
            </a:pP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S</a:t>
            </a:r>
            <a:r>
              <a:rPr lang="en-GB" sz="2800" spc="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canning</a:t>
            </a:r>
            <a:r>
              <a:rPr lang="en-GB" sz="2800" spc="-8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1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65" dirty="0">
                <a:solidFill>
                  <a:srgbClr val="181818"/>
                </a:solidFill>
                <a:latin typeface="Calibri" panose="020F0502020204030204" pitchFamily="34" charset="0"/>
                <a:ea typeface="Calibri" panose="020F0502020204030204" pitchFamily="34" charset="0"/>
                <a:cs typeface="Calibri" panose="020F0502020204030204" pitchFamily="34" charset="0"/>
              </a:rPr>
              <a:t>platforms</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for</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5" dirty="0">
                <a:solidFill>
                  <a:srgbClr val="181818"/>
                </a:solidFill>
                <a:latin typeface="Calibri" panose="020F0502020204030204" pitchFamily="34" charset="0"/>
                <a:ea typeface="Calibri" panose="020F0502020204030204" pitchFamily="34" charset="0"/>
                <a:cs typeface="Calibri" panose="020F0502020204030204" pitchFamily="34" charset="0"/>
              </a:rPr>
              <a:t>suspected</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50" dirty="0">
                <a:solidFill>
                  <a:srgbClr val="181818"/>
                </a:solidFill>
                <a:latin typeface="Calibri" panose="020F0502020204030204" pitchFamily="34" charset="0"/>
                <a:ea typeface="Calibri" panose="020F0502020204030204" pitchFamily="34" charset="0"/>
                <a:cs typeface="Calibri" panose="020F0502020204030204" pitchFamily="34" charset="0"/>
              </a:rPr>
              <a:t>cases</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10"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5" dirty="0">
                <a:solidFill>
                  <a:srgbClr val="181818"/>
                </a:solidFill>
                <a:latin typeface="Calibri" panose="020F0502020204030204" pitchFamily="34" charset="0"/>
                <a:ea typeface="Calibri" panose="020F0502020204030204" pitchFamily="34" charset="0"/>
                <a:cs typeface="Calibri" panose="020F0502020204030204" pitchFamily="34" charset="0"/>
              </a:rPr>
              <a:t>Paid</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News.</a:t>
            </a:r>
          </a:p>
          <a:p>
            <a:pPr marL="1041400" marR="5080" lvl="1" indent="-571500">
              <a:lnSpc>
                <a:spcPct val="118100"/>
              </a:lnSpc>
              <a:spcBef>
                <a:spcPts val="90"/>
              </a:spcBef>
              <a:buFontTx/>
              <a:buChar char="-"/>
              <a:tabLst>
                <a:tab pos="254000" algn="l"/>
                <a:tab pos="10382250" algn="l"/>
              </a:tabLst>
            </a:pPr>
            <a:r>
              <a:rPr lang="en-GB" sz="28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submitting </a:t>
            </a:r>
            <a:r>
              <a:rPr lang="en-GB" sz="2800" spc="145" dirty="0">
                <a:solidFill>
                  <a:srgbClr val="181818"/>
                </a:solidFill>
                <a:latin typeface="Calibri" panose="020F0502020204030204" pitchFamily="34" charset="0"/>
                <a:ea typeface="Calibri" panose="020F0502020204030204" pitchFamily="34" charset="0"/>
                <a:cs typeface="Calibri" panose="020F0502020204030204" pitchFamily="34" charset="0"/>
              </a:rPr>
              <a:t>a</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70" dirty="0">
                <a:solidFill>
                  <a:srgbClr val="181818"/>
                </a:solidFill>
                <a:latin typeface="Calibri" panose="020F0502020204030204" pitchFamily="34" charset="0"/>
                <a:ea typeface="Calibri" panose="020F0502020204030204" pitchFamily="34" charset="0"/>
                <a:cs typeface="Calibri" panose="020F0502020204030204" pitchFamily="34" charset="0"/>
              </a:rPr>
              <a:t>daily </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report</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60"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lang="en-GB" sz="2800" spc="-7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181818"/>
                </a:solidFill>
                <a:latin typeface="Calibri" panose="020F0502020204030204" pitchFamily="34" charset="0"/>
                <a:ea typeface="Calibri" panose="020F0502020204030204" pitchFamily="34" charset="0"/>
                <a:cs typeface="Calibri" panose="020F0502020204030204" pitchFamily="34" charset="0"/>
              </a:rPr>
              <a:t>accounting</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45" dirty="0">
                <a:solidFill>
                  <a:srgbClr val="181818"/>
                </a:solidFill>
                <a:latin typeface="Calibri" panose="020F0502020204030204" pitchFamily="34" charset="0"/>
                <a:ea typeface="Calibri" panose="020F0502020204030204" pitchFamily="34" charset="0"/>
                <a:cs typeface="Calibri" panose="020F0502020204030204" pitchFamily="34" charset="0"/>
              </a:rPr>
              <a:t>team</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204" dirty="0">
                <a:solidFill>
                  <a:srgbClr val="181818"/>
                </a:solidFill>
                <a:latin typeface="Calibri" panose="020F0502020204030204" pitchFamily="34" charset="0"/>
                <a:ea typeface="Calibri" panose="020F0502020204030204" pitchFamily="34" charset="0"/>
                <a:cs typeface="Calibri" panose="020F0502020204030204" pitchFamily="34" charset="0"/>
              </a:rPr>
              <a:t>w.r.t.</a:t>
            </a:r>
            <a:r>
              <a:rPr lang="en-GB" sz="2800" spc="-7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65" dirty="0">
                <a:solidFill>
                  <a:srgbClr val="181818"/>
                </a:solidFill>
                <a:latin typeface="Calibri" panose="020F0502020204030204" pitchFamily="34" charset="0"/>
                <a:ea typeface="Calibri" panose="020F0502020204030204" pitchFamily="34" charset="0"/>
                <a:cs typeface="Calibri" panose="020F0502020204030204" pitchFamily="34" charset="0"/>
              </a:rPr>
              <a:t>expenditure</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incurred </a:t>
            </a:r>
            <a:r>
              <a:rPr lang="en-GB" sz="2800" spc="-60" dirty="0">
                <a:solidFill>
                  <a:srgbClr val="181818"/>
                </a:solidFill>
                <a:latin typeface="Calibri" panose="020F0502020204030204" pitchFamily="34" charset="0"/>
                <a:ea typeface="Calibri" panose="020F0502020204030204" pitchFamily="34" charset="0"/>
                <a:cs typeface="Calibri" panose="020F0502020204030204" pitchFamily="34" charset="0"/>
              </a:rPr>
              <a:t>by</a:t>
            </a:r>
            <a:r>
              <a:rPr lang="en-GB" sz="2800" spc="-7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the </a:t>
            </a:r>
            <a:r>
              <a:rPr lang="en-GB" sz="2800" spc="-81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5" dirty="0">
                <a:solidFill>
                  <a:srgbClr val="181818"/>
                </a:solidFill>
                <a:latin typeface="Calibri" panose="020F0502020204030204" pitchFamily="34" charset="0"/>
                <a:ea typeface="Calibri" panose="020F0502020204030204" pitchFamily="34" charset="0"/>
                <a:cs typeface="Calibri" panose="020F0502020204030204" pitchFamily="34" charset="0"/>
              </a:rPr>
              <a:t>candidate</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15"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60" dirty="0">
                <a:solidFill>
                  <a:srgbClr val="181818"/>
                </a:solidFill>
                <a:latin typeface="Calibri" panose="020F0502020204030204" pitchFamily="34" charset="0"/>
                <a:ea typeface="Calibri" panose="020F0502020204030204" pitchFamily="34" charset="0"/>
                <a:cs typeface="Calibri" panose="020F0502020204030204" pitchFamily="34" charset="0"/>
              </a:rPr>
              <a:t>election</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50" dirty="0">
                <a:solidFill>
                  <a:srgbClr val="181818"/>
                </a:solidFill>
                <a:latin typeface="Calibri" panose="020F0502020204030204" pitchFamily="34" charset="0"/>
                <a:ea typeface="Calibri" panose="020F0502020204030204" pitchFamily="34" charset="0"/>
                <a:cs typeface="Calibri" panose="020F0502020204030204" pitchFamily="34" charset="0"/>
              </a:rPr>
              <a:t>advertising</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15"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1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platforms.</a:t>
            </a:r>
          </a:p>
          <a:p>
            <a:pPr marL="1041400" marR="5080" lvl="1" indent="-571500">
              <a:lnSpc>
                <a:spcPct val="118100"/>
              </a:lnSpc>
              <a:spcBef>
                <a:spcPts val="90"/>
              </a:spcBef>
              <a:buFontTx/>
              <a:buChar char="-"/>
              <a:tabLst>
                <a:tab pos="254000" algn="l"/>
                <a:tab pos="10382250" algn="l"/>
              </a:tabLst>
            </a:pPr>
            <a:r>
              <a:rPr lang="en-GB" sz="2800" spc="-8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matters</a:t>
            </a:r>
            <a:r>
              <a:rPr lang="en-GB" sz="28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10"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45" dirty="0">
                <a:solidFill>
                  <a:srgbClr val="181818"/>
                </a:solidFill>
                <a:latin typeface="Calibri" panose="020F0502020204030204" pitchFamily="34" charset="0"/>
                <a:ea typeface="Calibri" panose="020F0502020204030204" pitchFamily="34" charset="0"/>
                <a:cs typeface="Calibri" panose="020F0502020204030204" pitchFamily="34" charset="0"/>
              </a:rPr>
              <a:t>queries/complaints</a:t>
            </a:r>
            <a:r>
              <a:rPr lang="en-GB" sz="2800" spc="-7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55" dirty="0">
                <a:solidFill>
                  <a:srgbClr val="181818"/>
                </a:solidFill>
                <a:latin typeface="Calibri" panose="020F0502020204030204" pitchFamily="34" charset="0"/>
                <a:ea typeface="Calibri" panose="020F0502020204030204" pitchFamily="34" charset="0"/>
                <a:cs typeface="Calibri" panose="020F0502020204030204" pitchFamily="34" charset="0"/>
              </a:rPr>
              <a:t>related</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60"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GB" sz="2800" spc="-7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platforms.</a:t>
            </a:r>
          </a:p>
          <a:p>
            <a:pPr marL="1041400" marR="5080" lvl="1" indent="-571500">
              <a:lnSpc>
                <a:spcPct val="118100"/>
              </a:lnSpc>
              <a:spcBef>
                <a:spcPts val="90"/>
              </a:spcBef>
              <a:buFontTx/>
              <a:buChar char="-"/>
              <a:tabLst>
                <a:tab pos="254000" algn="l"/>
                <a:tab pos="10382250" algn="l"/>
              </a:tabLst>
            </a:pPr>
            <a:r>
              <a:rPr lang="en-GB" sz="2800" spc="-2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handling</a:t>
            </a:r>
            <a:r>
              <a:rPr lang="en-GB" sz="28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85"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80" dirty="0">
                <a:solidFill>
                  <a:srgbClr val="181818"/>
                </a:solidFill>
                <a:latin typeface="Calibri" panose="020F0502020204030204" pitchFamily="34" charset="0"/>
                <a:ea typeface="Calibri" panose="020F0502020204030204" pitchFamily="34" charset="0"/>
                <a:cs typeface="Calibri" panose="020F0502020204030204" pitchFamily="34" charset="0"/>
              </a:rPr>
              <a:t>violation </a:t>
            </a:r>
            <a:r>
              <a:rPr lang="en-GB" sz="2800" spc="50" dirty="0">
                <a:solidFill>
                  <a:srgbClr val="181818"/>
                </a:solidFill>
                <a:latin typeface="Calibri" panose="020F0502020204030204" pitchFamily="34" charset="0"/>
                <a:ea typeface="Calibri" panose="020F0502020204030204" pitchFamily="34" charset="0"/>
                <a:cs typeface="Calibri" panose="020F0502020204030204" pitchFamily="34" charset="0"/>
              </a:rPr>
              <a:t>cases</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15"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30"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GB" sz="28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2800" spc="-6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media.</a:t>
            </a:r>
          </a:p>
          <a:p>
            <a:pPr marL="469900" marR="5080" lvl="1">
              <a:lnSpc>
                <a:spcPct val="118100"/>
              </a:lnSpc>
              <a:spcBef>
                <a:spcPts val="90"/>
              </a:spcBef>
              <a:tabLst>
                <a:tab pos="254000" algn="l"/>
                <a:tab pos="10382250" algn="l"/>
              </a:tabLst>
            </a:pPr>
            <a:endParaRPr lang="en-GB" sz="2800" spc="-65"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12700" marR="5080">
              <a:lnSpc>
                <a:spcPct val="118100"/>
              </a:lnSpc>
              <a:spcBef>
                <a:spcPts val="90"/>
              </a:spcBef>
              <a:tabLst>
                <a:tab pos="254000" algn="l"/>
                <a:tab pos="10382250" algn="l"/>
              </a:tabLst>
            </a:pPr>
            <a:r>
              <a:rPr lang="en-GB" sz="2800" b="1" spc="-15" dirty="0" smtClean="0">
                <a:solidFill>
                  <a:srgbClr val="FF3399"/>
                </a:solidFill>
                <a:latin typeface="Calibri" panose="020F0502020204030204" pitchFamily="34" charset="0"/>
                <a:ea typeface="Calibri" panose="020F0502020204030204" pitchFamily="34" charset="0"/>
                <a:cs typeface="Calibri" panose="020F0502020204030204" pitchFamily="34" charset="0"/>
              </a:rPr>
              <a:t>NB: Being </a:t>
            </a:r>
            <a:r>
              <a:rPr lang="en-GB" sz="2800" b="1" spc="-50" dirty="0">
                <a:solidFill>
                  <a:srgbClr val="FF3399"/>
                </a:solidFill>
                <a:latin typeface="Calibri" panose="020F0502020204030204" pitchFamily="34" charset="0"/>
                <a:ea typeface="Calibri" panose="020F0502020204030204" pitchFamily="34" charset="0"/>
                <a:cs typeface="Calibri" panose="020F0502020204030204" pitchFamily="34" charset="0"/>
              </a:rPr>
              <a:t>part </a:t>
            </a:r>
            <a:r>
              <a:rPr lang="en-GB" sz="28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of </a:t>
            </a:r>
            <a:r>
              <a:rPr lang="en-GB" sz="28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State </a:t>
            </a:r>
            <a:r>
              <a:rPr lang="en-GB" sz="2800" b="1" spc="-110" dirty="0">
                <a:solidFill>
                  <a:srgbClr val="FF3399"/>
                </a:solidFill>
                <a:latin typeface="Calibri" panose="020F0502020204030204" pitchFamily="34" charset="0"/>
                <a:ea typeface="Calibri" panose="020F0502020204030204" pitchFamily="34" charset="0"/>
                <a:cs typeface="Calibri" panose="020F0502020204030204" pitchFamily="34" charset="0"/>
              </a:rPr>
              <a:t>level </a:t>
            </a:r>
            <a:r>
              <a:rPr lang="en-GB" sz="2800" b="1" spc="170" dirty="0">
                <a:solidFill>
                  <a:srgbClr val="FF3399"/>
                </a:solidFill>
                <a:latin typeface="Calibri" panose="020F0502020204030204" pitchFamily="34" charset="0"/>
                <a:ea typeface="Calibri" panose="020F0502020204030204" pitchFamily="34" charset="0"/>
                <a:cs typeface="Calibri" panose="020F0502020204030204" pitchFamily="34" charset="0"/>
              </a:rPr>
              <a:t>MCMC, </a:t>
            </a:r>
            <a:r>
              <a:rPr lang="en-GB" sz="2800" b="1" spc="-30" dirty="0" smtClean="0">
                <a:solidFill>
                  <a:srgbClr val="FF3399"/>
                </a:solidFill>
                <a:latin typeface="Calibri" panose="020F0502020204030204" pitchFamily="34" charset="0"/>
                <a:ea typeface="Calibri" panose="020F0502020204030204" pitchFamily="34" charset="0"/>
                <a:cs typeface="Calibri" panose="020F0502020204030204" pitchFamily="34" charset="0"/>
              </a:rPr>
              <a:t>Social Media Expert assists </a:t>
            </a:r>
            <a:r>
              <a:rPr lang="en-GB" sz="2800" b="1" spc="-120" dirty="0">
                <a:solidFill>
                  <a:srgbClr val="FF3399"/>
                </a:solidFill>
                <a:latin typeface="Calibri" panose="020F0502020204030204" pitchFamily="34" charset="0"/>
                <a:ea typeface="Calibri" panose="020F0502020204030204" pitchFamily="34" charset="0"/>
                <a:cs typeface="Calibri" panose="020F0502020204030204" pitchFamily="34" charset="0"/>
              </a:rPr>
              <a:t>in </a:t>
            </a:r>
            <a:r>
              <a:rPr lang="en-GB" sz="2800" b="1" spc="5" dirty="0">
                <a:solidFill>
                  <a:srgbClr val="FF3399"/>
                </a:solidFill>
                <a:latin typeface="Calibri" panose="020F0502020204030204" pitchFamily="34" charset="0"/>
                <a:ea typeface="Calibri" panose="020F0502020204030204" pitchFamily="34" charset="0"/>
                <a:cs typeface="Calibri" panose="020F0502020204030204" pitchFamily="34" charset="0"/>
              </a:rPr>
              <a:t>deciding </a:t>
            </a:r>
            <a:r>
              <a:rPr lang="en-GB" sz="2800" b="1" spc="5" dirty="0" smtClean="0">
                <a:solidFill>
                  <a:srgbClr val="FF3399"/>
                </a:solidFill>
                <a:latin typeface="Calibri" panose="020F0502020204030204" pitchFamily="34" charset="0"/>
                <a:ea typeface="Calibri" panose="020F0502020204030204" pitchFamily="34" charset="0"/>
                <a:cs typeface="Calibri" panose="020F0502020204030204" pitchFamily="34" charset="0"/>
              </a:rPr>
              <a:t>on </a:t>
            </a:r>
            <a:r>
              <a:rPr lang="en-GB" sz="2800" b="1" spc="25" dirty="0" smtClean="0">
                <a:solidFill>
                  <a:srgbClr val="FF3399"/>
                </a:solidFill>
                <a:latin typeface="Calibri" panose="020F0502020204030204" pitchFamily="34" charset="0"/>
                <a:ea typeface="Calibri" panose="020F0502020204030204" pitchFamily="34" charset="0"/>
                <a:cs typeface="Calibri" panose="020F0502020204030204" pitchFamily="34" charset="0"/>
              </a:rPr>
              <a:t>appeals </a:t>
            </a:r>
            <a:r>
              <a:rPr lang="en-GB" sz="2800" b="1" spc="-95" dirty="0">
                <a:solidFill>
                  <a:srgbClr val="FF3399"/>
                </a:solidFill>
                <a:latin typeface="Calibri" panose="020F0502020204030204" pitchFamily="34" charset="0"/>
                <a:ea typeface="Calibri" panose="020F0502020204030204" pitchFamily="34" charset="0"/>
                <a:cs typeface="Calibri" panose="020F0502020204030204" pitchFamily="34" charset="0"/>
              </a:rPr>
              <a:t>from </a:t>
            </a:r>
            <a:r>
              <a:rPr lang="en-GB" sz="2800" b="1" spc="-85" dirty="0">
                <a:solidFill>
                  <a:srgbClr val="FF3399"/>
                </a:solidFill>
                <a:latin typeface="Calibri" panose="020F0502020204030204" pitchFamily="34" charset="0"/>
                <a:ea typeface="Calibri" panose="020F0502020204030204" pitchFamily="34" charset="0"/>
                <a:cs typeface="Calibri" panose="020F0502020204030204" pitchFamily="34" charset="0"/>
              </a:rPr>
              <a:t>District </a:t>
            </a:r>
            <a:r>
              <a:rPr lang="en-GB" sz="2800" b="1" spc="35" dirty="0">
                <a:solidFill>
                  <a:srgbClr val="FF3399"/>
                </a:solidFill>
                <a:latin typeface="Calibri" panose="020F0502020204030204" pitchFamily="34" charset="0"/>
                <a:ea typeface="Calibri" panose="020F0502020204030204" pitchFamily="34" charset="0"/>
                <a:cs typeface="Calibri" panose="020F0502020204030204" pitchFamily="34" charset="0"/>
              </a:rPr>
              <a:t>and </a:t>
            </a:r>
            <a:r>
              <a:rPr lang="en-GB" sz="2800" b="1" spc="-55" dirty="0">
                <a:solidFill>
                  <a:srgbClr val="FF3399"/>
                </a:solidFill>
                <a:latin typeface="Calibri" panose="020F0502020204030204" pitchFamily="34" charset="0"/>
                <a:ea typeface="Calibri" panose="020F0502020204030204" pitchFamily="34" charset="0"/>
                <a:cs typeface="Calibri" panose="020F0502020204030204" pitchFamily="34" charset="0"/>
              </a:rPr>
              <a:t>Addl. </a:t>
            </a:r>
            <a:r>
              <a:rPr lang="en-GB" sz="2800" b="1" spc="-175" dirty="0">
                <a:solidFill>
                  <a:srgbClr val="FF3399"/>
                </a:solidFill>
                <a:latin typeface="Calibri" panose="020F0502020204030204" pitchFamily="34" charset="0"/>
                <a:ea typeface="Calibri" panose="020F0502020204030204" pitchFamily="34" charset="0"/>
                <a:cs typeface="Calibri" panose="020F0502020204030204" pitchFamily="34" charset="0"/>
              </a:rPr>
              <a:t>/Jt. </a:t>
            </a:r>
            <a:r>
              <a:rPr lang="en-GB" sz="2800" b="1" spc="265" dirty="0">
                <a:solidFill>
                  <a:srgbClr val="FF3399"/>
                </a:solidFill>
                <a:latin typeface="Calibri" panose="020F0502020204030204" pitchFamily="34" charset="0"/>
                <a:ea typeface="Calibri" panose="020F0502020204030204" pitchFamily="34" charset="0"/>
                <a:cs typeface="Calibri" panose="020F0502020204030204" pitchFamily="34" charset="0"/>
              </a:rPr>
              <a:t>CEO </a:t>
            </a:r>
            <a:r>
              <a:rPr lang="en-GB" sz="2800" b="1" spc="-40" dirty="0">
                <a:solidFill>
                  <a:srgbClr val="FF3399"/>
                </a:solidFill>
                <a:latin typeface="Calibri" panose="020F0502020204030204" pitchFamily="34" charset="0"/>
                <a:ea typeface="Calibri" panose="020F0502020204030204" pitchFamily="34" charset="0"/>
                <a:cs typeface="Calibri" panose="020F0502020204030204" pitchFamily="34" charset="0"/>
              </a:rPr>
              <a:t>Committee </a:t>
            </a:r>
            <a:r>
              <a:rPr lang="en-GB" sz="2800" b="1" spc="-8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on</a:t>
            </a:r>
            <a:r>
              <a:rPr lang="en-GB" sz="28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65" dirty="0">
                <a:solidFill>
                  <a:srgbClr val="FF3399"/>
                </a:solidFill>
                <a:latin typeface="Calibri" panose="020F0502020204030204" pitchFamily="34" charset="0"/>
                <a:ea typeface="Calibri" panose="020F0502020204030204" pitchFamily="34" charset="0"/>
                <a:cs typeface="Calibri" panose="020F0502020204030204" pitchFamily="34" charset="0"/>
              </a:rPr>
              <a:t>certification</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of</a:t>
            </a:r>
            <a:r>
              <a:rPr lang="en-GB" sz="28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85" dirty="0">
                <a:solidFill>
                  <a:srgbClr val="FF3399"/>
                </a:solidFill>
                <a:latin typeface="Calibri" panose="020F0502020204030204" pitchFamily="34" charset="0"/>
                <a:ea typeface="Calibri" panose="020F0502020204030204" pitchFamily="34" charset="0"/>
                <a:cs typeface="Calibri" panose="020F0502020204030204" pitchFamily="34" charset="0"/>
              </a:rPr>
              <a:t>advt.</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on</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social</a:t>
            </a:r>
            <a:r>
              <a:rPr lang="en-GB" sz="28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20" dirty="0">
                <a:solidFill>
                  <a:srgbClr val="FF3399"/>
                </a:solidFill>
                <a:latin typeface="Calibri" panose="020F0502020204030204" pitchFamily="34" charset="0"/>
                <a:ea typeface="Calibri" panose="020F0502020204030204" pitchFamily="34" charset="0"/>
                <a:cs typeface="Calibri" panose="020F0502020204030204" pitchFamily="34" charset="0"/>
              </a:rPr>
              <a:t>media</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35" dirty="0">
                <a:solidFill>
                  <a:srgbClr val="FF3399"/>
                </a:solidFill>
                <a:latin typeface="Calibri" panose="020F0502020204030204" pitchFamily="34" charset="0"/>
                <a:ea typeface="Calibri" panose="020F0502020204030204" pitchFamily="34" charset="0"/>
                <a:cs typeface="Calibri" panose="020F0502020204030204" pitchFamily="34" charset="0"/>
              </a:rPr>
              <a:t>and</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5" dirty="0">
                <a:solidFill>
                  <a:srgbClr val="FF3399"/>
                </a:solidFill>
                <a:latin typeface="Calibri" panose="020F0502020204030204" pitchFamily="34" charset="0"/>
                <a:ea typeface="Calibri" panose="020F0502020204030204" pitchFamily="34" charset="0"/>
                <a:cs typeface="Calibri" panose="020F0502020204030204" pitchFamily="34" charset="0"/>
              </a:rPr>
              <a:t>also</a:t>
            </a:r>
            <a:r>
              <a:rPr lang="en-GB" sz="28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45" dirty="0">
                <a:solidFill>
                  <a:srgbClr val="FF3399"/>
                </a:solidFill>
                <a:latin typeface="Calibri" panose="020F0502020204030204" pitchFamily="34" charset="0"/>
                <a:ea typeface="Calibri" panose="020F0502020204030204" pitchFamily="34" charset="0"/>
                <a:cs typeface="Calibri" panose="020F0502020204030204" pitchFamily="34" charset="0"/>
              </a:rPr>
              <a:t>examining</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90" dirty="0">
                <a:solidFill>
                  <a:srgbClr val="FF3399"/>
                </a:solidFill>
                <a:latin typeface="Calibri" panose="020F0502020204030204" pitchFamily="34" charset="0"/>
                <a:ea typeface="Calibri" panose="020F0502020204030204" pitchFamily="34" charset="0"/>
                <a:cs typeface="Calibri" panose="020F0502020204030204" pitchFamily="34" charset="0"/>
              </a:rPr>
              <a:t>all</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50" dirty="0">
                <a:solidFill>
                  <a:srgbClr val="FF3399"/>
                </a:solidFill>
                <a:latin typeface="Calibri" panose="020F0502020204030204" pitchFamily="34" charset="0"/>
                <a:ea typeface="Calibri" panose="020F0502020204030204" pitchFamily="34" charset="0"/>
                <a:cs typeface="Calibri" panose="020F0502020204030204" pitchFamily="34" charset="0"/>
              </a:rPr>
              <a:t>cases</a:t>
            </a:r>
            <a:r>
              <a:rPr lang="en-GB" sz="28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of</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5" dirty="0">
                <a:solidFill>
                  <a:srgbClr val="FF3399"/>
                </a:solidFill>
                <a:latin typeface="Calibri" panose="020F0502020204030204" pitchFamily="34" charset="0"/>
                <a:ea typeface="Calibri" panose="020F0502020204030204" pitchFamily="34" charset="0"/>
                <a:cs typeface="Calibri" panose="020F0502020204030204" pitchFamily="34" charset="0"/>
              </a:rPr>
              <a:t>Paid</a:t>
            </a:r>
            <a:r>
              <a:rPr lang="en-GB" sz="28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25" dirty="0">
                <a:solidFill>
                  <a:srgbClr val="FF3399"/>
                </a:solidFill>
                <a:latin typeface="Calibri" panose="020F0502020204030204" pitchFamily="34" charset="0"/>
                <a:ea typeface="Calibri" panose="020F0502020204030204" pitchFamily="34" charset="0"/>
                <a:cs typeface="Calibri" panose="020F0502020204030204" pitchFamily="34" charset="0"/>
              </a:rPr>
              <a:t>News</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on</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30" dirty="0">
                <a:solidFill>
                  <a:srgbClr val="FF3399"/>
                </a:solidFill>
                <a:latin typeface="Calibri" panose="020F0502020204030204" pitchFamily="34" charset="0"/>
                <a:ea typeface="Calibri" panose="020F0502020204030204" pitchFamily="34" charset="0"/>
                <a:cs typeface="Calibri" panose="020F0502020204030204" pitchFamily="34" charset="0"/>
              </a:rPr>
              <a:t>appeal</a:t>
            </a:r>
            <a:r>
              <a:rPr lang="en-GB" sz="28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against</a:t>
            </a:r>
            <a:r>
              <a:rPr lang="en-GB" sz="28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85" dirty="0">
                <a:solidFill>
                  <a:srgbClr val="FF3399"/>
                </a:solidFill>
                <a:latin typeface="Calibri" panose="020F0502020204030204" pitchFamily="34" charset="0"/>
                <a:ea typeface="Calibri" panose="020F0502020204030204" pitchFamily="34" charset="0"/>
                <a:cs typeface="Calibri" panose="020F0502020204030204" pitchFamily="34" charset="0"/>
              </a:rPr>
              <a:t>the </a:t>
            </a:r>
            <a:r>
              <a:rPr lang="en-GB" sz="2800" b="1" spc="-8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25" dirty="0">
                <a:solidFill>
                  <a:srgbClr val="FF3399"/>
                </a:solidFill>
                <a:latin typeface="Calibri" panose="020F0502020204030204" pitchFamily="34" charset="0"/>
                <a:ea typeface="Calibri" panose="020F0502020204030204" pitchFamily="34" charset="0"/>
                <a:cs typeface="Calibri" panose="020F0502020204030204" pitchFamily="34" charset="0"/>
              </a:rPr>
              <a:t>decision</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of</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85" dirty="0">
                <a:solidFill>
                  <a:srgbClr val="FF3399"/>
                </a:solidFill>
                <a:latin typeface="Calibri" panose="020F0502020204030204" pitchFamily="34" charset="0"/>
                <a:ea typeface="Calibri" panose="020F0502020204030204" pitchFamily="34" charset="0"/>
                <a:cs typeface="Calibri" panose="020F0502020204030204" pitchFamily="34" charset="0"/>
              </a:rPr>
              <a:t>District</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305" dirty="0">
                <a:solidFill>
                  <a:srgbClr val="FF3399"/>
                </a:solidFill>
                <a:latin typeface="Calibri" panose="020F0502020204030204" pitchFamily="34" charset="0"/>
                <a:ea typeface="Calibri" panose="020F0502020204030204" pitchFamily="34" charset="0"/>
                <a:cs typeface="Calibri" panose="020F0502020204030204" pitchFamily="34" charset="0"/>
              </a:rPr>
              <a:t>MCMC</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or</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50" dirty="0">
                <a:solidFill>
                  <a:srgbClr val="FF3399"/>
                </a:solidFill>
                <a:latin typeface="Calibri" panose="020F0502020204030204" pitchFamily="34" charset="0"/>
                <a:ea typeface="Calibri" panose="020F0502020204030204" pitchFamily="34" charset="0"/>
                <a:cs typeface="Calibri" panose="020F0502020204030204" pitchFamily="34" charset="0"/>
              </a:rPr>
              <a:t>cases</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that</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10" dirty="0">
                <a:solidFill>
                  <a:srgbClr val="FF3399"/>
                </a:solidFill>
                <a:latin typeface="Calibri" panose="020F0502020204030204" pitchFamily="34" charset="0"/>
                <a:ea typeface="Calibri" panose="020F0502020204030204" pitchFamily="34" charset="0"/>
                <a:cs typeface="Calibri" panose="020F0502020204030204" pitchFamily="34" charset="0"/>
              </a:rPr>
              <a:t>they</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65" dirty="0">
                <a:solidFill>
                  <a:srgbClr val="FF3399"/>
                </a:solidFill>
                <a:latin typeface="Calibri" panose="020F0502020204030204" pitchFamily="34" charset="0"/>
                <a:ea typeface="Calibri" panose="020F0502020204030204" pitchFamily="34" charset="0"/>
                <a:cs typeface="Calibri" panose="020F0502020204030204" pitchFamily="34" charset="0"/>
              </a:rPr>
              <a:t>may</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60" dirty="0">
                <a:solidFill>
                  <a:srgbClr val="FF3399"/>
                </a:solidFill>
                <a:latin typeface="Calibri" panose="020F0502020204030204" pitchFamily="34" charset="0"/>
                <a:ea typeface="Calibri" panose="020F0502020204030204" pitchFamily="34" charset="0"/>
                <a:cs typeface="Calibri" panose="020F0502020204030204" pitchFamily="34" charset="0"/>
              </a:rPr>
              <a:t>take</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up</a:t>
            </a:r>
            <a:r>
              <a:rPr lang="en-GB" sz="2800" b="1" spc="-8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GB" sz="2800" b="1" spc="-60" dirty="0">
                <a:solidFill>
                  <a:srgbClr val="FF3399"/>
                </a:solidFill>
                <a:latin typeface="Calibri" panose="020F0502020204030204" pitchFamily="34" charset="0"/>
                <a:ea typeface="Calibri" panose="020F0502020204030204" pitchFamily="34" charset="0"/>
                <a:cs typeface="Calibri" panose="020F0502020204030204" pitchFamily="34" charset="0"/>
              </a:rPr>
              <a:t>suo-motu</a:t>
            </a:r>
            <a:r>
              <a:rPr lang="en-GB" sz="2800" b="1" spc="-60" dirty="0" smtClean="0">
                <a:solidFill>
                  <a:srgbClr val="FF3399"/>
                </a:solidFill>
                <a:latin typeface="Calibri" panose="020F0502020204030204" pitchFamily="34" charset="0"/>
                <a:ea typeface="Calibri" panose="020F0502020204030204" pitchFamily="34" charset="0"/>
                <a:cs typeface="Calibri" panose="020F0502020204030204" pitchFamily="34" charset="0"/>
              </a:rPr>
              <a:t>.</a:t>
            </a:r>
            <a:endParaRPr sz="2800" b="1" spc="-85" dirty="0">
              <a:solidFill>
                <a:srgbClr val="FF3399"/>
              </a:solidFill>
              <a:latin typeface="Calibri" panose="020F0502020204030204" pitchFamily="34" charset="0"/>
              <a:ea typeface="Calibri" panose="020F0502020204030204" pitchFamily="34" charset="0"/>
              <a:cs typeface="Calibri" panose="020F0502020204030204" pitchFamily="34" charset="0"/>
            </a:endParaRPr>
          </a:p>
        </p:txBody>
      </p:sp>
      <p:sp>
        <p:nvSpPr>
          <p:cNvPr id="8" name="object 8"/>
          <p:cNvSpPr txBox="1">
            <a:spLocks noGrp="1"/>
          </p:cNvSpPr>
          <p:nvPr>
            <p:ph type="title"/>
          </p:nvPr>
        </p:nvSpPr>
        <p:spPr>
          <a:xfrm>
            <a:off x="0" y="0"/>
            <a:ext cx="16637399" cy="890757"/>
          </a:xfrm>
          <a:prstGeom prst="rect">
            <a:avLst/>
          </a:prstGeom>
        </p:spPr>
        <p:txBody>
          <a:bodyPr vert="horz" wrap="square" lIns="0" tIns="167005" rIns="0" bIns="0" rtlCol="0">
            <a:spAutoFit/>
          </a:bodyPr>
          <a:lstStyle/>
          <a:p>
            <a:pPr marL="12700" marR="5080">
              <a:lnSpc>
                <a:spcPts val="6090"/>
              </a:lnSpc>
              <a:spcBef>
                <a:spcPts val="1315"/>
              </a:spcBef>
            </a:pPr>
            <a:r>
              <a:rPr lang="en-GB" sz="4000"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Social Media Expert in MCMC</a:t>
            </a:r>
            <a:endParaRPr lang="en-GB" sz="4000" spc="-60" dirty="0">
              <a:solidFill>
                <a:srgbClr val="181818"/>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28600" y="1409700"/>
            <a:ext cx="17830800" cy="6470233"/>
          </a:xfrm>
          <a:prstGeom prst="rect">
            <a:avLst/>
          </a:prstGeom>
        </p:spPr>
        <p:txBody>
          <a:bodyPr vert="horz" wrap="square" lIns="0" tIns="12700" rIns="0" bIns="0" rtlCol="0">
            <a:spAutoFit/>
          </a:bodyPr>
          <a:lstStyle/>
          <a:p>
            <a:pPr marL="12700">
              <a:lnSpc>
                <a:spcPct val="100000"/>
              </a:lnSpc>
              <a:spcBef>
                <a:spcPts val="140"/>
              </a:spcBef>
            </a:pPr>
            <a:r>
              <a:rPr lang="en-GB" sz="3200" b="1"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Reporting channels:</a:t>
            </a:r>
          </a:p>
          <a:p>
            <a:pPr marL="12700">
              <a:lnSpc>
                <a:spcPct val="100000"/>
              </a:lnSpc>
              <a:spcBef>
                <a:spcPts val="140"/>
              </a:spcBef>
            </a:pPr>
            <a:endParaRPr lang="en-IN" sz="2750" spc="-60"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469900" indent="-457200">
              <a:lnSpc>
                <a:spcPct val="100000"/>
              </a:lnSpc>
              <a:spcBef>
                <a:spcPts val="140"/>
              </a:spcBef>
              <a:buFont typeface="Wingdings" panose="05000000000000000000" pitchFamily="2" charset="2"/>
              <a:buChar char="§"/>
            </a:pPr>
            <a:r>
              <a:rPr lang="en-IN" sz="2750"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District/State level</a:t>
            </a:r>
            <a:r>
              <a:rPr lang="en-IN" sz="275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45" dirty="0">
                <a:solidFill>
                  <a:srgbClr val="181818"/>
                </a:solidFill>
                <a:latin typeface="Calibri" panose="020F0502020204030204" pitchFamily="34" charset="0"/>
                <a:ea typeface="Calibri" panose="020F0502020204030204" pitchFamily="34" charset="0"/>
                <a:cs typeface="Calibri" panose="020F0502020204030204" pitchFamily="34" charset="0"/>
              </a:rPr>
              <a:t>MCMCs</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60"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95" dirty="0">
                <a:solidFill>
                  <a:srgbClr val="181818"/>
                </a:solidFill>
                <a:latin typeface="Calibri" panose="020F0502020204030204" pitchFamily="34" charset="0"/>
                <a:ea typeface="Calibri" panose="020F0502020204030204" pitchFamily="34" charset="0"/>
                <a:cs typeface="Calibri" panose="020F0502020204030204" pitchFamily="34" charset="0"/>
              </a:rPr>
              <a:t>monitor</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10"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for </a:t>
            </a:r>
            <a:r>
              <a:rPr lang="en-IN" sz="2750" spc="-70" dirty="0">
                <a:solidFill>
                  <a:srgbClr val="181818"/>
                </a:solidFill>
                <a:latin typeface="Calibri" panose="020F0502020204030204" pitchFamily="34" charset="0"/>
                <a:ea typeface="Calibri" panose="020F0502020204030204" pitchFamily="34" charset="0"/>
                <a:cs typeface="Calibri" panose="020F0502020204030204" pitchFamily="34" charset="0"/>
              </a:rPr>
              <a:t>violations</a:t>
            </a:r>
            <a:endParaRPr lang="en-IN" sz="2750" dirty="0">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0000"/>
              </a:lnSpc>
              <a:spcBef>
                <a:spcPts val="25"/>
              </a:spcBef>
              <a:buFont typeface="Wingdings" panose="05000000000000000000" pitchFamily="2" charset="2"/>
              <a:buChar char="§"/>
            </a:pPr>
            <a:endParaRPr lang="en-IN" sz="3850" dirty="0">
              <a:latin typeface="Calibri" panose="020F0502020204030204" pitchFamily="34" charset="0"/>
              <a:ea typeface="Calibri" panose="020F0502020204030204" pitchFamily="34" charset="0"/>
              <a:cs typeface="Calibri" panose="020F0502020204030204" pitchFamily="34" charset="0"/>
            </a:endParaRPr>
          </a:p>
          <a:p>
            <a:pPr marL="469900" indent="-457200">
              <a:lnSpc>
                <a:spcPct val="100000"/>
              </a:lnSpc>
              <a:buFont typeface="Wingdings" panose="05000000000000000000" pitchFamily="2" charset="2"/>
              <a:buChar char="§"/>
            </a:pPr>
            <a:r>
              <a:rPr lang="en-IN" sz="2750" spc="-85" dirty="0">
                <a:solidFill>
                  <a:srgbClr val="181818"/>
                </a:solidFill>
                <a:latin typeface="Calibri" panose="020F0502020204030204" pitchFamily="34" charset="0"/>
                <a:ea typeface="Calibri" panose="020F0502020204030204" pitchFamily="34" charset="0"/>
                <a:cs typeface="Calibri" panose="020F0502020204030204" pitchFamily="34" charset="0"/>
              </a:rPr>
              <a:t>District</a:t>
            </a:r>
            <a:r>
              <a:rPr lang="en-IN" sz="275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110" dirty="0">
                <a:solidFill>
                  <a:srgbClr val="181818"/>
                </a:solidFill>
                <a:latin typeface="Calibri" panose="020F0502020204030204" pitchFamily="34" charset="0"/>
                <a:ea typeface="Calibri" panose="020F0502020204030204" pitchFamily="34" charset="0"/>
                <a:cs typeface="Calibri" panose="020F0502020204030204" pitchFamily="34" charset="0"/>
              </a:rPr>
              <a:t>level</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45" dirty="0">
                <a:solidFill>
                  <a:srgbClr val="181818"/>
                </a:solidFill>
                <a:latin typeface="Calibri" panose="020F0502020204030204" pitchFamily="34" charset="0"/>
                <a:ea typeface="Calibri" panose="020F0502020204030204" pitchFamily="34" charset="0"/>
                <a:cs typeface="Calibri" panose="020F0502020204030204" pitchFamily="34" charset="0"/>
              </a:rPr>
              <a:t>MCMCs</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60"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80" dirty="0">
                <a:solidFill>
                  <a:srgbClr val="181818"/>
                </a:solidFill>
                <a:latin typeface="Calibri" panose="020F0502020204030204" pitchFamily="34" charset="0"/>
                <a:ea typeface="Calibri" panose="020F0502020204030204" pitchFamily="34" charset="0"/>
                <a:cs typeface="Calibri" panose="020F0502020204030204" pitchFamily="34" charset="0"/>
              </a:rPr>
              <a:t>report</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10"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70" dirty="0">
                <a:solidFill>
                  <a:srgbClr val="181818"/>
                </a:solidFill>
                <a:latin typeface="Calibri" panose="020F0502020204030204" pitchFamily="34" charset="0"/>
                <a:ea typeface="Calibri" panose="020F0502020204030204" pitchFamily="34" charset="0"/>
                <a:cs typeface="Calibri" panose="020F0502020204030204" pitchFamily="34" charset="0"/>
              </a:rPr>
              <a:t>violations</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60"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15" dirty="0">
                <a:solidFill>
                  <a:srgbClr val="181818"/>
                </a:solidFill>
                <a:latin typeface="Calibri" panose="020F0502020204030204" pitchFamily="34" charset="0"/>
                <a:ea typeface="Calibri" panose="020F0502020204030204" pitchFamily="34" charset="0"/>
                <a:cs typeface="Calibri" panose="020F0502020204030204" pitchFamily="34" charset="0"/>
              </a:rPr>
              <a:t>State</a:t>
            </a:r>
            <a:r>
              <a:rPr lang="en-IN" sz="275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65" dirty="0">
                <a:solidFill>
                  <a:srgbClr val="181818"/>
                </a:solidFill>
                <a:latin typeface="Calibri" panose="020F0502020204030204" pitchFamily="34" charset="0"/>
                <a:ea typeface="Calibri" panose="020F0502020204030204" pitchFamily="34" charset="0"/>
                <a:cs typeface="Calibri" panose="020F0502020204030204" pitchFamily="34" charset="0"/>
              </a:rPr>
              <a:t>CEO</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5" dirty="0">
                <a:solidFill>
                  <a:srgbClr val="181818"/>
                </a:solidFill>
                <a:latin typeface="Calibri" panose="020F0502020204030204" pitchFamily="34" charset="0"/>
                <a:ea typeface="Calibri" panose="020F0502020204030204" pitchFamily="34" charset="0"/>
                <a:cs typeface="Calibri" panose="020F0502020204030204" pitchFamily="34" charset="0"/>
              </a:rPr>
              <a:t>office</a:t>
            </a:r>
            <a:endParaRPr lang="en-IN" sz="2750" dirty="0">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0000"/>
              </a:lnSpc>
              <a:spcBef>
                <a:spcPts val="30"/>
              </a:spcBef>
              <a:buFont typeface="Wingdings" panose="05000000000000000000" pitchFamily="2" charset="2"/>
              <a:buChar char="§"/>
            </a:pPr>
            <a:endParaRPr lang="en-IN" sz="3850" dirty="0">
              <a:latin typeface="Calibri" panose="020F0502020204030204" pitchFamily="34" charset="0"/>
              <a:ea typeface="Calibri" panose="020F0502020204030204" pitchFamily="34" charset="0"/>
              <a:cs typeface="Calibri" panose="020F0502020204030204" pitchFamily="34" charset="0"/>
            </a:endParaRPr>
          </a:p>
          <a:p>
            <a:pPr marL="469900" indent="-457200">
              <a:lnSpc>
                <a:spcPct val="100000"/>
              </a:lnSpc>
              <a:buFont typeface="Wingdings" panose="05000000000000000000" pitchFamily="2" charset="2"/>
              <a:buChar char="§"/>
            </a:pPr>
            <a:r>
              <a:rPr lang="en-IN" sz="2750" spc="3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IN" sz="275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10" dirty="0">
                <a:solidFill>
                  <a:srgbClr val="181818"/>
                </a:solidFill>
                <a:latin typeface="Calibri" panose="020F0502020204030204" pitchFamily="34" charset="0"/>
                <a:ea typeface="Calibri" panose="020F0502020204030204" pitchFamily="34" charset="0"/>
                <a:cs typeface="Calibri" panose="020F0502020204030204" pitchFamily="34" charset="0"/>
              </a:rPr>
              <a:t>nodal</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50" dirty="0">
                <a:solidFill>
                  <a:srgbClr val="181818"/>
                </a:solidFill>
                <a:latin typeface="Calibri" panose="020F0502020204030204" pitchFamily="34" charset="0"/>
                <a:ea typeface="Calibri" panose="020F0502020204030204" pitchFamily="34" charset="0"/>
                <a:cs typeface="Calibri" panose="020F0502020204030204" pitchFamily="34" charset="0"/>
              </a:rPr>
              <a:t>officer</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114" dirty="0">
                <a:solidFill>
                  <a:srgbClr val="181818"/>
                </a:solidFill>
                <a:latin typeface="Calibri" panose="020F0502020204030204" pitchFamily="34" charset="0"/>
                <a:ea typeface="Calibri" panose="020F0502020204030204" pitchFamily="34" charset="0"/>
                <a:cs typeface="Calibri" panose="020F0502020204030204" pitchFamily="34" charset="0"/>
              </a:rPr>
              <a:t>in</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65" dirty="0">
                <a:solidFill>
                  <a:srgbClr val="181818"/>
                </a:solidFill>
                <a:latin typeface="Calibri" panose="020F0502020204030204" pitchFamily="34" charset="0"/>
                <a:ea typeface="Calibri" panose="020F0502020204030204" pitchFamily="34" charset="0"/>
                <a:cs typeface="Calibri" panose="020F0502020204030204" pitchFamily="34" charset="0"/>
              </a:rPr>
              <a:t>CEO</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5" dirty="0">
                <a:solidFill>
                  <a:srgbClr val="181818"/>
                </a:solidFill>
                <a:latin typeface="Calibri" panose="020F0502020204030204" pitchFamily="34" charset="0"/>
                <a:ea typeface="Calibri" panose="020F0502020204030204" pitchFamily="34" charset="0"/>
                <a:cs typeface="Calibri" panose="020F0502020204030204" pitchFamily="34" charset="0"/>
              </a:rPr>
              <a:t>office</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60"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80" dirty="0">
                <a:solidFill>
                  <a:srgbClr val="181818"/>
                </a:solidFill>
                <a:latin typeface="Calibri" panose="020F0502020204030204" pitchFamily="34" charset="0"/>
                <a:ea typeface="Calibri" panose="020F0502020204030204" pitchFamily="34" charset="0"/>
                <a:cs typeface="Calibri" panose="020F0502020204030204" pitchFamily="34" charset="0"/>
              </a:rPr>
              <a:t>report</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70" dirty="0">
                <a:solidFill>
                  <a:srgbClr val="181818"/>
                </a:solidFill>
                <a:latin typeface="Calibri" panose="020F0502020204030204" pitchFamily="34" charset="0"/>
                <a:ea typeface="Calibri" panose="020F0502020204030204" pitchFamily="34" charset="0"/>
                <a:cs typeface="Calibri" panose="020F0502020204030204" pitchFamily="34" charset="0"/>
              </a:rPr>
              <a:t>violations</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60"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95" dirty="0">
                <a:solidFill>
                  <a:srgbClr val="181818"/>
                </a:solidFill>
                <a:latin typeface="Calibri" panose="020F0502020204030204" pitchFamily="34" charset="0"/>
                <a:ea typeface="Calibri" panose="020F0502020204030204" pitchFamily="34" charset="0"/>
                <a:cs typeface="Calibri" panose="020F0502020204030204" pitchFamily="34" charset="0"/>
              </a:rPr>
              <a:t>ECI</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3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55"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10" dirty="0">
                <a:solidFill>
                  <a:srgbClr val="181818"/>
                </a:solidFill>
                <a:latin typeface="Calibri" panose="020F0502020204030204" pitchFamily="34" charset="0"/>
                <a:ea typeface="Calibri" panose="020F0502020204030204" pitchFamily="34" charset="0"/>
                <a:cs typeface="Calibri" panose="020F0502020204030204" pitchFamily="34" charset="0"/>
              </a:rPr>
              <a:t>Nodal</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35" dirty="0">
                <a:solidFill>
                  <a:srgbClr val="181818"/>
                </a:solidFill>
                <a:latin typeface="Calibri" panose="020F0502020204030204" pitchFamily="34" charset="0"/>
                <a:ea typeface="Calibri" panose="020F0502020204030204" pitchFamily="34" charset="0"/>
                <a:cs typeface="Calibri" panose="020F0502020204030204" pitchFamily="34" charset="0"/>
              </a:rPr>
              <a:t>Officers.</a:t>
            </a:r>
            <a:endParaRPr lang="en-IN" sz="275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10"/>
              </a:spcBef>
              <a:buFont typeface="Wingdings" panose="05000000000000000000" pitchFamily="2" charset="2"/>
              <a:buChar char="§"/>
            </a:pPr>
            <a:endParaRPr lang="en-IN" sz="3350" dirty="0">
              <a:latin typeface="Calibri" panose="020F0502020204030204" pitchFamily="34" charset="0"/>
              <a:ea typeface="Calibri" panose="020F0502020204030204" pitchFamily="34" charset="0"/>
              <a:cs typeface="Calibri" panose="020F0502020204030204" pitchFamily="34" charset="0"/>
            </a:endParaRPr>
          </a:p>
          <a:p>
            <a:pPr marL="469900" marR="655955" indent="-457200">
              <a:lnSpc>
                <a:spcPct val="118200"/>
              </a:lnSpc>
              <a:buFont typeface="Wingdings" panose="05000000000000000000" pitchFamily="2" charset="2"/>
              <a:buChar char="§"/>
            </a:pPr>
            <a:r>
              <a:rPr lang="en-IN" sz="2750" spc="95" dirty="0">
                <a:solidFill>
                  <a:srgbClr val="181818"/>
                </a:solidFill>
                <a:latin typeface="Calibri" panose="020F0502020204030204" pitchFamily="34" charset="0"/>
                <a:ea typeface="Calibri" panose="020F0502020204030204" pitchFamily="34" charset="0"/>
                <a:cs typeface="Calibri" panose="020F0502020204030204" pitchFamily="34" charset="0"/>
              </a:rPr>
              <a:t>ECI</a:t>
            </a:r>
            <a:r>
              <a:rPr lang="en-IN" sz="275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3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10" dirty="0">
                <a:solidFill>
                  <a:srgbClr val="181818"/>
                </a:solidFill>
                <a:latin typeface="Calibri" panose="020F0502020204030204" pitchFamily="34" charset="0"/>
                <a:ea typeface="Calibri" panose="020F0502020204030204" pitchFamily="34" charset="0"/>
                <a:cs typeface="Calibri" panose="020F0502020204030204" pitchFamily="34" charset="0"/>
              </a:rPr>
              <a:t>Nodal</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5" dirty="0">
                <a:solidFill>
                  <a:srgbClr val="181818"/>
                </a:solidFill>
                <a:latin typeface="Calibri" panose="020F0502020204030204" pitchFamily="34" charset="0"/>
                <a:ea typeface="Calibri" panose="020F0502020204030204" pitchFamily="34" charset="0"/>
                <a:cs typeface="Calibri" panose="020F0502020204030204" pitchFamily="34" charset="0"/>
              </a:rPr>
              <a:t>Officers</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60"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IN" sz="2750" spc="-80" dirty="0">
                <a:solidFill>
                  <a:srgbClr val="181818"/>
                </a:solidFill>
                <a:latin typeface="Calibri" panose="020F0502020204030204" pitchFamily="34" charset="0"/>
                <a:ea typeface="Calibri" panose="020F0502020204030204" pitchFamily="34" charset="0"/>
                <a:cs typeface="Calibri" panose="020F0502020204030204" pitchFamily="34" charset="0"/>
              </a:rPr>
              <a:t> report</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85"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70" dirty="0">
                <a:solidFill>
                  <a:srgbClr val="181818"/>
                </a:solidFill>
                <a:latin typeface="Calibri" panose="020F0502020204030204" pitchFamily="34" charset="0"/>
                <a:ea typeface="Calibri" panose="020F0502020204030204" pitchFamily="34" charset="0"/>
                <a:cs typeface="Calibri" panose="020F0502020204030204" pitchFamily="34" charset="0"/>
              </a:rPr>
              <a:t>violations</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60"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10"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IN" sz="275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65" dirty="0">
                <a:solidFill>
                  <a:srgbClr val="181818"/>
                </a:solidFill>
                <a:latin typeface="Calibri" panose="020F0502020204030204" pitchFamily="34" charset="0"/>
                <a:ea typeface="Calibri" panose="020F0502020204030204" pitchFamily="34" charset="0"/>
                <a:cs typeface="Calibri" panose="020F0502020204030204" pitchFamily="34" charset="0"/>
              </a:rPr>
              <a:t>platforms</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for </a:t>
            </a:r>
            <a:r>
              <a:rPr lang="en-IN" sz="2750" spc="-60" dirty="0">
                <a:solidFill>
                  <a:srgbClr val="181818"/>
                </a:solidFill>
                <a:latin typeface="Calibri" panose="020F0502020204030204" pitchFamily="34" charset="0"/>
                <a:ea typeface="Calibri" panose="020F0502020204030204" pitchFamily="34" charset="0"/>
                <a:cs typeface="Calibri" panose="020F0502020204030204" pitchFamily="34" charset="0"/>
              </a:rPr>
              <a:t>take</a:t>
            </a:r>
            <a:r>
              <a:rPr lang="en-IN" sz="275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5" dirty="0">
                <a:solidFill>
                  <a:srgbClr val="181818"/>
                </a:solidFill>
                <a:latin typeface="Calibri" panose="020F0502020204030204" pitchFamily="34" charset="0"/>
                <a:ea typeface="Calibri" panose="020F0502020204030204" pitchFamily="34" charset="0"/>
                <a:cs typeface="Calibri" panose="020F0502020204030204" pitchFamily="34" charset="0"/>
              </a:rPr>
              <a:t>down</a:t>
            </a:r>
            <a:r>
              <a:rPr lang="en-IN" sz="275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3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lang="en-IN" sz="2750" spc="-81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25" dirty="0">
                <a:solidFill>
                  <a:srgbClr val="181818"/>
                </a:solidFill>
                <a:latin typeface="Calibri" panose="020F0502020204030204" pitchFamily="34" charset="0"/>
                <a:ea typeface="Calibri" panose="020F0502020204030204" pitchFamily="34" charset="0"/>
                <a:cs typeface="Calibri" panose="020F0502020204030204" pitchFamily="34" charset="0"/>
              </a:rPr>
              <a:t>necessary</a:t>
            </a:r>
            <a:r>
              <a:rPr lang="en-IN" sz="275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750" spc="-60" dirty="0">
                <a:solidFill>
                  <a:srgbClr val="181818"/>
                </a:solidFill>
                <a:latin typeface="Calibri" panose="020F0502020204030204" pitchFamily="34" charset="0"/>
                <a:ea typeface="Calibri" panose="020F0502020204030204" pitchFamily="34" charset="0"/>
                <a:cs typeface="Calibri" panose="020F0502020204030204" pitchFamily="34" charset="0"/>
              </a:rPr>
              <a:t>action.</a:t>
            </a:r>
            <a:endParaRPr lang="en-IN" sz="2750" dirty="0">
              <a:latin typeface="Calibri" panose="020F0502020204030204" pitchFamily="34" charset="0"/>
              <a:ea typeface="Calibri" panose="020F0502020204030204" pitchFamily="34" charset="0"/>
              <a:cs typeface="Calibri" panose="020F0502020204030204" pitchFamily="34" charset="0"/>
            </a:endParaRPr>
          </a:p>
          <a:p>
            <a:pPr marL="0" marR="5080" lvl="1">
              <a:lnSpc>
                <a:spcPct val="118100"/>
              </a:lnSpc>
              <a:spcBef>
                <a:spcPts val="90"/>
              </a:spcBef>
              <a:tabLst>
                <a:tab pos="254000" algn="l"/>
                <a:tab pos="10382250" algn="l"/>
              </a:tabLst>
            </a:pPr>
            <a:endParaRPr lang="en-GB" sz="2800" spc="-65"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12700" marR="5080">
              <a:lnSpc>
                <a:spcPct val="118200"/>
              </a:lnSpc>
              <a:tabLst>
                <a:tab pos="1016000" algn="l"/>
                <a:tab pos="4427855" algn="l"/>
                <a:tab pos="7437755" algn="l"/>
              </a:tabLst>
            </a:pPr>
            <a:r>
              <a:rPr lang="en-GB" sz="2800" b="1" spc="-15" dirty="0" smtClean="0">
                <a:solidFill>
                  <a:srgbClr val="FF3399"/>
                </a:solidFill>
                <a:latin typeface="Calibri" panose="020F0502020204030204" pitchFamily="34" charset="0"/>
                <a:ea typeface="Calibri" panose="020F0502020204030204" pitchFamily="34" charset="0"/>
                <a:cs typeface="Calibri" panose="020F0502020204030204" pitchFamily="34" charset="0"/>
              </a:rPr>
              <a:t>NB: In </a:t>
            </a:r>
            <a:r>
              <a:rPr lang="en-GB" sz="28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case any </a:t>
            </a:r>
            <a:r>
              <a:rPr lang="en-GB" sz="2800" b="1" spc="-15" dirty="0" smtClean="0">
                <a:solidFill>
                  <a:srgbClr val="FF3399"/>
                </a:solidFill>
                <a:latin typeface="Calibri" panose="020F0502020204030204" pitchFamily="34" charset="0"/>
                <a:ea typeface="Calibri" panose="020F0502020204030204" pitchFamily="34" charset="0"/>
                <a:cs typeface="Calibri" panose="020F0502020204030204" pitchFamily="34" charset="0"/>
              </a:rPr>
              <a:t>violations of MCC or any other Commission’s instructions/provisions of the law and  court’s orders in the matters related to election, the same shall be forwarded/reported by CEO office to  Nodal Officers appointed by the Commission and not directly to any of the Social Media Platforms.</a:t>
            </a:r>
            <a:endParaRPr lang="en-GB" sz="2800" b="1" spc="-15" dirty="0">
              <a:solidFill>
                <a:srgbClr val="FF3399"/>
              </a:solidFill>
              <a:latin typeface="Calibri" panose="020F0502020204030204" pitchFamily="34" charset="0"/>
              <a:ea typeface="Calibri" panose="020F0502020204030204" pitchFamily="34" charset="0"/>
              <a:cs typeface="Calibri" panose="020F0502020204030204" pitchFamily="34" charset="0"/>
            </a:endParaRPr>
          </a:p>
        </p:txBody>
      </p:sp>
      <p:sp>
        <p:nvSpPr>
          <p:cNvPr id="8" name="object 8"/>
          <p:cNvSpPr txBox="1">
            <a:spLocks noGrp="1"/>
          </p:cNvSpPr>
          <p:nvPr>
            <p:ph type="title"/>
          </p:nvPr>
        </p:nvSpPr>
        <p:spPr>
          <a:xfrm>
            <a:off x="0" y="0"/>
            <a:ext cx="18288000" cy="950901"/>
          </a:xfrm>
          <a:prstGeom prst="rect">
            <a:avLst/>
          </a:prstGeom>
        </p:spPr>
        <p:txBody>
          <a:bodyPr vert="horz" wrap="square" lIns="0" tIns="167005" rIns="0" bIns="0" rtlCol="0">
            <a:spAutoFit/>
          </a:bodyPr>
          <a:lstStyle/>
          <a:p>
            <a:pPr marL="12700" marR="5080">
              <a:lnSpc>
                <a:spcPts val="6090"/>
              </a:lnSpc>
              <a:spcBef>
                <a:spcPts val="1315"/>
              </a:spcBef>
            </a:pPr>
            <a:r>
              <a:rPr lang="en-GB" sz="4000"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Social Media - Monitoring &amp; reporting mechanisms</a:t>
            </a:r>
            <a:endParaRPr lang="en-GB" sz="4000" spc="-60" dirty="0">
              <a:solidFill>
                <a:srgbClr val="181818"/>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16916400" y="96393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extLst>
      <p:ext uri="{BB962C8B-B14F-4D97-AF65-F5344CB8AC3E}">
        <p14:creationId xmlns:p14="http://schemas.microsoft.com/office/powerpoint/2010/main" val="3297738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D5ED27F-E8E7-7A5A-AA40-BEFA42B37567}"/>
              </a:ext>
            </a:extLst>
          </p:cNvPr>
          <p:cNvGraphicFramePr/>
          <p:nvPr>
            <p:extLst>
              <p:ext uri="{D42A27DB-BD31-4B8C-83A1-F6EECF244321}">
                <p14:modId xmlns:p14="http://schemas.microsoft.com/office/powerpoint/2010/main" val="1314500158"/>
              </p:ext>
            </p:extLst>
          </p:nvPr>
        </p:nvGraphicFramePr>
        <p:xfrm>
          <a:off x="365761" y="1638300"/>
          <a:ext cx="17003766" cy="6289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9B07B7D-1E17-1802-8E92-2F5B36BAA357}"/>
              </a:ext>
            </a:extLst>
          </p:cNvPr>
          <p:cNvSpPr txBox="1"/>
          <p:nvPr/>
        </p:nvSpPr>
        <p:spPr>
          <a:xfrm>
            <a:off x="762000" y="8448140"/>
            <a:ext cx="16764000" cy="1399807"/>
          </a:xfrm>
          <a:prstGeom prst="rect">
            <a:avLst/>
          </a:prstGeom>
          <a:noFill/>
        </p:spPr>
        <p:txBody>
          <a:bodyPr wrap="square">
            <a:spAutoFit/>
          </a:bodyPr>
          <a:lstStyle/>
          <a:p>
            <a:pPr marL="12700" marR="5080">
              <a:lnSpc>
                <a:spcPct val="118200"/>
              </a:lnSpc>
              <a:tabLst>
                <a:tab pos="1016000" algn="l"/>
                <a:tab pos="4427855" algn="l"/>
                <a:tab pos="7437755" algn="l"/>
              </a:tabLst>
            </a:pPr>
            <a:r>
              <a:rPr lang="en-US" sz="2400" b="1" spc="-40" dirty="0" smtClean="0">
                <a:solidFill>
                  <a:srgbClr val="FF3399"/>
                </a:solidFill>
                <a:latin typeface="Calibri" panose="020F0502020204030204" pitchFamily="34" charset="0"/>
                <a:ea typeface="Calibri" panose="020F0502020204030204" pitchFamily="34" charset="0"/>
                <a:cs typeface="Calibri" panose="020F0502020204030204" pitchFamily="34" charset="0"/>
              </a:rPr>
              <a:t>NB: </a:t>
            </a:r>
            <a:r>
              <a:rPr lang="en-US" sz="2400" b="1" spc="-40" dirty="0">
                <a:solidFill>
                  <a:srgbClr val="FF3399"/>
                </a:solidFill>
                <a:latin typeface="Calibri" panose="020F0502020204030204" pitchFamily="34" charset="0"/>
                <a:ea typeface="Calibri" panose="020F0502020204030204" pitchFamily="34" charset="0"/>
                <a:cs typeface="Calibri" panose="020F0502020204030204" pitchFamily="34" charset="0"/>
              </a:rPr>
              <a:t>I</a:t>
            </a:r>
            <a:r>
              <a:rPr lang="en-US" sz="2400" b="1" spc="-130" dirty="0">
                <a:solidFill>
                  <a:srgbClr val="FF3399"/>
                </a:solidFill>
                <a:latin typeface="Calibri" panose="020F0502020204030204" pitchFamily="34" charset="0"/>
                <a:ea typeface="Calibri" panose="020F0502020204030204" pitchFamily="34" charset="0"/>
                <a:cs typeface="Calibri" panose="020F0502020204030204" pitchFamily="34" charset="0"/>
              </a:rPr>
              <a:t>n</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35" dirty="0">
                <a:solidFill>
                  <a:srgbClr val="FF3399"/>
                </a:solidFill>
                <a:latin typeface="Calibri" panose="020F0502020204030204" pitchFamily="34" charset="0"/>
                <a:ea typeface="Calibri" panose="020F0502020204030204" pitchFamily="34" charset="0"/>
                <a:cs typeface="Calibri" panose="020F0502020204030204" pitchFamily="34" charset="0"/>
              </a:rPr>
              <a:t>case</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85" dirty="0">
                <a:solidFill>
                  <a:srgbClr val="FF3399"/>
                </a:solidFill>
                <a:latin typeface="Calibri" panose="020F0502020204030204" pitchFamily="34" charset="0"/>
                <a:ea typeface="Calibri" panose="020F0502020204030204" pitchFamily="34" charset="0"/>
                <a:cs typeface="Calibri" panose="020F0502020204030204" pitchFamily="34" charset="0"/>
              </a:rPr>
              <a:t>any</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35" dirty="0">
                <a:solidFill>
                  <a:srgbClr val="FF3399"/>
                </a:solidFill>
                <a:latin typeface="Calibri" panose="020F0502020204030204" pitchFamily="34" charset="0"/>
                <a:ea typeface="Calibri" panose="020F0502020204030204" pitchFamily="34" charset="0"/>
                <a:cs typeface="Calibri" panose="020F0502020204030204" pitchFamily="34" charset="0"/>
              </a:rPr>
              <a:t>violations </a:t>
            </a:r>
            <a:r>
              <a:rPr lang="en-US" sz="2400" b="1" spc="90" dirty="0">
                <a:solidFill>
                  <a:srgbClr val="FF3399"/>
                </a:solidFill>
                <a:latin typeface="Calibri" panose="020F0502020204030204" pitchFamily="34" charset="0"/>
                <a:ea typeface="Calibri" panose="020F0502020204030204" pitchFamily="34" charset="0"/>
                <a:cs typeface="Calibri" panose="020F0502020204030204" pitchFamily="34" charset="0"/>
              </a:rPr>
              <a:t>of </a:t>
            </a:r>
            <a:r>
              <a:rPr lang="en-US" sz="24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MCC </a:t>
            </a:r>
            <a:r>
              <a:rPr lang="en-US" sz="2400" b="1" spc="-25" dirty="0">
                <a:solidFill>
                  <a:srgbClr val="FF3399"/>
                </a:solidFill>
                <a:latin typeface="Calibri" panose="020F0502020204030204" pitchFamily="34" charset="0"/>
                <a:ea typeface="Calibri" panose="020F0502020204030204" pitchFamily="34" charset="0"/>
                <a:cs typeface="Calibri" panose="020F0502020204030204" pitchFamily="34" charset="0"/>
              </a:rPr>
              <a:t>or </a:t>
            </a:r>
            <a:r>
              <a:rPr lang="en-US" sz="2400" b="1" spc="-85" dirty="0">
                <a:solidFill>
                  <a:srgbClr val="FF3399"/>
                </a:solidFill>
                <a:latin typeface="Calibri" panose="020F0502020204030204" pitchFamily="34" charset="0"/>
                <a:ea typeface="Calibri" panose="020F0502020204030204" pitchFamily="34" charset="0"/>
                <a:cs typeface="Calibri" panose="020F0502020204030204" pitchFamily="34" charset="0"/>
              </a:rPr>
              <a:t>any </a:t>
            </a:r>
            <a:r>
              <a:rPr lang="en-US" sz="24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other </a:t>
            </a:r>
            <a:r>
              <a:rPr lang="en-US" sz="2400" b="1" spc="-100" dirty="0">
                <a:solidFill>
                  <a:srgbClr val="FF3399"/>
                </a:solidFill>
                <a:latin typeface="Calibri" panose="020F0502020204030204" pitchFamily="34" charset="0"/>
                <a:ea typeface="Calibri" panose="020F0502020204030204" pitchFamily="34" charset="0"/>
                <a:cs typeface="Calibri" panose="020F0502020204030204" pitchFamily="34" charset="0"/>
              </a:rPr>
              <a:t>Commission’s </a:t>
            </a:r>
            <a:r>
              <a:rPr lang="en-US" sz="2400" b="1" spc="-25" dirty="0">
                <a:solidFill>
                  <a:srgbClr val="FF3399"/>
                </a:solidFill>
                <a:latin typeface="Calibri" panose="020F0502020204030204" pitchFamily="34" charset="0"/>
                <a:ea typeface="Calibri" panose="020F0502020204030204" pitchFamily="34" charset="0"/>
                <a:cs typeface="Calibri" panose="020F0502020204030204" pitchFamily="34" charset="0"/>
              </a:rPr>
              <a:t>instructions/provisions </a:t>
            </a:r>
            <a:r>
              <a:rPr lang="en-US" sz="2400" b="1" spc="90" dirty="0">
                <a:solidFill>
                  <a:srgbClr val="FF3399"/>
                </a:solidFill>
                <a:latin typeface="Calibri" panose="020F0502020204030204" pitchFamily="34" charset="0"/>
                <a:ea typeface="Calibri" panose="020F0502020204030204" pitchFamily="34" charset="0"/>
                <a:cs typeface="Calibri" panose="020F0502020204030204" pitchFamily="34" charset="0"/>
              </a:rPr>
              <a:t>of </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the </a:t>
            </a:r>
            <a:r>
              <a:rPr lang="en-US" sz="2400" b="1" spc="30" dirty="0">
                <a:solidFill>
                  <a:srgbClr val="FF3399"/>
                </a:solidFill>
                <a:latin typeface="Calibri" panose="020F0502020204030204" pitchFamily="34" charset="0"/>
                <a:ea typeface="Calibri" panose="020F0502020204030204" pitchFamily="34" charset="0"/>
                <a:cs typeface="Calibri" panose="020F0502020204030204" pitchFamily="34" charset="0"/>
              </a:rPr>
              <a:t>law </a:t>
            </a:r>
            <a:r>
              <a:rPr lang="en-US" sz="2400" b="1" dirty="0">
                <a:solidFill>
                  <a:srgbClr val="FF3399"/>
                </a:solidFill>
                <a:latin typeface="Calibri" panose="020F0502020204030204" pitchFamily="34" charset="0"/>
                <a:ea typeface="Calibri" panose="020F0502020204030204" pitchFamily="34" charset="0"/>
                <a:cs typeface="Calibri" panose="020F0502020204030204" pitchFamily="34" charset="0"/>
              </a:rPr>
              <a:t>and </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35" dirty="0">
                <a:solidFill>
                  <a:srgbClr val="FF3399"/>
                </a:solidFill>
                <a:latin typeface="Calibri" panose="020F0502020204030204" pitchFamily="34" charset="0"/>
                <a:ea typeface="Calibri" panose="020F0502020204030204" pitchFamily="34" charset="0"/>
                <a:cs typeface="Calibri" panose="020F0502020204030204" pitchFamily="34" charset="0"/>
              </a:rPr>
              <a:t>court’s</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55" dirty="0">
                <a:solidFill>
                  <a:srgbClr val="FF3399"/>
                </a:solidFill>
                <a:latin typeface="Calibri" panose="020F0502020204030204" pitchFamily="34" charset="0"/>
                <a:ea typeface="Calibri" panose="020F0502020204030204" pitchFamily="34" charset="0"/>
                <a:cs typeface="Calibri" panose="020F0502020204030204" pitchFamily="34" charset="0"/>
              </a:rPr>
              <a:t>orders</a:t>
            </a:r>
            <a:r>
              <a:rPr lang="en-US" sz="2400" b="1" spc="2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45" dirty="0">
                <a:solidFill>
                  <a:srgbClr val="FF3399"/>
                </a:solidFill>
                <a:latin typeface="Calibri" panose="020F0502020204030204" pitchFamily="34" charset="0"/>
                <a:ea typeface="Calibri" panose="020F0502020204030204" pitchFamily="34" charset="0"/>
                <a:cs typeface="Calibri" panose="020F0502020204030204" pitchFamily="34" charset="0"/>
              </a:rPr>
              <a:t>in</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the</a:t>
            </a:r>
            <a:r>
              <a:rPr lang="en-US" sz="2400" b="1" spc="2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20" dirty="0">
                <a:solidFill>
                  <a:srgbClr val="FF3399"/>
                </a:solidFill>
                <a:latin typeface="Calibri" panose="020F0502020204030204" pitchFamily="34" charset="0"/>
                <a:ea typeface="Calibri" panose="020F0502020204030204" pitchFamily="34" charset="0"/>
                <a:cs typeface="Calibri" panose="020F0502020204030204" pitchFamily="34" charset="0"/>
              </a:rPr>
              <a:t>matters</a:t>
            </a:r>
            <a:r>
              <a:rPr lang="en-US" sz="2400" b="1" spc="2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25" dirty="0">
                <a:solidFill>
                  <a:srgbClr val="FF3399"/>
                </a:solidFill>
                <a:latin typeface="Calibri" panose="020F0502020204030204" pitchFamily="34" charset="0"/>
                <a:ea typeface="Calibri" panose="020F0502020204030204" pitchFamily="34" charset="0"/>
                <a:cs typeface="Calibri" panose="020F0502020204030204" pitchFamily="34" charset="0"/>
              </a:rPr>
              <a:t>related</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to</a:t>
            </a:r>
            <a:r>
              <a:rPr lang="en-US" sz="2400" b="1" spc="2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election, </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the </a:t>
            </a:r>
            <a:r>
              <a:rPr lang="en-US" sz="2400" b="1" spc="-95" dirty="0">
                <a:solidFill>
                  <a:srgbClr val="FF3399"/>
                </a:solidFill>
                <a:latin typeface="Calibri" panose="020F0502020204030204" pitchFamily="34" charset="0"/>
                <a:ea typeface="Calibri" panose="020F0502020204030204" pitchFamily="34" charset="0"/>
                <a:cs typeface="Calibri" panose="020F0502020204030204" pitchFamily="34" charset="0"/>
              </a:rPr>
              <a:t>same </a:t>
            </a:r>
            <a:r>
              <a:rPr lang="en-US" sz="2400" b="1" spc="-65" dirty="0">
                <a:solidFill>
                  <a:srgbClr val="FF3399"/>
                </a:solidFill>
                <a:latin typeface="Calibri" panose="020F0502020204030204" pitchFamily="34" charset="0"/>
                <a:ea typeface="Calibri" panose="020F0502020204030204" pitchFamily="34" charset="0"/>
                <a:cs typeface="Calibri" panose="020F0502020204030204" pitchFamily="34" charset="0"/>
              </a:rPr>
              <a:t>shall </a:t>
            </a:r>
            <a:r>
              <a:rPr lang="en-US" sz="2400" b="1" spc="20" dirty="0">
                <a:solidFill>
                  <a:srgbClr val="FF3399"/>
                </a:solidFill>
                <a:latin typeface="Calibri" panose="020F0502020204030204" pitchFamily="34" charset="0"/>
                <a:ea typeface="Calibri" panose="020F0502020204030204" pitchFamily="34" charset="0"/>
                <a:cs typeface="Calibri" panose="020F0502020204030204" pitchFamily="34" charset="0"/>
              </a:rPr>
              <a:t>be </a:t>
            </a:r>
            <a:r>
              <a:rPr lang="en-US" sz="2400" b="1" spc="60" dirty="0">
                <a:solidFill>
                  <a:srgbClr val="FF3399"/>
                </a:solidFill>
                <a:latin typeface="Calibri" panose="020F0502020204030204" pitchFamily="34" charset="0"/>
                <a:ea typeface="Calibri" panose="020F0502020204030204" pitchFamily="34" charset="0"/>
                <a:cs typeface="Calibri" panose="020F0502020204030204" pitchFamily="34" charset="0"/>
              </a:rPr>
              <a:t>forwarded/reported </a:t>
            </a:r>
            <a:r>
              <a:rPr lang="en-US" sz="24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by </a:t>
            </a:r>
            <a:r>
              <a:rPr lang="en-US" sz="2400" b="1" spc="-65" dirty="0">
                <a:solidFill>
                  <a:srgbClr val="FF3399"/>
                </a:solidFill>
                <a:latin typeface="Calibri" panose="020F0502020204030204" pitchFamily="34" charset="0"/>
                <a:ea typeface="Calibri" panose="020F0502020204030204" pitchFamily="34" charset="0"/>
                <a:cs typeface="Calibri" panose="020F0502020204030204" pitchFamily="34" charset="0"/>
              </a:rPr>
              <a:t>CEO </a:t>
            </a:r>
            <a:r>
              <a:rPr lang="en-US" sz="24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office to </a:t>
            </a:r>
            <a:r>
              <a:rPr lang="en-US" sz="2400" b="1" spc="-75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40" dirty="0">
                <a:solidFill>
                  <a:srgbClr val="FF3399"/>
                </a:solidFill>
                <a:latin typeface="Calibri" panose="020F0502020204030204" pitchFamily="34" charset="0"/>
                <a:ea typeface="Calibri" panose="020F0502020204030204" pitchFamily="34" charset="0"/>
                <a:cs typeface="Calibri" panose="020F0502020204030204" pitchFamily="34" charset="0"/>
              </a:rPr>
              <a:t>Nodal</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25" dirty="0">
                <a:solidFill>
                  <a:srgbClr val="FF3399"/>
                </a:solidFill>
                <a:latin typeface="Calibri" panose="020F0502020204030204" pitchFamily="34" charset="0"/>
                <a:ea typeface="Calibri" panose="020F0502020204030204" pitchFamily="34" charset="0"/>
                <a:cs typeface="Calibri" panose="020F0502020204030204" pitchFamily="34" charset="0"/>
              </a:rPr>
              <a:t>Officers</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30" dirty="0">
                <a:solidFill>
                  <a:srgbClr val="FF3399"/>
                </a:solidFill>
                <a:latin typeface="Calibri" panose="020F0502020204030204" pitchFamily="34" charset="0"/>
                <a:ea typeface="Calibri" panose="020F0502020204030204" pitchFamily="34" charset="0"/>
                <a:cs typeface="Calibri" panose="020F0502020204030204" pitchFamily="34" charset="0"/>
              </a:rPr>
              <a:t>appointed</a:t>
            </a:r>
            <a:r>
              <a:rPr lang="en-US" sz="24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70" dirty="0">
                <a:solidFill>
                  <a:srgbClr val="FF3399"/>
                </a:solidFill>
                <a:latin typeface="Calibri" panose="020F0502020204030204" pitchFamily="34" charset="0"/>
                <a:ea typeface="Calibri" panose="020F0502020204030204" pitchFamily="34" charset="0"/>
                <a:cs typeface="Calibri" panose="020F0502020204030204" pitchFamily="34" charset="0"/>
              </a:rPr>
              <a:t>by</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the</a:t>
            </a:r>
            <a:r>
              <a:rPr lang="en-US" sz="24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90" dirty="0">
                <a:solidFill>
                  <a:srgbClr val="FF3399"/>
                </a:solidFill>
                <a:latin typeface="Calibri" panose="020F0502020204030204" pitchFamily="34" charset="0"/>
                <a:ea typeface="Calibri" panose="020F0502020204030204" pitchFamily="34" charset="0"/>
                <a:cs typeface="Calibri" panose="020F0502020204030204" pitchFamily="34" charset="0"/>
              </a:rPr>
              <a:t>Commission</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FF3399"/>
                </a:solidFill>
                <a:latin typeface="Calibri" panose="020F0502020204030204" pitchFamily="34" charset="0"/>
                <a:ea typeface="Calibri" panose="020F0502020204030204" pitchFamily="34" charset="0"/>
                <a:cs typeface="Calibri" panose="020F0502020204030204" pitchFamily="34" charset="0"/>
              </a:rPr>
              <a:t>and</a:t>
            </a:r>
            <a:r>
              <a:rPr lang="en-US" sz="24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not</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directly</a:t>
            </a:r>
            <a:r>
              <a:rPr lang="en-US" sz="24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75" dirty="0">
                <a:solidFill>
                  <a:srgbClr val="FF3399"/>
                </a:solidFill>
                <a:latin typeface="Calibri" panose="020F0502020204030204" pitchFamily="34" charset="0"/>
                <a:ea typeface="Calibri" panose="020F0502020204030204" pitchFamily="34" charset="0"/>
                <a:cs typeface="Calibri" panose="020F0502020204030204" pitchFamily="34" charset="0"/>
              </a:rPr>
              <a:t>to</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85" dirty="0">
                <a:solidFill>
                  <a:srgbClr val="FF3399"/>
                </a:solidFill>
                <a:latin typeface="Calibri" panose="020F0502020204030204" pitchFamily="34" charset="0"/>
                <a:ea typeface="Calibri" panose="020F0502020204030204" pitchFamily="34" charset="0"/>
                <a:cs typeface="Calibri" panose="020F0502020204030204" pitchFamily="34" charset="0"/>
              </a:rPr>
              <a:t>any</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90" dirty="0">
                <a:solidFill>
                  <a:srgbClr val="FF3399"/>
                </a:solidFill>
                <a:latin typeface="Calibri" panose="020F0502020204030204" pitchFamily="34" charset="0"/>
                <a:ea typeface="Calibri" panose="020F0502020204030204" pitchFamily="34" charset="0"/>
                <a:cs typeface="Calibri" panose="020F0502020204030204" pitchFamily="34" charset="0"/>
              </a:rPr>
              <a:t>of</a:t>
            </a:r>
            <a:r>
              <a:rPr lang="en-US" sz="24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5" dirty="0">
                <a:solidFill>
                  <a:srgbClr val="FF3399"/>
                </a:solidFill>
                <a:latin typeface="Calibri" panose="020F0502020204030204" pitchFamily="34" charset="0"/>
                <a:ea typeface="Calibri" panose="020F0502020204030204" pitchFamily="34" charset="0"/>
                <a:cs typeface="Calibri" panose="020F0502020204030204" pitchFamily="34" charset="0"/>
              </a:rPr>
              <a:t>the</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Social</a:t>
            </a:r>
            <a:r>
              <a:rPr lang="en-US" sz="2400" b="1" spc="-10"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FF3399"/>
                </a:solidFill>
                <a:latin typeface="Calibri" panose="020F0502020204030204" pitchFamily="34" charset="0"/>
                <a:ea typeface="Calibri" panose="020F0502020204030204" pitchFamily="34" charset="0"/>
                <a:cs typeface="Calibri" panose="020F0502020204030204" pitchFamily="34" charset="0"/>
              </a:rPr>
              <a:t>Media</a:t>
            </a:r>
            <a:r>
              <a:rPr lang="en-US" sz="2400" b="1" spc="-15" dirty="0">
                <a:solidFill>
                  <a:srgbClr val="FF3399"/>
                </a:solidFill>
                <a:latin typeface="Calibri" panose="020F0502020204030204" pitchFamily="34" charset="0"/>
                <a:ea typeface="Calibri" panose="020F0502020204030204" pitchFamily="34" charset="0"/>
                <a:cs typeface="Calibri" panose="020F0502020204030204" pitchFamily="34" charset="0"/>
              </a:rPr>
              <a:t> </a:t>
            </a:r>
            <a:r>
              <a:rPr lang="en-US" sz="2400" b="1" spc="-50" dirty="0">
                <a:solidFill>
                  <a:srgbClr val="FF3399"/>
                </a:solidFill>
                <a:latin typeface="Calibri" panose="020F0502020204030204" pitchFamily="34" charset="0"/>
                <a:ea typeface="Calibri" panose="020F0502020204030204" pitchFamily="34" charset="0"/>
                <a:cs typeface="Calibri" panose="020F0502020204030204" pitchFamily="34" charset="0"/>
              </a:rPr>
              <a:t>Platforms.</a:t>
            </a:r>
            <a:endParaRPr lang="en-US" sz="2400" b="1" dirty="0">
              <a:solidFill>
                <a:srgbClr val="FF3399"/>
              </a:solidFill>
              <a:latin typeface="Calibri" panose="020F0502020204030204" pitchFamily="34" charset="0"/>
              <a:ea typeface="Calibri" panose="020F0502020204030204" pitchFamily="34" charset="0"/>
              <a:cs typeface="Calibri" panose="020F0502020204030204" pitchFamily="34" charset="0"/>
            </a:endParaRPr>
          </a:p>
        </p:txBody>
      </p:sp>
      <p:sp>
        <p:nvSpPr>
          <p:cNvPr id="8" name="object 8"/>
          <p:cNvSpPr txBox="1">
            <a:spLocks noGrp="1"/>
          </p:cNvSpPr>
          <p:nvPr>
            <p:ph type="title"/>
          </p:nvPr>
        </p:nvSpPr>
        <p:spPr>
          <a:xfrm>
            <a:off x="0" y="0"/>
            <a:ext cx="18288000" cy="1117614"/>
          </a:xfrm>
          <a:prstGeom prst="rect">
            <a:avLst/>
          </a:prstGeom>
        </p:spPr>
        <p:txBody>
          <a:bodyPr vert="horz" wrap="square" lIns="0" tIns="167005" rIns="0" bIns="0" rtlCol="0">
            <a:spAutoFit/>
          </a:bodyPr>
          <a:lstStyle/>
          <a:p>
            <a:pPr marL="12700" marR="5080">
              <a:lnSpc>
                <a:spcPts val="6090"/>
              </a:lnSpc>
              <a:spcBef>
                <a:spcPts val="1315"/>
              </a:spcBef>
            </a:pPr>
            <a:r>
              <a:rPr lang="en-GB" sz="4000" spc="-60" dirty="0">
                <a:solidFill>
                  <a:srgbClr val="181818"/>
                </a:solidFill>
                <a:latin typeface="Calibri" panose="020F0502020204030204" pitchFamily="34" charset="0"/>
                <a:ea typeface="Calibri" panose="020F0502020204030204" pitchFamily="34" charset="0"/>
                <a:cs typeface="Calibri" panose="020F0502020204030204" pitchFamily="34" charset="0"/>
              </a:rPr>
              <a:t>Social Media - Monitoring &amp; reporting </a:t>
            </a:r>
            <a:r>
              <a:rPr lang="en-GB" sz="4000"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mechanisms – graphic – contd.</a:t>
            </a:r>
            <a:endParaRPr lang="en-GB" sz="4000" spc="-60" dirty="0">
              <a:solidFill>
                <a:srgbClr val="181818"/>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13"/>
          <p:cNvSpPr txBox="1">
            <a:spLocks noGrp="1"/>
          </p:cNvSpPr>
          <p:nvPr>
            <p:ph type="title"/>
          </p:nvPr>
        </p:nvSpPr>
        <p:spPr>
          <a:xfrm>
            <a:off x="452416" y="173366"/>
            <a:ext cx="17835584" cy="1145400"/>
          </a:xfrm>
          <a:prstGeom prst="rect">
            <a:avLst/>
          </a:prstGeom>
          <a:noFill/>
          <a:ln>
            <a:noFill/>
          </a:ln>
        </p:spPr>
        <p:txBody>
          <a:bodyPr spcFirstLastPara="1" wrap="square" lIns="182850" tIns="182850" rIns="182850" bIns="182850" anchor="t" anchorCtr="0">
            <a:normAutofit fontScale="90000"/>
          </a:bodyPr>
          <a:lstStyle/>
          <a:p>
            <a:pPr rtl="0">
              <a:buSzPct val="94276"/>
            </a:pPr>
            <a:r>
              <a:rPr lang="en-US" b="1" dirty="0">
                <a:latin typeface="Calibri" panose="020F0502020204030204" pitchFamily="34" charset="0"/>
                <a:ea typeface="Calibri" panose="020F0502020204030204" pitchFamily="34" charset="0"/>
                <a:cs typeface="Calibri" panose="020F0502020204030204" pitchFamily="34" charset="0"/>
                <a:sym typeface="Montserrat"/>
              </a:rPr>
              <a:t>Social Media - Grievance </a:t>
            </a:r>
            <a:r>
              <a:rPr lang="en-US" b="1" dirty="0" smtClean="0">
                <a:latin typeface="Calibri" panose="020F0502020204030204" pitchFamily="34" charset="0"/>
                <a:ea typeface="Calibri" panose="020F0502020204030204" pitchFamily="34" charset="0"/>
                <a:cs typeface="Calibri" panose="020F0502020204030204" pitchFamily="34" charset="0"/>
                <a:sym typeface="Montserrat"/>
              </a:rPr>
              <a:t>redressal</a:t>
            </a:r>
            <a:endParaRPr b="1" dirty="0">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582" name="Google Shape;582;p113"/>
          <p:cNvSpPr txBox="1"/>
          <p:nvPr/>
        </p:nvSpPr>
        <p:spPr>
          <a:xfrm>
            <a:off x="0" y="1320771"/>
            <a:ext cx="17526000" cy="6463247"/>
          </a:xfrm>
          <a:prstGeom prst="rect">
            <a:avLst/>
          </a:prstGeom>
          <a:noFill/>
          <a:ln>
            <a:noFill/>
          </a:ln>
        </p:spPr>
        <p:txBody>
          <a:bodyPr spcFirstLastPara="1" wrap="square" lIns="182850" tIns="182850" rIns="182850" bIns="182850" anchor="t" anchorCtr="0">
            <a:spAutoFit/>
          </a:bodyPr>
          <a:lstStyle/>
          <a:p>
            <a:pPr marL="914400" indent="-685800" algn="just">
              <a:buClr>
                <a:srgbClr val="052A6F"/>
              </a:buClr>
              <a:buSzPts val="1800"/>
              <a:buFont typeface="Montserrat"/>
              <a:buChar char="●"/>
            </a:pPr>
            <a:r>
              <a:rPr lang="en-US" sz="3600" dirty="0">
                <a:latin typeface="Calibri" panose="020F0502020204030204" pitchFamily="34" charset="0"/>
                <a:ea typeface="Calibri" panose="020F0502020204030204" pitchFamily="34" charset="0"/>
                <a:cs typeface="Calibri" panose="020F0502020204030204" pitchFamily="34" charset="0"/>
                <a:sym typeface="Montserrat"/>
              </a:rPr>
              <a:t>Vide Voluntary Code of </a:t>
            </a:r>
            <a:r>
              <a:rPr lang="en-US" sz="3600" dirty="0" smtClean="0">
                <a:latin typeface="Calibri" panose="020F0502020204030204" pitchFamily="34" charset="0"/>
                <a:ea typeface="Calibri" panose="020F0502020204030204" pitchFamily="34" charset="0"/>
                <a:cs typeface="Calibri" panose="020F0502020204030204" pitchFamily="34" charset="0"/>
                <a:sym typeface="Montserrat"/>
              </a:rPr>
              <a:t>Ethics (VCE), </a:t>
            </a:r>
            <a:r>
              <a:rPr lang="en-US" sz="3600" b="1" dirty="0">
                <a:latin typeface="Calibri" panose="020F0502020204030204" pitchFamily="34" charset="0"/>
                <a:ea typeface="Calibri" panose="020F0502020204030204" pitchFamily="34" charset="0"/>
                <a:cs typeface="Calibri" panose="020F0502020204030204" pitchFamily="34" charset="0"/>
                <a:sym typeface="Montserrat"/>
              </a:rPr>
              <a:t>timebound grievance redressal channel </a:t>
            </a:r>
            <a:r>
              <a:rPr lang="en-US" sz="3600" b="1" dirty="0" smtClean="0">
                <a:latin typeface="Calibri" panose="020F0502020204030204" pitchFamily="34" charset="0"/>
                <a:ea typeface="Calibri" panose="020F0502020204030204" pitchFamily="34" charset="0"/>
                <a:cs typeface="Calibri" panose="020F0502020204030204" pitchFamily="34" charset="0"/>
                <a:sym typeface="Montserrat"/>
              </a:rPr>
              <a:t>&amp; procedure </a:t>
            </a:r>
            <a:r>
              <a:rPr lang="en-US" sz="3600" b="1" dirty="0">
                <a:latin typeface="Calibri" panose="020F0502020204030204" pitchFamily="34" charset="0"/>
                <a:ea typeface="Calibri" panose="020F0502020204030204" pitchFamily="34" charset="0"/>
                <a:cs typeface="Calibri" panose="020F0502020204030204" pitchFamily="34" charset="0"/>
                <a:sym typeface="Montserrat"/>
              </a:rPr>
              <a:t>through designated nodal officers </a:t>
            </a:r>
            <a:r>
              <a:rPr lang="en-US" sz="3600" dirty="0">
                <a:latin typeface="Calibri" panose="020F0502020204030204" pitchFamily="34" charset="0"/>
                <a:ea typeface="Calibri" panose="020F0502020204030204" pitchFamily="34" charset="0"/>
                <a:cs typeface="Calibri" panose="020F0502020204030204" pitchFamily="34" charset="0"/>
                <a:sym typeface="Montserrat"/>
              </a:rPr>
              <a:t>should be followed.</a:t>
            </a:r>
            <a:endParaRPr sz="3600" dirty="0">
              <a:latin typeface="Calibri" panose="020F0502020204030204" pitchFamily="34" charset="0"/>
              <a:ea typeface="Calibri" panose="020F0502020204030204" pitchFamily="34" charset="0"/>
              <a:cs typeface="Calibri" panose="020F0502020204030204" pitchFamily="34" charset="0"/>
            </a:endParaRPr>
          </a:p>
          <a:p>
            <a:pPr marL="228600" algn="just"/>
            <a:r>
              <a:rPr lang="en-US" sz="3600" dirty="0">
                <a:latin typeface="Calibri" panose="020F0502020204030204" pitchFamily="34" charset="0"/>
                <a:ea typeface="Calibri" panose="020F0502020204030204" pitchFamily="34" charset="0"/>
                <a:cs typeface="Calibri" panose="020F0502020204030204" pitchFamily="34" charset="0"/>
                <a:sym typeface="Montserrat"/>
              </a:rPr>
              <a:t> </a:t>
            </a:r>
            <a:endParaRPr sz="3600" dirty="0">
              <a:latin typeface="Calibri" panose="020F0502020204030204" pitchFamily="34" charset="0"/>
              <a:ea typeface="Calibri" panose="020F0502020204030204" pitchFamily="34" charset="0"/>
              <a:cs typeface="Calibri" panose="020F0502020204030204" pitchFamily="34" charset="0"/>
              <a:sym typeface="Montserrat"/>
            </a:endParaRPr>
          </a:p>
          <a:p>
            <a:pPr marL="914400" indent="-685800" algn="just">
              <a:buClr>
                <a:srgbClr val="052A6F"/>
              </a:buClr>
              <a:buSzPts val="1800"/>
              <a:buFont typeface="Montserrat"/>
              <a:buChar char="●"/>
            </a:pPr>
            <a:r>
              <a:rPr lang="en-US" sz="3600" b="1" dirty="0">
                <a:latin typeface="Calibri" panose="020F0502020204030204" pitchFamily="34" charset="0"/>
                <a:ea typeface="Calibri" panose="020F0502020204030204" pitchFamily="34" charset="0"/>
                <a:cs typeface="Calibri" panose="020F0502020204030204" pitchFamily="34" charset="0"/>
                <a:sym typeface="Montserrat"/>
              </a:rPr>
              <a:t>No hasty partisan decisions </a:t>
            </a:r>
            <a:r>
              <a:rPr lang="en-US" sz="3600" dirty="0">
                <a:latin typeface="Calibri" panose="020F0502020204030204" pitchFamily="34" charset="0"/>
                <a:ea typeface="Calibri" panose="020F0502020204030204" pitchFamily="34" charset="0"/>
                <a:cs typeface="Calibri" panose="020F0502020204030204" pitchFamily="34" charset="0"/>
                <a:sym typeface="Montserrat"/>
              </a:rPr>
              <a:t>should be taken/ or put in public domain without due deliberation</a:t>
            </a:r>
            <a:endParaRPr sz="3600" dirty="0">
              <a:latin typeface="Calibri" panose="020F0502020204030204" pitchFamily="34" charset="0"/>
              <a:ea typeface="Calibri" panose="020F0502020204030204" pitchFamily="34" charset="0"/>
              <a:cs typeface="Calibri" panose="020F0502020204030204" pitchFamily="34" charset="0"/>
            </a:endParaRPr>
          </a:p>
          <a:p>
            <a:pPr marL="228600" algn="just"/>
            <a:endParaRPr sz="3600" dirty="0">
              <a:latin typeface="Calibri" panose="020F0502020204030204" pitchFamily="34" charset="0"/>
              <a:ea typeface="Calibri" panose="020F0502020204030204" pitchFamily="34" charset="0"/>
              <a:cs typeface="Calibri" panose="020F0502020204030204" pitchFamily="34" charset="0"/>
              <a:sym typeface="Montserrat"/>
            </a:endParaRPr>
          </a:p>
          <a:p>
            <a:pPr marL="914400" indent="-685800" algn="just">
              <a:buClr>
                <a:srgbClr val="052A6F"/>
              </a:buClr>
              <a:buSzPts val="1800"/>
              <a:buFont typeface="Montserrat"/>
              <a:buChar char="●"/>
            </a:pPr>
            <a:r>
              <a:rPr lang="en-US" sz="3600" dirty="0">
                <a:latin typeface="Calibri" panose="020F0502020204030204" pitchFamily="34" charset="0"/>
                <a:ea typeface="Calibri" panose="020F0502020204030204" pitchFamily="34" charset="0"/>
                <a:cs typeface="Calibri" panose="020F0502020204030204" pitchFamily="34" charset="0"/>
                <a:sym typeface="Montserrat"/>
              </a:rPr>
              <a:t>Take down requests should </a:t>
            </a:r>
            <a:r>
              <a:rPr lang="en-US" sz="3600" b="1" dirty="0">
                <a:latin typeface="Calibri" panose="020F0502020204030204" pitchFamily="34" charset="0"/>
                <a:ea typeface="Calibri" panose="020F0502020204030204" pitchFamily="34" charset="0"/>
                <a:cs typeface="Calibri" panose="020F0502020204030204" pitchFamily="34" charset="0"/>
                <a:sym typeface="Montserrat"/>
              </a:rPr>
              <a:t>clearly spell out </a:t>
            </a:r>
            <a:r>
              <a:rPr lang="en-US" sz="3600" b="1" dirty="0" smtClean="0">
                <a:latin typeface="Calibri" panose="020F0502020204030204" pitchFamily="34" charset="0"/>
                <a:ea typeface="Calibri" panose="020F0502020204030204" pitchFamily="34" charset="0"/>
                <a:cs typeface="Calibri" panose="020F0502020204030204" pitchFamily="34" charset="0"/>
                <a:sym typeface="Montserrat"/>
              </a:rPr>
              <a:t>nature/specific </a:t>
            </a:r>
            <a:r>
              <a:rPr lang="en-US" sz="3600" b="1" dirty="0">
                <a:latin typeface="Calibri" panose="020F0502020204030204" pitchFamily="34" charset="0"/>
                <a:ea typeface="Calibri" panose="020F0502020204030204" pitchFamily="34" charset="0"/>
                <a:cs typeface="Calibri" panose="020F0502020204030204" pitchFamily="34" charset="0"/>
                <a:sym typeface="Montserrat"/>
              </a:rPr>
              <a:t>clause violated</a:t>
            </a:r>
            <a:endParaRPr sz="3600" dirty="0">
              <a:latin typeface="Calibri" panose="020F0502020204030204" pitchFamily="34" charset="0"/>
              <a:ea typeface="Calibri" panose="020F0502020204030204" pitchFamily="34" charset="0"/>
              <a:cs typeface="Calibri" panose="020F0502020204030204" pitchFamily="34" charset="0"/>
            </a:endParaRPr>
          </a:p>
          <a:p>
            <a:pPr marL="228600" algn="just"/>
            <a:endParaRPr sz="3600" dirty="0">
              <a:latin typeface="Calibri" panose="020F0502020204030204" pitchFamily="34" charset="0"/>
              <a:ea typeface="Calibri" panose="020F0502020204030204" pitchFamily="34" charset="0"/>
              <a:cs typeface="Calibri" panose="020F0502020204030204" pitchFamily="34" charset="0"/>
              <a:sym typeface="Montserrat"/>
            </a:endParaRPr>
          </a:p>
          <a:p>
            <a:pPr marL="914400" indent="-685800" algn="just">
              <a:buClr>
                <a:srgbClr val="052A6F"/>
              </a:buClr>
              <a:buSzPts val="1800"/>
              <a:buFont typeface="Montserrat"/>
              <a:buChar char="●"/>
            </a:pPr>
            <a:r>
              <a:rPr lang="en-US" sz="3600" b="1" dirty="0">
                <a:latin typeface="Calibri" panose="020F0502020204030204" pitchFamily="34" charset="0"/>
                <a:ea typeface="Calibri" panose="020F0502020204030204" pitchFamily="34" charset="0"/>
                <a:cs typeface="Calibri" panose="020F0502020204030204" pitchFamily="34" charset="0"/>
                <a:sym typeface="Montserrat"/>
              </a:rPr>
              <a:t>Regional language clips</a:t>
            </a:r>
            <a:r>
              <a:rPr lang="en-US" sz="3600" dirty="0">
                <a:latin typeface="Calibri" panose="020F0502020204030204" pitchFamily="34" charset="0"/>
                <a:ea typeface="Calibri" panose="020F0502020204030204" pitchFamily="34" charset="0"/>
                <a:cs typeface="Calibri" panose="020F0502020204030204" pitchFamily="34" charset="0"/>
                <a:sym typeface="Montserrat"/>
              </a:rPr>
              <a:t> should reach with </a:t>
            </a:r>
            <a:r>
              <a:rPr lang="en-US" sz="3600" b="1" dirty="0">
                <a:latin typeface="Calibri" panose="020F0502020204030204" pitchFamily="34" charset="0"/>
                <a:ea typeface="Calibri" panose="020F0502020204030204" pitchFamily="34" charset="0"/>
                <a:cs typeface="Calibri" panose="020F0502020204030204" pitchFamily="34" charset="0"/>
                <a:sym typeface="Montserrat"/>
              </a:rPr>
              <a:t>clear transcript</a:t>
            </a:r>
            <a:r>
              <a:rPr lang="en-US" sz="3600" dirty="0">
                <a:latin typeface="Calibri" panose="020F0502020204030204" pitchFamily="34" charset="0"/>
                <a:ea typeface="Calibri" panose="020F0502020204030204" pitchFamily="34" charset="0"/>
                <a:cs typeface="Calibri" panose="020F0502020204030204" pitchFamily="34" charset="0"/>
                <a:sym typeface="Montserrat"/>
              </a:rPr>
              <a:t> , </a:t>
            </a:r>
            <a:r>
              <a:rPr lang="en-US" sz="3600" b="1" dirty="0">
                <a:latin typeface="Calibri" panose="020F0502020204030204" pitchFamily="34" charset="0"/>
                <a:ea typeface="Calibri" panose="020F0502020204030204" pitchFamily="34" charset="0"/>
                <a:cs typeface="Calibri" panose="020F0502020204030204" pitchFamily="34" charset="0"/>
                <a:sym typeface="Montserrat"/>
              </a:rPr>
              <a:t>translated in English</a:t>
            </a:r>
            <a:r>
              <a:rPr lang="en-US" sz="3600" dirty="0">
                <a:latin typeface="Calibri" panose="020F0502020204030204" pitchFamily="34" charset="0"/>
                <a:ea typeface="Calibri" panose="020F0502020204030204" pitchFamily="34" charset="0"/>
                <a:cs typeface="Calibri" panose="020F0502020204030204" pitchFamily="34" charset="0"/>
                <a:sym typeface="Montserrat"/>
              </a:rPr>
              <a:t>; </a:t>
            </a:r>
            <a:r>
              <a:rPr lang="en-US" sz="3600" b="1" dirty="0">
                <a:latin typeface="Calibri" panose="020F0502020204030204" pitchFamily="34" charset="0"/>
                <a:ea typeface="Calibri" panose="020F0502020204030204" pitchFamily="34" charset="0"/>
                <a:cs typeface="Calibri" panose="020F0502020204030204" pitchFamily="34" charset="0"/>
                <a:sym typeface="Montserrat"/>
              </a:rPr>
              <a:t>specific links </a:t>
            </a:r>
            <a:r>
              <a:rPr lang="en-US" sz="3600" dirty="0">
                <a:latin typeface="Calibri" panose="020F0502020204030204" pitchFamily="34" charset="0"/>
                <a:ea typeface="Calibri" panose="020F0502020204030204" pitchFamily="34" charset="0"/>
                <a:cs typeface="Calibri" panose="020F0502020204030204" pitchFamily="34" charset="0"/>
                <a:sym typeface="Montserrat"/>
              </a:rPr>
              <a:t>shared so as to not lose time and be able to ‘kill’ objectionable material on SMPs ASAP within timelines agreed to vide VCE</a:t>
            </a:r>
            <a:endParaRPr sz="3600" dirty="0">
              <a:latin typeface="Calibri" panose="020F0502020204030204" pitchFamily="34" charset="0"/>
              <a:ea typeface="Calibri" panose="020F0502020204030204" pitchFamily="34" charset="0"/>
              <a:cs typeface="Calibri" panose="020F0502020204030204" pitchFamily="34" charset="0"/>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14601"/>
            <a:ext cx="18288000" cy="5262979"/>
          </a:xfrm>
          <a:prstGeom prst="rect">
            <a:avLst/>
          </a:prstGeom>
          <a:noFill/>
        </p:spPr>
        <p:txBody>
          <a:bodyPr wrap="square" rtlCol="0">
            <a:spAutoFit/>
          </a:bodyPr>
          <a:lstStyle/>
          <a:p>
            <a:pPr algn="just">
              <a:spcAft>
                <a:spcPts val="1800"/>
              </a:spcAft>
              <a:tabLst>
                <a:tab pos="507207" algn="l"/>
              </a:tabLst>
            </a:pPr>
            <a:r>
              <a:rPr lang="en-US" sz="24900" dirty="0"/>
              <a:t>Part – E</a:t>
            </a:r>
          </a:p>
          <a:p>
            <a:pPr>
              <a:spcAft>
                <a:spcPts val="1800"/>
              </a:spcAft>
              <a:tabLst>
                <a:tab pos="507207" algn="l"/>
              </a:tabLst>
            </a:pPr>
            <a:r>
              <a:rPr lang="en-IN" sz="7200" dirty="0" smtClean="0">
                <a:latin typeface="Calibri" panose="020F0502020204030204" pitchFamily="34" charset="0"/>
                <a:ea typeface="Calibri" panose="020F0502020204030204" pitchFamily="34" charset="0"/>
                <a:cs typeface="Calibri" panose="020F0502020204030204" pitchFamily="34" charset="0"/>
              </a:rPr>
              <a:t>ECI’s presence on Social Media</a:t>
            </a:r>
            <a:endParaRPr lang="en-IN" sz="7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9940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8600" y="1104900"/>
            <a:ext cx="17830800" cy="4925772"/>
          </a:xfrm>
          <a:prstGeom prst="rect">
            <a:avLst/>
          </a:prstGeom>
        </p:spPr>
        <p:txBody>
          <a:bodyPr vert="horz" wrap="square" lIns="0" tIns="12700" rIns="0" bIns="0" rtlCol="0">
            <a:spAutoFit/>
          </a:bodyPr>
          <a:lstStyle/>
          <a:p>
            <a:pPr marL="469900" marR="5080" indent="-457200">
              <a:lnSpc>
                <a:spcPct val="150000"/>
              </a:lnSpc>
              <a:spcBef>
                <a:spcPts val="100"/>
              </a:spcBef>
              <a:buFont typeface="Arial" panose="020B0604020202020204" pitchFamily="34" charset="0"/>
              <a:buChar char="•"/>
            </a:pPr>
            <a:r>
              <a:rPr lang="en-GB" sz="3600" spc="-10" dirty="0" smtClean="0">
                <a:latin typeface="Calibri" panose="020F0502020204030204" pitchFamily="34" charset="0"/>
                <a:ea typeface="Calibri" panose="020F0502020204030204" pitchFamily="34" charset="0"/>
                <a:cs typeface="Calibri" panose="020F0502020204030204" pitchFamily="34" charset="0"/>
              </a:rPr>
              <a:t>Engagement</a:t>
            </a:r>
            <a:r>
              <a:rPr lang="en-GB" sz="3600" spc="-100" dirty="0" smtClean="0">
                <a:latin typeface="Calibri" panose="020F0502020204030204" pitchFamily="34" charset="0"/>
                <a:ea typeface="Calibri" panose="020F0502020204030204" pitchFamily="34" charset="0"/>
                <a:cs typeface="Calibri" panose="020F0502020204030204" pitchFamily="34" charset="0"/>
              </a:rPr>
              <a:t> </a:t>
            </a:r>
            <a:r>
              <a:rPr lang="en-GB" sz="3600" spc="-45" dirty="0">
                <a:latin typeface="Calibri" panose="020F0502020204030204" pitchFamily="34" charset="0"/>
                <a:ea typeface="Calibri" panose="020F0502020204030204" pitchFamily="34" charset="0"/>
                <a:cs typeface="Calibri" panose="020F0502020204030204" pitchFamily="34" charset="0"/>
              </a:rPr>
              <a:t>on</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35" dirty="0">
                <a:latin typeface="Calibri" panose="020F0502020204030204" pitchFamily="34" charset="0"/>
                <a:ea typeface="Calibri" panose="020F0502020204030204" pitchFamily="34" charset="0"/>
                <a:cs typeface="Calibri" panose="020F0502020204030204" pitchFamily="34" charset="0"/>
              </a:rPr>
              <a:t>social</a:t>
            </a:r>
            <a:r>
              <a:rPr lang="en-GB" sz="3600" spc="-100" dirty="0">
                <a:latin typeface="Calibri" panose="020F0502020204030204" pitchFamily="34" charset="0"/>
                <a:ea typeface="Calibri" panose="020F0502020204030204" pitchFamily="34" charset="0"/>
                <a:cs typeface="Calibri" panose="020F0502020204030204" pitchFamily="34" charset="0"/>
              </a:rPr>
              <a:t> </a:t>
            </a:r>
            <a:r>
              <a:rPr lang="en-GB" sz="3600" spc="-50" dirty="0">
                <a:latin typeface="Calibri" panose="020F0502020204030204" pitchFamily="34" charset="0"/>
                <a:ea typeface="Calibri" panose="020F0502020204030204" pitchFamily="34" charset="0"/>
                <a:cs typeface="Calibri" panose="020F0502020204030204" pitchFamily="34" charset="0"/>
              </a:rPr>
              <a:t>media</a:t>
            </a:r>
            <a:r>
              <a:rPr lang="en-GB" sz="3600" spc="-95" dirty="0">
                <a:latin typeface="Calibri" panose="020F0502020204030204" pitchFamily="34" charset="0"/>
                <a:ea typeface="Calibri" panose="020F0502020204030204" pitchFamily="34" charset="0"/>
                <a:cs typeface="Calibri" panose="020F0502020204030204" pitchFamily="34" charset="0"/>
              </a:rPr>
              <a:t> is </a:t>
            </a:r>
            <a:r>
              <a:rPr lang="en-GB" sz="3600" spc="135" dirty="0">
                <a:latin typeface="Calibri" panose="020F0502020204030204" pitchFamily="34" charset="0"/>
                <a:ea typeface="Calibri" panose="020F0502020204030204" pitchFamily="34" charset="0"/>
                <a:cs typeface="Calibri" panose="020F0502020204030204" pitchFamily="34" charset="0"/>
              </a:rPr>
              <a:t>a</a:t>
            </a:r>
            <a:r>
              <a:rPr lang="en-GB" sz="3600" spc="-100" dirty="0">
                <a:latin typeface="Calibri" panose="020F0502020204030204" pitchFamily="34" charset="0"/>
                <a:ea typeface="Calibri" panose="020F0502020204030204" pitchFamily="34" charset="0"/>
                <a:cs typeface="Calibri" panose="020F0502020204030204" pitchFamily="34" charset="0"/>
              </a:rPr>
              <a:t> </a:t>
            </a:r>
            <a:r>
              <a:rPr lang="en-GB" sz="3600" spc="-170" dirty="0">
                <a:latin typeface="Calibri" panose="020F0502020204030204" pitchFamily="34" charset="0"/>
                <a:ea typeface="Calibri" panose="020F0502020204030204" pitchFamily="34" charset="0"/>
                <a:cs typeface="Calibri" panose="020F0502020204030204" pitchFamily="34" charset="0"/>
              </a:rPr>
              <a:t>very</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75" dirty="0">
                <a:latin typeface="Calibri" panose="020F0502020204030204" pitchFamily="34" charset="0"/>
                <a:ea typeface="Calibri" panose="020F0502020204030204" pitchFamily="34" charset="0"/>
                <a:cs typeface="Calibri" panose="020F0502020204030204" pitchFamily="34" charset="0"/>
              </a:rPr>
              <a:t>essential</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dirty="0">
                <a:latin typeface="Calibri" panose="020F0502020204030204" pitchFamily="34" charset="0"/>
                <a:ea typeface="Calibri" panose="020F0502020204030204" pitchFamily="34" charset="0"/>
                <a:cs typeface="Calibri" panose="020F0502020204030204" pitchFamily="34" charset="0"/>
              </a:rPr>
              <a:t>aspect</a:t>
            </a:r>
            <a:r>
              <a:rPr lang="en-GB" sz="3600" spc="-100" dirty="0">
                <a:latin typeface="Calibri" panose="020F0502020204030204" pitchFamily="34" charset="0"/>
                <a:ea typeface="Calibri" panose="020F0502020204030204" pitchFamily="34" charset="0"/>
                <a:cs typeface="Calibri" panose="020F0502020204030204" pitchFamily="34" charset="0"/>
              </a:rPr>
              <a:t> </a:t>
            </a:r>
            <a:r>
              <a:rPr lang="en-GB" sz="3600" spc="-30" dirty="0">
                <a:latin typeface="Calibri" panose="020F0502020204030204" pitchFamily="34" charset="0"/>
                <a:ea typeface="Calibri" panose="020F0502020204030204" pitchFamily="34" charset="0"/>
                <a:cs typeface="Calibri" panose="020F0502020204030204" pitchFamily="34" charset="0"/>
              </a:rPr>
              <a:t>of</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114" dirty="0">
                <a:latin typeface="Calibri" panose="020F0502020204030204" pitchFamily="34" charset="0"/>
                <a:ea typeface="Calibri" panose="020F0502020204030204" pitchFamily="34" charset="0"/>
                <a:cs typeface="Calibri" panose="020F0502020204030204" pitchFamily="34" charset="0"/>
              </a:rPr>
              <a:t>the</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10" dirty="0">
                <a:latin typeface="Calibri" panose="020F0502020204030204" pitchFamily="34" charset="0"/>
                <a:ea typeface="Calibri" panose="020F0502020204030204" pitchFamily="34" charset="0"/>
                <a:cs typeface="Calibri" panose="020F0502020204030204" pitchFamily="34" charset="0"/>
              </a:rPr>
              <a:t>360 </a:t>
            </a:r>
            <a:r>
              <a:rPr lang="en-GB" sz="3600" spc="-919" dirty="0">
                <a:latin typeface="Calibri" panose="020F0502020204030204" pitchFamily="34" charset="0"/>
                <a:ea typeface="Calibri" panose="020F0502020204030204" pitchFamily="34" charset="0"/>
                <a:cs typeface="Calibri" panose="020F0502020204030204" pitchFamily="34" charset="0"/>
              </a:rPr>
              <a:t> </a:t>
            </a:r>
            <a:r>
              <a:rPr lang="en-GB" sz="3600" spc="-5" dirty="0">
                <a:latin typeface="Calibri" panose="020F0502020204030204" pitchFamily="34" charset="0"/>
                <a:ea typeface="Calibri" panose="020F0502020204030204" pitchFamily="34" charset="0"/>
                <a:cs typeface="Calibri" panose="020F0502020204030204" pitchFamily="34" charset="0"/>
              </a:rPr>
              <a:t>degree </a:t>
            </a:r>
            <a:r>
              <a:rPr lang="en-GB" sz="3600" spc="-70" dirty="0">
                <a:latin typeface="Calibri" panose="020F0502020204030204" pitchFamily="34" charset="0"/>
                <a:ea typeface="Calibri" panose="020F0502020204030204" pitchFamily="34" charset="0"/>
                <a:cs typeface="Calibri" panose="020F0502020204030204" pitchFamily="34" charset="0"/>
              </a:rPr>
              <a:t>strategy </a:t>
            </a:r>
            <a:r>
              <a:rPr lang="en-GB" sz="3600" spc="-105" dirty="0">
                <a:latin typeface="Calibri" panose="020F0502020204030204" pitchFamily="34" charset="0"/>
                <a:ea typeface="Calibri" panose="020F0502020204030204" pitchFamily="34" charset="0"/>
                <a:cs typeface="Calibri" panose="020F0502020204030204" pitchFamily="34" charset="0"/>
              </a:rPr>
              <a:t>for </a:t>
            </a:r>
            <a:r>
              <a:rPr lang="en-GB" sz="3600" spc="-130" dirty="0">
                <a:latin typeface="Calibri" panose="020F0502020204030204" pitchFamily="34" charset="0"/>
                <a:ea typeface="Calibri" panose="020F0502020204030204" pitchFamily="34" charset="0"/>
                <a:cs typeface="Calibri" panose="020F0502020204030204" pitchFamily="34" charset="0"/>
              </a:rPr>
              <a:t>voter </a:t>
            </a:r>
            <a:r>
              <a:rPr lang="en-GB" sz="3600" spc="-25" dirty="0">
                <a:latin typeface="Calibri" panose="020F0502020204030204" pitchFamily="34" charset="0"/>
                <a:ea typeface="Calibri" panose="020F0502020204030204" pitchFamily="34" charset="0"/>
                <a:cs typeface="Calibri" panose="020F0502020204030204" pitchFamily="34" charset="0"/>
              </a:rPr>
              <a:t>awareness </a:t>
            </a:r>
            <a:r>
              <a:rPr lang="en-GB" sz="3600" spc="60" dirty="0">
                <a:latin typeface="Calibri" panose="020F0502020204030204" pitchFamily="34" charset="0"/>
                <a:ea typeface="Calibri" panose="020F0502020204030204" pitchFamily="34" charset="0"/>
                <a:cs typeface="Calibri" panose="020F0502020204030204" pitchFamily="34" charset="0"/>
              </a:rPr>
              <a:t>as </a:t>
            </a:r>
            <a:r>
              <a:rPr lang="en-GB" sz="3600" spc="-75" dirty="0">
                <a:latin typeface="Calibri" panose="020F0502020204030204" pitchFamily="34" charset="0"/>
                <a:ea typeface="Calibri" panose="020F0502020204030204" pitchFamily="34" charset="0"/>
                <a:cs typeface="Calibri" panose="020F0502020204030204" pitchFamily="34" charset="0"/>
              </a:rPr>
              <a:t>part </a:t>
            </a:r>
            <a:r>
              <a:rPr lang="en-GB" sz="3600" spc="-30" dirty="0">
                <a:latin typeface="Calibri" panose="020F0502020204030204" pitchFamily="34" charset="0"/>
                <a:ea typeface="Calibri" panose="020F0502020204030204" pitchFamily="34" charset="0"/>
                <a:cs typeface="Calibri" panose="020F0502020204030204" pitchFamily="34" charset="0"/>
              </a:rPr>
              <a:t>of </a:t>
            </a:r>
            <a:r>
              <a:rPr lang="en-GB" sz="3600" spc="85" dirty="0">
                <a:latin typeface="Calibri" panose="020F0502020204030204" pitchFamily="34" charset="0"/>
                <a:ea typeface="Calibri" panose="020F0502020204030204" pitchFamily="34" charset="0"/>
                <a:cs typeface="Calibri" panose="020F0502020204030204" pitchFamily="34" charset="0"/>
              </a:rPr>
              <a:t>ECI SVEEP </a:t>
            </a:r>
            <a:r>
              <a:rPr lang="en-GB" sz="3600" spc="90" dirty="0">
                <a:latin typeface="Calibri" panose="020F0502020204030204" pitchFamily="34" charset="0"/>
                <a:ea typeface="Calibri" panose="020F0502020204030204" pitchFamily="34" charset="0"/>
                <a:cs typeface="Calibri" panose="020F0502020204030204" pitchFamily="34" charset="0"/>
              </a:rPr>
              <a:t> </a:t>
            </a:r>
            <a:r>
              <a:rPr lang="en-GB" sz="3600" spc="-85" dirty="0" smtClean="0">
                <a:latin typeface="Calibri" panose="020F0502020204030204" pitchFamily="34" charset="0"/>
                <a:ea typeface="Calibri" panose="020F0502020204030204" pitchFamily="34" charset="0"/>
                <a:cs typeface="Calibri" panose="020F0502020204030204" pitchFamily="34" charset="0"/>
              </a:rPr>
              <a:t>programme.</a:t>
            </a:r>
          </a:p>
          <a:p>
            <a:pPr marL="469900" marR="5080" indent="-457200">
              <a:lnSpc>
                <a:spcPct val="150000"/>
              </a:lnSpc>
              <a:spcBef>
                <a:spcPts val="100"/>
              </a:spcBef>
              <a:buFont typeface="Arial" panose="020B0604020202020204" pitchFamily="34" charset="0"/>
              <a:buChar char="•"/>
            </a:pPr>
            <a:r>
              <a:rPr lang="en-GB" sz="3600" spc="85" dirty="0" smtClean="0">
                <a:latin typeface="Calibri" panose="020F0502020204030204" pitchFamily="34" charset="0"/>
                <a:ea typeface="Calibri" panose="020F0502020204030204" pitchFamily="34" charset="0"/>
                <a:cs typeface="Calibri" panose="020F0502020204030204" pitchFamily="34" charset="0"/>
              </a:rPr>
              <a:t>ECI</a:t>
            </a:r>
            <a:r>
              <a:rPr lang="en-GB" sz="3600" spc="-100" dirty="0" smtClean="0">
                <a:latin typeface="Calibri" panose="020F0502020204030204" pitchFamily="34" charset="0"/>
                <a:ea typeface="Calibri" panose="020F0502020204030204" pitchFamily="34" charset="0"/>
                <a:cs typeface="Calibri" panose="020F0502020204030204" pitchFamily="34" charset="0"/>
              </a:rPr>
              <a:t> </a:t>
            </a:r>
            <a:r>
              <a:rPr lang="en-GB" sz="3600" spc="15" dirty="0">
                <a:latin typeface="Calibri" panose="020F0502020204030204" pitchFamily="34" charset="0"/>
                <a:ea typeface="Calibri" panose="020F0502020204030204" pitchFamily="34" charset="0"/>
                <a:cs typeface="Calibri" panose="020F0502020204030204" pitchFamily="34" charset="0"/>
              </a:rPr>
              <a:t>Social</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50" dirty="0">
                <a:latin typeface="Calibri" panose="020F0502020204030204" pitchFamily="34" charset="0"/>
                <a:ea typeface="Calibri" panose="020F0502020204030204" pitchFamily="34" charset="0"/>
                <a:cs typeface="Calibri" panose="020F0502020204030204" pitchFamily="34" charset="0"/>
              </a:rPr>
              <a:t>media</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70" dirty="0">
                <a:latin typeface="Calibri" panose="020F0502020204030204" pitchFamily="34" charset="0"/>
                <a:ea typeface="Calibri" panose="020F0502020204030204" pitchFamily="34" charset="0"/>
                <a:cs typeface="Calibri" panose="020F0502020204030204" pitchFamily="34" charset="0"/>
              </a:rPr>
              <a:t>strategy</a:t>
            </a:r>
            <a:r>
              <a:rPr lang="en-GB" sz="3600" spc="-100" dirty="0">
                <a:latin typeface="Calibri" panose="020F0502020204030204" pitchFamily="34" charset="0"/>
                <a:ea typeface="Calibri" panose="020F0502020204030204" pitchFamily="34" charset="0"/>
                <a:cs typeface="Calibri" panose="020F0502020204030204" pitchFamily="34" charset="0"/>
              </a:rPr>
              <a:t> </a:t>
            </a:r>
            <a:r>
              <a:rPr lang="en-GB" sz="3600" spc="-65" dirty="0">
                <a:latin typeface="Calibri" panose="020F0502020204030204" pitchFamily="34" charset="0"/>
                <a:ea typeface="Calibri" panose="020F0502020204030204" pitchFamily="34" charset="0"/>
                <a:cs typeface="Calibri" panose="020F0502020204030204" pitchFamily="34" charset="0"/>
              </a:rPr>
              <a:t>rooted</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150" dirty="0">
                <a:latin typeface="Calibri" panose="020F0502020204030204" pitchFamily="34" charset="0"/>
                <a:ea typeface="Calibri" panose="020F0502020204030204" pitchFamily="34" charset="0"/>
                <a:cs typeface="Calibri" panose="020F0502020204030204" pitchFamily="34" charset="0"/>
              </a:rPr>
              <a:t>in</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114" dirty="0">
                <a:latin typeface="Calibri" panose="020F0502020204030204" pitchFamily="34" charset="0"/>
                <a:ea typeface="Calibri" panose="020F0502020204030204" pitchFamily="34" charset="0"/>
                <a:cs typeface="Calibri" panose="020F0502020204030204" pitchFamily="34" charset="0"/>
              </a:rPr>
              <a:t>the</a:t>
            </a:r>
            <a:r>
              <a:rPr lang="en-GB" sz="3600" spc="-100" dirty="0">
                <a:latin typeface="Calibri" panose="020F0502020204030204" pitchFamily="34" charset="0"/>
                <a:ea typeface="Calibri" panose="020F0502020204030204" pitchFamily="34" charset="0"/>
                <a:cs typeface="Calibri" panose="020F0502020204030204" pitchFamily="34" charset="0"/>
              </a:rPr>
              <a:t> </a:t>
            </a:r>
            <a:r>
              <a:rPr lang="en-GB" sz="3600" spc="-110" dirty="0">
                <a:latin typeface="Calibri" panose="020F0502020204030204" pitchFamily="34" charset="0"/>
                <a:ea typeface="Calibri" panose="020F0502020204030204" pitchFamily="34" charset="0"/>
                <a:cs typeface="Calibri" panose="020F0502020204030204" pitchFamily="34" charset="0"/>
              </a:rPr>
              <a:t>pillars</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30" dirty="0">
                <a:latin typeface="Calibri" panose="020F0502020204030204" pitchFamily="34" charset="0"/>
                <a:ea typeface="Calibri" panose="020F0502020204030204" pitchFamily="34" charset="0"/>
                <a:cs typeface="Calibri" panose="020F0502020204030204" pitchFamily="34" charset="0"/>
              </a:rPr>
              <a:t>of</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135" dirty="0">
                <a:latin typeface="Calibri" panose="020F0502020204030204" pitchFamily="34" charset="0"/>
                <a:ea typeface="Calibri" panose="020F0502020204030204" pitchFamily="34" charset="0"/>
                <a:cs typeface="Calibri" panose="020F0502020204030204" pitchFamily="34" charset="0"/>
              </a:rPr>
              <a:t>Information, </a:t>
            </a:r>
            <a:r>
              <a:rPr lang="en-GB" sz="3600" spc="-919" dirty="0">
                <a:latin typeface="Calibri" panose="020F0502020204030204" pitchFamily="34" charset="0"/>
                <a:ea typeface="Calibri" panose="020F0502020204030204" pitchFamily="34" charset="0"/>
                <a:cs typeface="Calibri" panose="020F0502020204030204" pitchFamily="34" charset="0"/>
              </a:rPr>
              <a:t> </a:t>
            </a:r>
            <a:r>
              <a:rPr lang="en-GB" sz="3600" spc="-70" dirty="0">
                <a:latin typeface="Calibri" panose="020F0502020204030204" pitchFamily="34" charset="0"/>
                <a:ea typeface="Calibri" panose="020F0502020204030204" pitchFamily="34" charset="0"/>
                <a:cs typeface="Calibri" panose="020F0502020204030204" pitchFamily="34" charset="0"/>
              </a:rPr>
              <a:t>Motivation</a:t>
            </a:r>
            <a:r>
              <a:rPr lang="en-GB" sz="3600" spc="-105" dirty="0">
                <a:latin typeface="Calibri" panose="020F0502020204030204" pitchFamily="34" charset="0"/>
                <a:ea typeface="Calibri" panose="020F0502020204030204" pitchFamily="34" charset="0"/>
                <a:cs typeface="Calibri" panose="020F0502020204030204" pitchFamily="34" charset="0"/>
              </a:rPr>
              <a:t> </a:t>
            </a:r>
            <a:r>
              <a:rPr lang="en-GB" sz="3600" spc="15" dirty="0">
                <a:latin typeface="Calibri" panose="020F0502020204030204" pitchFamily="34" charset="0"/>
                <a:ea typeface="Calibri" panose="020F0502020204030204" pitchFamily="34" charset="0"/>
                <a:cs typeface="Calibri" panose="020F0502020204030204" pitchFamily="34" charset="0"/>
              </a:rPr>
              <a:t>and</a:t>
            </a:r>
            <a:r>
              <a:rPr lang="en-GB" sz="3600" spc="-100" dirty="0">
                <a:latin typeface="Calibri" panose="020F0502020204030204" pitchFamily="34" charset="0"/>
                <a:ea typeface="Calibri" panose="020F0502020204030204" pitchFamily="34" charset="0"/>
                <a:cs typeface="Calibri" panose="020F0502020204030204" pitchFamily="34" charset="0"/>
              </a:rPr>
              <a:t> </a:t>
            </a:r>
            <a:r>
              <a:rPr lang="en-GB" sz="3600" spc="-35" dirty="0">
                <a:latin typeface="Calibri" panose="020F0502020204030204" pitchFamily="34" charset="0"/>
                <a:ea typeface="Calibri" panose="020F0502020204030204" pitchFamily="34" charset="0"/>
                <a:cs typeface="Calibri" panose="020F0502020204030204" pitchFamily="34" charset="0"/>
              </a:rPr>
              <a:t>Engagement.</a:t>
            </a:r>
            <a:endParaRPr lang="en-GB" sz="3600" dirty="0">
              <a:latin typeface="Calibri" panose="020F0502020204030204" pitchFamily="34" charset="0"/>
              <a:ea typeface="Calibri" panose="020F0502020204030204" pitchFamily="34" charset="0"/>
              <a:cs typeface="Calibri" panose="020F0502020204030204" pitchFamily="34" charset="0"/>
            </a:endParaRPr>
          </a:p>
          <a:p>
            <a:pPr marL="469900" marR="476884" indent="-457200">
              <a:lnSpc>
                <a:spcPct val="150000"/>
              </a:lnSpc>
              <a:buFont typeface="Arial" panose="020B0604020202020204" pitchFamily="34" charset="0"/>
              <a:buChar char="•"/>
              <a:tabLst>
                <a:tab pos="9149080" algn="l"/>
              </a:tabLst>
            </a:pPr>
            <a:r>
              <a:rPr lang="en-GB" sz="3600" spc="-35" dirty="0" smtClean="0">
                <a:latin typeface="Calibri" panose="020F0502020204030204" pitchFamily="34" charset="0"/>
                <a:ea typeface="Calibri" panose="020F0502020204030204" pitchFamily="34" charset="0"/>
                <a:cs typeface="Calibri" panose="020F0502020204030204" pitchFamily="34" charset="0"/>
              </a:rPr>
              <a:t>Using</a:t>
            </a:r>
            <a:r>
              <a:rPr lang="en-GB" sz="3600" spc="-90" dirty="0" smtClean="0">
                <a:latin typeface="Calibri" panose="020F0502020204030204" pitchFamily="34" charset="0"/>
                <a:ea typeface="Calibri" panose="020F0502020204030204" pitchFamily="34" charset="0"/>
                <a:cs typeface="Calibri" panose="020F0502020204030204" pitchFamily="34" charset="0"/>
              </a:rPr>
              <a:t> </a:t>
            </a:r>
            <a:r>
              <a:rPr lang="en-GB" sz="3600" spc="-85" dirty="0">
                <a:latin typeface="Calibri" panose="020F0502020204030204" pitchFamily="34" charset="0"/>
                <a:ea typeface="Calibri" panose="020F0502020204030204" pitchFamily="34" charset="0"/>
                <a:cs typeface="Calibri" panose="020F0502020204030204" pitchFamily="34" charset="0"/>
              </a:rPr>
              <a:t>creative</a:t>
            </a:r>
            <a:r>
              <a:rPr lang="en-GB" sz="3600" spc="-90" dirty="0">
                <a:latin typeface="Calibri" panose="020F0502020204030204" pitchFamily="34" charset="0"/>
                <a:ea typeface="Calibri" panose="020F0502020204030204" pitchFamily="34" charset="0"/>
                <a:cs typeface="Calibri" panose="020F0502020204030204" pitchFamily="34" charset="0"/>
              </a:rPr>
              <a:t> </a:t>
            </a:r>
            <a:r>
              <a:rPr lang="en-GB" sz="3600" spc="-100" dirty="0">
                <a:latin typeface="Calibri" panose="020F0502020204030204" pitchFamily="34" charset="0"/>
                <a:ea typeface="Calibri" panose="020F0502020204030204" pitchFamily="34" charset="0"/>
                <a:cs typeface="Calibri" panose="020F0502020204030204" pitchFamily="34" charset="0"/>
              </a:rPr>
              <a:t>posts,</a:t>
            </a:r>
            <a:r>
              <a:rPr lang="en-GB" sz="3600" spc="-90" dirty="0">
                <a:latin typeface="Calibri" panose="020F0502020204030204" pitchFamily="34" charset="0"/>
                <a:ea typeface="Calibri" panose="020F0502020204030204" pitchFamily="34" charset="0"/>
                <a:cs typeface="Calibri" panose="020F0502020204030204" pitchFamily="34" charset="0"/>
              </a:rPr>
              <a:t> </a:t>
            </a:r>
            <a:r>
              <a:rPr lang="en-GB" sz="3600" spc="45" dirty="0">
                <a:latin typeface="Calibri" panose="020F0502020204030204" pitchFamily="34" charset="0"/>
                <a:ea typeface="Calibri" panose="020F0502020204030204" pitchFamily="34" charset="0"/>
                <a:cs typeface="Calibri" panose="020F0502020204030204" pitchFamily="34" charset="0"/>
              </a:rPr>
              <a:t>engaging</a:t>
            </a:r>
            <a:r>
              <a:rPr lang="en-GB" sz="3600" spc="-85" dirty="0">
                <a:latin typeface="Calibri" panose="020F0502020204030204" pitchFamily="34" charset="0"/>
                <a:ea typeface="Calibri" panose="020F0502020204030204" pitchFamily="34" charset="0"/>
                <a:cs typeface="Calibri" panose="020F0502020204030204" pitchFamily="34" charset="0"/>
              </a:rPr>
              <a:t> </a:t>
            </a:r>
            <a:r>
              <a:rPr lang="en-GB" sz="3600" dirty="0">
                <a:latin typeface="Calibri" panose="020F0502020204030204" pitchFamily="34" charset="0"/>
                <a:ea typeface="Calibri" panose="020F0502020204030204" pitchFamily="34" charset="0"/>
                <a:cs typeface="Calibri" panose="020F0502020204030204" pitchFamily="34" charset="0"/>
              </a:rPr>
              <a:t>audio-</a:t>
            </a:r>
            <a:r>
              <a:rPr lang="en-GB" sz="3600" spc="-90" dirty="0">
                <a:latin typeface="Calibri" panose="020F0502020204030204" pitchFamily="34" charset="0"/>
                <a:ea typeface="Calibri" panose="020F0502020204030204" pitchFamily="34" charset="0"/>
                <a:cs typeface="Calibri" panose="020F0502020204030204" pitchFamily="34" charset="0"/>
              </a:rPr>
              <a:t> </a:t>
            </a:r>
            <a:r>
              <a:rPr lang="en-GB" sz="3600" spc="-65" dirty="0">
                <a:latin typeface="Calibri" panose="020F0502020204030204" pitchFamily="34" charset="0"/>
                <a:ea typeface="Calibri" panose="020F0502020204030204" pitchFamily="34" charset="0"/>
                <a:cs typeface="Calibri" panose="020F0502020204030204" pitchFamily="34" charset="0"/>
              </a:rPr>
              <a:t>video</a:t>
            </a:r>
            <a:r>
              <a:rPr lang="en-GB" sz="3600" spc="-90" dirty="0">
                <a:latin typeface="Calibri" panose="020F0502020204030204" pitchFamily="34" charset="0"/>
                <a:ea typeface="Calibri" panose="020F0502020204030204" pitchFamily="34" charset="0"/>
                <a:cs typeface="Calibri" panose="020F0502020204030204" pitchFamily="34" charset="0"/>
              </a:rPr>
              <a:t> </a:t>
            </a:r>
            <a:r>
              <a:rPr lang="en-GB" sz="3600" spc="-125" dirty="0">
                <a:latin typeface="Calibri" panose="020F0502020204030204" pitchFamily="34" charset="0"/>
                <a:ea typeface="Calibri" panose="020F0502020204030204" pitchFamily="34" charset="0"/>
                <a:cs typeface="Calibri" panose="020F0502020204030204" pitchFamily="34" charset="0"/>
              </a:rPr>
              <a:t>content</a:t>
            </a:r>
            <a:r>
              <a:rPr lang="en-GB" sz="3600" spc="-125" dirty="0" smtClean="0">
                <a:latin typeface="Calibri" panose="020F0502020204030204" pitchFamily="34" charset="0"/>
                <a:ea typeface="Calibri" panose="020F0502020204030204" pitchFamily="34" charset="0"/>
                <a:cs typeface="Calibri" panose="020F0502020204030204" pitchFamily="34" charset="0"/>
              </a:rPr>
              <a:t>, </a:t>
            </a:r>
            <a:r>
              <a:rPr lang="en-GB" sz="3600" spc="-110" dirty="0" smtClean="0">
                <a:latin typeface="Calibri" panose="020F0502020204030204" pitchFamily="34" charset="0"/>
                <a:ea typeface="Calibri" panose="020F0502020204030204" pitchFamily="34" charset="0"/>
                <a:cs typeface="Calibri" panose="020F0502020204030204" pitchFamily="34" charset="0"/>
              </a:rPr>
              <a:t>online </a:t>
            </a:r>
            <a:r>
              <a:rPr lang="en-GB" sz="3600" spc="-105" dirty="0" smtClean="0">
                <a:latin typeface="Calibri" panose="020F0502020204030204" pitchFamily="34" charset="0"/>
                <a:ea typeface="Calibri" panose="020F0502020204030204" pitchFamily="34" charset="0"/>
                <a:cs typeface="Calibri" panose="020F0502020204030204" pitchFamily="34" charset="0"/>
              </a:rPr>
              <a:t> </a:t>
            </a:r>
            <a:r>
              <a:rPr lang="en-GB" sz="3600" spc="-105" dirty="0">
                <a:latin typeface="Calibri" panose="020F0502020204030204" pitchFamily="34" charset="0"/>
                <a:ea typeface="Calibri" panose="020F0502020204030204" pitchFamily="34" charset="0"/>
                <a:cs typeface="Calibri" panose="020F0502020204030204" pitchFamily="34" charset="0"/>
              </a:rPr>
              <a:t>contests, </a:t>
            </a:r>
            <a:r>
              <a:rPr lang="en-GB" sz="3600" spc="-85" dirty="0">
                <a:latin typeface="Calibri" panose="020F0502020204030204" pitchFamily="34" charset="0"/>
                <a:ea typeface="Calibri" panose="020F0502020204030204" pitchFamily="34" charset="0"/>
                <a:cs typeface="Calibri" panose="020F0502020204030204" pitchFamily="34" charset="0"/>
              </a:rPr>
              <a:t>content </a:t>
            </a:r>
            <a:r>
              <a:rPr lang="en-GB" sz="3600" spc="-70" dirty="0">
                <a:latin typeface="Calibri" panose="020F0502020204030204" pitchFamily="34" charset="0"/>
                <a:ea typeface="Calibri" panose="020F0502020204030204" pitchFamily="34" charset="0"/>
                <a:cs typeface="Calibri" panose="020F0502020204030204" pitchFamily="34" charset="0"/>
              </a:rPr>
              <a:t>crowdsourcing, </a:t>
            </a:r>
            <a:r>
              <a:rPr lang="en-GB" sz="3600" spc="-90" dirty="0">
                <a:latin typeface="Calibri" panose="020F0502020204030204" pitchFamily="34" charset="0"/>
                <a:ea typeface="Calibri" panose="020F0502020204030204" pitchFamily="34" charset="0"/>
                <a:cs typeface="Calibri" panose="020F0502020204030204" pitchFamily="34" charset="0"/>
              </a:rPr>
              <a:t>partnership </a:t>
            </a:r>
            <a:r>
              <a:rPr lang="en-GB" sz="3600" spc="-150" dirty="0">
                <a:latin typeface="Calibri" panose="020F0502020204030204" pitchFamily="34" charset="0"/>
                <a:ea typeface="Calibri" panose="020F0502020204030204" pitchFamily="34" charset="0"/>
                <a:cs typeface="Calibri" panose="020F0502020204030204" pitchFamily="34" charset="0"/>
              </a:rPr>
              <a:t>with </a:t>
            </a:r>
            <a:r>
              <a:rPr lang="en-GB" sz="3600" spc="85" dirty="0">
                <a:latin typeface="Calibri" panose="020F0502020204030204" pitchFamily="34" charset="0"/>
                <a:ea typeface="Calibri" panose="020F0502020204030204" pitchFamily="34" charset="0"/>
                <a:cs typeface="Calibri" panose="020F0502020204030204" pitchFamily="34" charset="0"/>
              </a:rPr>
              <a:t>ECI </a:t>
            </a:r>
            <a:r>
              <a:rPr lang="en-GB" sz="3600" spc="-45" dirty="0">
                <a:latin typeface="Calibri" panose="020F0502020204030204" pitchFamily="34" charset="0"/>
                <a:ea typeface="Calibri" panose="020F0502020204030204" pitchFamily="34" charset="0"/>
                <a:cs typeface="Calibri" panose="020F0502020204030204" pitchFamily="34" charset="0"/>
              </a:rPr>
              <a:t>icons on </a:t>
            </a:r>
            <a:r>
              <a:rPr lang="en-GB" sz="3600" spc="-919" dirty="0">
                <a:latin typeface="Calibri" panose="020F0502020204030204" pitchFamily="34" charset="0"/>
                <a:ea typeface="Calibri" panose="020F0502020204030204" pitchFamily="34" charset="0"/>
                <a:cs typeface="Calibri" panose="020F0502020204030204" pitchFamily="34" charset="0"/>
              </a:rPr>
              <a:t> </a:t>
            </a:r>
            <a:r>
              <a:rPr lang="en-GB" sz="3600" spc="-35" dirty="0">
                <a:latin typeface="Calibri" panose="020F0502020204030204" pitchFamily="34" charset="0"/>
                <a:ea typeface="Calibri" panose="020F0502020204030204" pitchFamily="34" charset="0"/>
                <a:cs typeface="Calibri" panose="020F0502020204030204" pitchFamily="34" charset="0"/>
              </a:rPr>
              <a:t>social</a:t>
            </a:r>
            <a:r>
              <a:rPr lang="en-GB" sz="3600" spc="-100" dirty="0">
                <a:latin typeface="Calibri" panose="020F0502020204030204" pitchFamily="34" charset="0"/>
                <a:ea typeface="Calibri" panose="020F0502020204030204" pitchFamily="34" charset="0"/>
                <a:cs typeface="Calibri" panose="020F0502020204030204" pitchFamily="34" charset="0"/>
              </a:rPr>
              <a:t> </a:t>
            </a:r>
            <a:r>
              <a:rPr lang="en-GB" sz="3600" spc="-50" dirty="0">
                <a:latin typeface="Calibri" panose="020F0502020204030204" pitchFamily="34" charset="0"/>
                <a:ea typeface="Calibri" panose="020F0502020204030204" pitchFamily="34" charset="0"/>
                <a:cs typeface="Calibri" panose="020F0502020204030204" pitchFamily="34" charset="0"/>
              </a:rPr>
              <a:t>media</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105" dirty="0">
                <a:latin typeface="Calibri" panose="020F0502020204030204" pitchFamily="34" charset="0"/>
                <a:ea typeface="Calibri" panose="020F0502020204030204" pitchFamily="34" charset="0"/>
                <a:cs typeface="Calibri" panose="020F0502020204030204" pitchFamily="34" charset="0"/>
              </a:rPr>
              <a:t>for</a:t>
            </a:r>
            <a:r>
              <a:rPr lang="en-GB" sz="3600" spc="-100" dirty="0">
                <a:latin typeface="Calibri" panose="020F0502020204030204" pitchFamily="34" charset="0"/>
                <a:ea typeface="Calibri" panose="020F0502020204030204" pitchFamily="34" charset="0"/>
                <a:cs typeface="Calibri" panose="020F0502020204030204" pitchFamily="34" charset="0"/>
              </a:rPr>
              <a:t> </a:t>
            </a:r>
            <a:r>
              <a:rPr lang="en-GB" sz="3600" spc="-25" dirty="0">
                <a:latin typeface="Calibri" panose="020F0502020204030204" pitchFamily="34" charset="0"/>
                <a:ea typeface="Calibri" panose="020F0502020204030204" pitchFamily="34" charset="0"/>
                <a:cs typeface="Calibri" panose="020F0502020204030204" pitchFamily="34" charset="0"/>
              </a:rPr>
              <a:t>awareness</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15" dirty="0">
                <a:latin typeface="Calibri" panose="020F0502020204030204" pitchFamily="34" charset="0"/>
                <a:ea typeface="Calibri" panose="020F0502020204030204" pitchFamily="34" charset="0"/>
                <a:cs typeface="Calibri" panose="020F0502020204030204" pitchFamily="34" charset="0"/>
              </a:rPr>
              <a:t>and</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110" dirty="0">
                <a:latin typeface="Calibri" panose="020F0502020204030204" pitchFamily="34" charset="0"/>
                <a:ea typeface="Calibri" panose="020F0502020204030204" pitchFamily="34" charset="0"/>
                <a:cs typeface="Calibri" panose="020F0502020204030204" pitchFamily="34" charset="0"/>
              </a:rPr>
              <a:t>information</a:t>
            </a:r>
            <a:r>
              <a:rPr lang="en-GB" sz="3600" spc="-100" dirty="0">
                <a:latin typeface="Calibri" panose="020F0502020204030204" pitchFamily="34" charset="0"/>
                <a:ea typeface="Calibri" panose="020F0502020204030204" pitchFamily="34" charset="0"/>
                <a:cs typeface="Calibri" panose="020F0502020204030204" pitchFamily="34" charset="0"/>
              </a:rPr>
              <a:t> dissemination.</a:t>
            </a:r>
            <a:endParaRPr lang="en-GB" sz="3600" dirty="0">
              <a:latin typeface="Calibri" panose="020F0502020204030204" pitchFamily="34" charset="0"/>
              <a:ea typeface="Calibri" panose="020F0502020204030204" pitchFamily="34" charset="0"/>
              <a:cs typeface="Calibri" panose="020F0502020204030204" pitchFamily="34" charset="0"/>
            </a:endParaRPr>
          </a:p>
          <a:p>
            <a:pPr marL="469900" indent="-457200">
              <a:lnSpc>
                <a:spcPct val="150000"/>
              </a:lnSpc>
              <a:buFont typeface="Arial" panose="020B0604020202020204" pitchFamily="34" charset="0"/>
              <a:buChar char="•"/>
            </a:pPr>
            <a:r>
              <a:rPr lang="en-GB" sz="3600" spc="-55" dirty="0" smtClean="0">
                <a:latin typeface="Calibri" panose="020F0502020204030204" pitchFamily="34" charset="0"/>
                <a:ea typeface="Calibri" panose="020F0502020204030204" pitchFamily="34" charset="0"/>
                <a:cs typeface="Calibri" panose="020F0502020204030204" pitchFamily="34" charset="0"/>
              </a:rPr>
              <a:t>Regular</a:t>
            </a:r>
            <a:r>
              <a:rPr lang="en-GB" sz="3600" spc="-95" dirty="0" smtClean="0">
                <a:latin typeface="Calibri" panose="020F0502020204030204" pitchFamily="34" charset="0"/>
                <a:ea typeface="Calibri" panose="020F0502020204030204" pitchFamily="34" charset="0"/>
                <a:cs typeface="Calibri" panose="020F0502020204030204" pitchFamily="34" charset="0"/>
              </a:rPr>
              <a:t> </a:t>
            </a:r>
            <a:r>
              <a:rPr lang="en-GB" sz="3600" spc="-100" dirty="0">
                <a:latin typeface="Calibri" panose="020F0502020204030204" pitchFamily="34" charset="0"/>
                <a:ea typeface="Calibri" panose="020F0502020204030204" pitchFamily="34" charset="0"/>
                <a:cs typeface="Calibri" panose="020F0502020204030204" pitchFamily="34" charset="0"/>
              </a:rPr>
              <a:t>alerts</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90" dirty="0">
                <a:latin typeface="Calibri" panose="020F0502020204030204" pitchFamily="34" charset="0"/>
                <a:ea typeface="Calibri" panose="020F0502020204030204" pitchFamily="34" charset="0"/>
                <a:cs typeface="Calibri" panose="020F0502020204030204" pitchFamily="34" charset="0"/>
              </a:rPr>
              <a:t>to</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50" dirty="0">
                <a:latin typeface="Calibri" panose="020F0502020204030204" pitchFamily="34" charset="0"/>
                <a:ea typeface="Calibri" panose="020F0502020204030204" pitchFamily="34" charset="0"/>
                <a:cs typeface="Calibri" panose="020F0502020204030204" pitchFamily="34" charset="0"/>
              </a:rPr>
              <a:t>media</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85" dirty="0">
                <a:latin typeface="Calibri" panose="020F0502020204030204" pitchFamily="34" charset="0"/>
                <a:ea typeface="Calibri" panose="020F0502020204030204" pitchFamily="34" charset="0"/>
                <a:cs typeface="Calibri" panose="020F0502020204030204" pitchFamily="34" charset="0"/>
              </a:rPr>
              <a:t>through</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35" dirty="0">
                <a:latin typeface="Calibri" panose="020F0502020204030204" pitchFamily="34" charset="0"/>
                <a:ea typeface="Calibri" panose="020F0502020204030204" pitchFamily="34" charset="0"/>
                <a:cs typeface="Calibri" panose="020F0502020204030204" pitchFamily="34" charset="0"/>
              </a:rPr>
              <a:t>social</a:t>
            </a:r>
            <a:r>
              <a:rPr lang="en-GB" sz="3600" spc="-95" dirty="0">
                <a:latin typeface="Calibri" panose="020F0502020204030204" pitchFamily="34" charset="0"/>
                <a:ea typeface="Calibri" panose="020F0502020204030204" pitchFamily="34" charset="0"/>
                <a:cs typeface="Calibri" panose="020F0502020204030204" pitchFamily="34" charset="0"/>
              </a:rPr>
              <a:t> </a:t>
            </a:r>
            <a:r>
              <a:rPr lang="en-GB" sz="3600" spc="-50" dirty="0">
                <a:latin typeface="Calibri" panose="020F0502020204030204" pitchFamily="34" charset="0"/>
                <a:ea typeface="Calibri" panose="020F0502020204030204" pitchFamily="34" charset="0"/>
                <a:cs typeface="Calibri" panose="020F0502020204030204" pitchFamily="34" charset="0"/>
              </a:rPr>
              <a:t>media</a:t>
            </a:r>
            <a:r>
              <a:rPr lang="en-GB" sz="3600" spc="-95" dirty="0">
                <a:latin typeface="Calibri" panose="020F0502020204030204" pitchFamily="34" charset="0"/>
                <a:ea typeface="Calibri" panose="020F0502020204030204" pitchFamily="34" charset="0"/>
                <a:cs typeface="Calibri" panose="020F0502020204030204" pitchFamily="34" charset="0"/>
              </a:rPr>
              <a:t> platforms</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8" name="object 8"/>
          <p:cNvSpPr txBox="1">
            <a:spLocks noGrp="1"/>
          </p:cNvSpPr>
          <p:nvPr>
            <p:ph type="title"/>
          </p:nvPr>
        </p:nvSpPr>
        <p:spPr>
          <a:xfrm>
            <a:off x="0" y="0"/>
            <a:ext cx="16637399" cy="784189"/>
          </a:xfrm>
          <a:prstGeom prst="rect">
            <a:avLst/>
          </a:prstGeom>
        </p:spPr>
        <p:txBody>
          <a:bodyPr vert="horz" wrap="square" lIns="0" tIns="167005" rIns="0" bIns="0" rtlCol="0">
            <a:spAutoFit/>
          </a:bodyPr>
          <a:lstStyle/>
          <a:p>
            <a:pPr>
              <a:spcAft>
                <a:spcPts val="1800"/>
              </a:spcAft>
              <a:tabLst>
                <a:tab pos="507207" algn="l"/>
              </a:tabLst>
            </a:pPr>
            <a:r>
              <a:rPr lang="en-IN" sz="4000" dirty="0" smtClean="0">
                <a:latin typeface="Calibri" panose="020F0502020204030204" pitchFamily="34" charset="0"/>
                <a:ea typeface="Calibri" panose="020F0502020204030204" pitchFamily="34" charset="0"/>
                <a:cs typeface="Calibri" panose="020F0502020204030204" pitchFamily="34" charset="0"/>
              </a:rPr>
              <a:t>ECI’s </a:t>
            </a:r>
            <a:r>
              <a:rPr lang="en-IN" sz="4000" dirty="0">
                <a:latin typeface="Calibri" panose="020F0502020204030204" pitchFamily="34" charset="0"/>
                <a:ea typeface="Calibri" panose="020F0502020204030204" pitchFamily="34" charset="0"/>
                <a:cs typeface="Calibri" panose="020F0502020204030204" pitchFamily="34" charset="0"/>
              </a:rPr>
              <a:t>presence on Social Media</a:t>
            </a:r>
          </a:p>
        </p:txBody>
      </p:sp>
      <p:sp>
        <p:nvSpPr>
          <p:cNvPr id="5" name="Rectangle 4"/>
          <p:cNvSpPr/>
          <p:nvPr/>
        </p:nvSpPr>
        <p:spPr>
          <a:xfrm>
            <a:off x="16916400"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extLst>
      <p:ext uri="{BB962C8B-B14F-4D97-AF65-F5344CB8AC3E}">
        <p14:creationId xmlns:p14="http://schemas.microsoft.com/office/powerpoint/2010/main" val="3963593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8600" y="1104900"/>
            <a:ext cx="17830800" cy="7444410"/>
          </a:xfrm>
          <a:prstGeom prst="rect">
            <a:avLst/>
          </a:prstGeom>
        </p:spPr>
        <p:txBody>
          <a:bodyPr vert="horz" wrap="square" lIns="0" tIns="12700" rIns="0" bIns="0" rtlCol="0">
            <a:spAutoFit/>
          </a:bodyPr>
          <a:lstStyle/>
          <a:p>
            <a:pPr marL="584200" marR="5611495" indent="-571500">
              <a:lnSpc>
                <a:spcPct val="150000"/>
              </a:lnSpc>
              <a:spcBef>
                <a:spcPts val="90"/>
              </a:spcBef>
              <a:buFont typeface="Arial" panose="020B0604020202020204" pitchFamily="34" charset="0"/>
              <a:buChar char="•"/>
            </a:pPr>
            <a:r>
              <a:rPr lang="en-IN" sz="3600" spc="-5" dirty="0">
                <a:solidFill>
                  <a:srgbClr val="181818"/>
                </a:solidFill>
                <a:latin typeface="Calibri" panose="020F0502020204030204" pitchFamily="34" charset="0"/>
                <a:ea typeface="Calibri" panose="020F0502020204030204" pitchFamily="34" charset="0"/>
                <a:cs typeface="Calibri" panose="020F0502020204030204" pitchFamily="34" charset="0"/>
              </a:rPr>
              <a:t>Focus </a:t>
            </a:r>
            <a:r>
              <a:rPr lang="en-IN" sz="3600" spc="-25" dirty="0">
                <a:solidFill>
                  <a:srgbClr val="181818"/>
                </a:solidFill>
                <a:latin typeface="Calibri" panose="020F0502020204030204" pitchFamily="34" charset="0"/>
                <a:ea typeface="Calibri" panose="020F0502020204030204" pitchFamily="34" charset="0"/>
                <a:cs typeface="Calibri" panose="020F0502020204030204" pitchFamily="34" charset="0"/>
              </a:rPr>
              <a:t>on </a:t>
            </a:r>
            <a:r>
              <a:rPr lang="en-IN"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Voter </a:t>
            </a:r>
            <a:r>
              <a:rPr lang="en-IN"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Awareness </a:t>
            </a:r>
            <a:r>
              <a:rPr lang="en-IN" sz="3600" spc="-10" dirty="0">
                <a:solidFill>
                  <a:srgbClr val="181818"/>
                </a:solidFill>
                <a:latin typeface="Calibri" panose="020F0502020204030204" pitchFamily="34" charset="0"/>
                <a:ea typeface="Calibri" panose="020F0502020204030204" pitchFamily="34" charset="0"/>
                <a:cs typeface="Calibri" panose="020F0502020204030204" pitchFamily="34" charset="0"/>
              </a:rPr>
              <a:t> </a:t>
            </a:r>
            <a:endParaRPr lang="en-IN" sz="3600" spc="-10"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584200" marR="5611495" indent="-571500">
              <a:lnSpc>
                <a:spcPct val="150000"/>
              </a:lnSpc>
              <a:spcBef>
                <a:spcPts val="90"/>
              </a:spcBef>
              <a:buFont typeface="Arial" panose="020B0604020202020204" pitchFamily="34" charset="0"/>
              <a:buChar char="•"/>
            </a:pPr>
            <a:r>
              <a:rPr lang="en-IN" sz="3600" spc="-3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Increasing</a:t>
            </a:r>
            <a:r>
              <a:rPr lang="en-IN" sz="3600" spc="-12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Voter</a:t>
            </a:r>
            <a:r>
              <a:rPr lang="en-IN" sz="3600" spc="-12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Registration </a:t>
            </a:r>
            <a:r>
              <a:rPr lang="en-IN" sz="3600" spc="-980" dirty="0">
                <a:solidFill>
                  <a:srgbClr val="181818"/>
                </a:solidFill>
                <a:latin typeface="Calibri" panose="020F0502020204030204" pitchFamily="34" charset="0"/>
                <a:ea typeface="Calibri" panose="020F0502020204030204" pitchFamily="34" charset="0"/>
                <a:cs typeface="Calibri" panose="020F0502020204030204" pitchFamily="34" charset="0"/>
              </a:rPr>
              <a:t> </a:t>
            </a:r>
            <a:endParaRPr lang="en-IN" sz="3600" spc="-980"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584200" marR="5611495" indent="-571500">
              <a:lnSpc>
                <a:spcPct val="150000"/>
              </a:lnSpc>
              <a:spcBef>
                <a:spcPts val="90"/>
              </a:spcBef>
              <a:buFont typeface="Arial" panose="020B0604020202020204" pitchFamily="34" charset="0"/>
              <a:buChar char="•"/>
            </a:pPr>
            <a:r>
              <a:rPr lang="en-IN" sz="3600" spc="1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Curbing </a:t>
            </a:r>
            <a:r>
              <a:rPr lang="en-IN"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Voter </a:t>
            </a:r>
            <a:r>
              <a:rPr lang="en-IN"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Apathy </a:t>
            </a:r>
            <a:r>
              <a:rPr lang="en-IN"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 </a:t>
            </a:r>
            <a:endParaRPr lang="en-IN" sz="3600" spc="-30"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584200" marR="5611495" indent="-571500">
              <a:lnSpc>
                <a:spcPct val="150000"/>
              </a:lnSpc>
              <a:spcBef>
                <a:spcPts val="90"/>
              </a:spcBef>
              <a:buFont typeface="Arial" panose="020B0604020202020204" pitchFamily="34" charset="0"/>
              <a:buChar char="•"/>
            </a:pPr>
            <a:r>
              <a:rPr lang="en-IN" sz="3600" spc="-3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Increase</a:t>
            </a:r>
            <a:r>
              <a:rPr lang="en-IN" sz="3600" spc="-10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Voter</a:t>
            </a:r>
            <a:r>
              <a:rPr lang="en-IN"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170" dirty="0">
                <a:solidFill>
                  <a:srgbClr val="181818"/>
                </a:solidFill>
                <a:latin typeface="Calibri" panose="020F0502020204030204" pitchFamily="34" charset="0"/>
                <a:ea typeface="Calibri" panose="020F0502020204030204" pitchFamily="34" charset="0"/>
                <a:cs typeface="Calibri" panose="020F0502020204030204" pitchFamily="34" charset="0"/>
              </a:rPr>
              <a:t>Turnout</a:t>
            </a:r>
            <a:endParaRPr lang="en-IN" sz="3600" dirty="0">
              <a:latin typeface="Calibri" panose="020F0502020204030204" pitchFamily="34" charset="0"/>
              <a:ea typeface="Calibri" panose="020F0502020204030204" pitchFamily="34" charset="0"/>
              <a:cs typeface="Calibri" panose="020F0502020204030204" pitchFamily="34" charset="0"/>
            </a:endParaRPr>
          </a:p>
          <a:p>
            <a:pPr marL="584200" marR="2413635" indent="-571500">
              <a:lnSpc>
                <a:spcPct val="150000"/>
              </a:lnSpc>
              <a:buFont typeface="Arial" panose="020B0604020202020204" pitchFamily="34" charset="0"/>
              <a:buChar char="•"/>
            </a:pPr>
            <a:r>
              <a:rPr lang="en-IN" sz="3600" spc="10" dirty="0">
                <a:solidFill>
                  <a:srgbClr val="181818"/>
                </a:solidFill>
                <a:latin typeface="Calibri" panose="020F0502020204030204" pitchFamily="34" charset="0"/>
                <a:ea typeface="Calibri" panose="020F0502020204030204" pitchFamily="34" charset="0"/>
                <a:cs typeface="Calibri" panose="020F0502020204030204" pitchFamily="34" charset="0"/>
              </a:rPr>
              <a:t>Encouraging </a:t>
            </a:r>
            <a:r>
              <a:rPr lang="en-IN"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Informed </a:t>
            </a:r>
            <a:r>
              <a:rPr lang="en-IN"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&amp; </a:t>
            </a:r>
            <a:r>
              <a:rPr lang="en-IN" sz="3600" spc="-60" dirty="0">
                <a:solidFill>
                  <a:srgbClr val="181818"/>
                </a:solidFill>
                <a:latin typeface="Calibri" panose="020F0502020204030204" pitchFamily="34" charset="0"/>
                <a:ea typeface="Calibri" panose="020F0502020204030204" pitchFamily="34" charset="0"/>
                <a:cs typeface="Calibri" panose="020F0502020204030204" pitchFamily="34" charset="0"/>
              </a:rPr>
              <a:t>Ethical </a:t>
            </a:r>
            <a:r>
              <a:rPr lang="en-IN" sz="3600" dirty="0">
                <a:solidFill>
                  <a:srgbClr val="181818"/>
                </a:solidFill>
                <a:latin typeface="Calibri" panose="020F0502020204030204" pitchFamily="34" charset="0"/>
                <a:ea typeface="Calibri" panose="020F0502020204030204" pitchFamily="34" charset="0"/>
                <a:cs typeface="Calibri" panose="020F0502020204030204" pitchFamily="34" charset="0"/>
              </a:rPr>
              <a:t>Voting </a:t>
            </a:r>
            <a:r>
              <a:rPr lang="en-IN" sz="3600" spc="5" dirty="0">
                <a:solidFill>
                  <a:srgbClr val="181818"/>
                </a:solidFill>
                <a:latin typeface="Calibri" panose="020F0502020204030204" pitchFamily="34" charset="0"/>
                <a:ea typeface="Calibri" panose="020F0502020204030204" pitchFamily="34" charset="0"/>
                <a:cs typeface="Calibri" panose="020F0502020204030204" pitchFamily="34" charset="0"/>
              </a:rPr>
              <a:t> </a:t>
            </a:r>
            <a:endParaRPr lang="en-IN" sz="3600" spc="5"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584200" marR="2413635" indent="-571500">
              <a:lnSpc>
                <a:spcPct val="150000"/>
              </a:lnSpc>
              <a:buFont typeface="Arial" panose="020B0604020202020204" pitchFamily="34" charset="0"/>
              <a:buChar char="•"/>
            </a:pPr>
            <a:r>
              <a:rPr lang="en-IN" sz="3600" spc="-2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Communicating</a:t>
            </a:r>
            <a:r>
              <a:rPr lang="en-IN" sz="3600" spc="-9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60" dirty="0">
                <a:solidFill>
                  <a:srgbClr val="181818"/>
                </a:solidFill>
                <a:latin typeface="Calibri" panose="020F0502020204030204" pitchFamily="34" charset="0"/>
                <a:ea typeface="Calibri" panose="020F0502020204030204" pitchFamily="34" charset="0"/>
                <a:cs typeface="Calibri" panose="020F0502020204030204" pitchFamily="34" charset="0"/>
              </a:rPr>
              <a:t>Data</a:t>
            </a:r>
            <a:r>
              <a:rPr lang="en-IN"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140" dirty="0">
                <a:solidFill>
                  <a:srgbClr val="181818"/>
                </a:solidFill>
                <a:latin typeface="Calibri" panose="020F0502020204030204" pitchFamily="34" charset="0"/>
                <a:ea typeface="Calibri" panose="020F0502020204030204" pitchFamily="34" charset="0"/>
                <a:cs typeface="Calibri" panose="020F0502020204030204" pitchFamily="34" charset="0"/>
              </a:rPr>
              <a:t>with</a:t>
            </a:r>
            <a:r>
              <a:rPr lang="en-IN"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interesting</a:t>
            </a:r>
            <a:r>
              <a:rPr lang="en-IN"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5" dirty="0">
                <a:solidFill>
                  <a:srgbClr val="181818"/>
                </a:solidFill>
                <a:latin typeface="Calibri" panose="020F0502020204030204" pitchFamily="34" charset="0"/>
                <a:ea typeface="Calibri" panose="020F0502020204030204" pitchFamily="34" charset="0"/>
                <a:cs typeface="Calibri" panose="020F0502020204030204" pitchFamily="34" charset="0"/>
              </a:rPr>
              <a:t>graphics</a:t>
            </a:r>
            <a:endParaRPr lang="en-IN" sz="3600" dirty="0">
              <a:latin typeface="Calibri" panose="020F0502020204030204" pitchFamily="34" charset="0"/>
              <a:ea typeface="Calibri" panose="020F0502020204030204" pitchFamily="34" charset="0"/>
              <a:cs typeface="Calibri" panose="020F0502020204030204" pitchFamily="34" charset="0"/>
            </a:endParaRPr>
          </a:p>
          <a:p>
            <a:pPr marL="584200" marR="5080" indent="-571500" algn="just">
              <a:lnSpc>
                <a:spcPct val="150000"/>
              </a:lnSpc>
              <a:buFont typeface="Arial" panose="020B0604020202020204" pitchFamily="34" charset="0"/>
              <a:buChar char="•"/>
            </a:pPr>
            <a:r>
              <a:rPr lang="en-IN" sz="3600" spc="10" dirty="0">
                <a:solidFill>
                  <a:srgbClr val="181818"/>
                </a:solidFill>
                <a:latin typeface="Calibri" panose="020F0502020204030204" pitchFamily="34" charset="0"/>
                <a:ea typeface="Calibri" panose="020F0502020204030204" pitchFamily="34" charset="0"/>
                <a:cs typeface="Calibri" panose="020F0502020204030204" pitchFamily="34" charset="0"/>
              </a:rPr>
              <a:t>Sharing </a:t>
            </a:r>
            <a:r>
              <a:rPr lang="en-IN"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Unique </a:t>
            </a:r>
            <a:r>
              <a:rPr lang="en-IN"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Interesting </a:t>
            </a:r>
            <a:r>
              <a:rPr lang="en-IN" sz="3600" spc="-40" dirty="0">
                <a:solidFill>
                  <a:srgbClr val="181818"/>
                </a:solidFill>
                <a:latin typeface="Calibri" panose="020F0502020204030204" pitchFamily="34" charset="0"/>
                <a:ea typeface="Calibri" panose="020F0502020204030204" pitchFamily="34" charset="0"/>
                <a:cs typeface="Calibri" panose="020F0502020204030204" pitchFamily="34" charset="0"/>
              </a:rPr>
              <a:t>Stories </a:t>
            </a:r>
            <a:r>
              <a:rPr lang="en-IN"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&amp; </a:t>
            </a:r>
            <a:r>
              <a:rPr lang="en-IN"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Archival </a:t>
            </a:r>
            <a:r>
              <a:rPr lang="en-IN"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photos/videos </a:t>
            </a:r>
            <a:r>
              <a:rPr lang="en-IN" sz="3600" spc="-980" dirty="0">
                <a:solidFill>
                  <a:srgbClr val="181818"/>
                </a:solidFill>
                <a:latin typeface="Calibri" panose="020F0502020204030204" pitchFamily="34" charset="0"/>
                <a:ea typeface="Calibri" panose="020F0502020204030204" pitchFamily="34" charset="0"/>
                <a:cs typeface="Calibri" panose="020F0502020204030204" pitchFamily="34" charset="0"/>
              </a:rPr>
              <a:t> </a:t>
            </a:r>
            <a:endParaRPr lang="en-IN" sz="3600" spc="-980"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584200" marR="5080" indent="-571500" algn="just">
              <a:lnSpc>
                <a:spcPct val="150000"/>
              </a:lnSpc>
              <a:buFont typeface="Arial" panose="020B0604020202020204" pitchFamily="34" charset="0"/>
              <a:buChar char="•"/>
            </a:pPr>
            <a:r>
              <a:rPr lang="en-IN" sz="3600" spc="1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Curbing</a:t>
            </a:r>
            <a:r>
              <a:rPr lang="en-IN" sz="36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40" dirty="0">
                <a:solidFill>
                  <a:srgbClr val="181818"/>
                </a:solidFill>
                <a:latin typeface="Calibri" panose="020F0502020204030204" pitchFamily="34" charset="0"/>
                <a:ea typeface="Calibri" panose="020F0502020204030204" pitchFamily="34" charset="0"/>
                <a:cs typeface="Calibri" panose="020F0502020204030204" pitchFamily="34" charset="0"/>
              </a:rPr>
              <a:t>Fake</a:t>
            </a:r>
            <a:r>
              <a:rPr lang="en-IN"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News</a:t>
            </a:r>
            <a:r>
              <a:rPr lang="en-IN"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lang="en-IN"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10" dirty="0">
                <a:solidFill>
                  <a:srgbClr val="181818"/>
                </a:solidFill>
                <a:latin typeface="Calibri" panose="020F0502020204030204" pitchFamily="34" charset="0"/>
                <a:ea typeface="Calibri" panose="020F0502020204030204" pitchFamily="34" charset="0"/>
                <a:cs typeface="Calibri" panose="020F0502020204030204" pitchFamily="34" charset="0"/>
              </a:rPr>
              <a:t>Sharing</a:t>
            </a:r>
            <a:r>
              <a:rPr lang="en-IN"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10" dirty="0">
                <a:solidFill>
                  <a:srgbClr val="181818"/>
                </a:solidFill>
                <a:latin typeface="Calibri" panose="020F0502020204030204" pitchFamily="34" charset="0"/>
                <a:ea typeface="Calibri" panose="020F0502020204030204" pitchFamily="34" charset="0"/>
                <a:cs typeface="Calibri" panose="020F0502020204030204" pitchFamily="34" charset="0"/>
              </a:rPr>
              <a:t>facts</a:t>
            </a:r>
            <a:r>
              <a:rPr lang="en-IN"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lang="en-IN"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authentic</a:t>
            </a:r>
            <a:r>
              <a:rPr lang="en-IN"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10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information</a:t>
            </a:r>
          </a:p>
          <a:p>
            <a:pPr marL="584200" marR="5080" indent="-571500" algn="just">
              <a:lnSpc>
                <a:spcPct val="150000"/>
              </a:lnSpc>
              <a:buFont typeface="Arial" panose="020B0604020202020204" pitchFamily="34" charset="0"/>
              <a:buChar char="•"/>
            </a:pPr>
            <a:r>
              <a:rPr lang="en-IN" sz="3600" spc="-98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Redressing</a:t>
            </a:r>
            <a:r>
              <a:rPr lang="en-IN"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Queries</a:t>
            </a:r>
            <a:endParaRPr lang="en-IN" sz="3600" dirty="0">
              <a:latin typeface="Calibri" panose="020F0502020204030204" pitchFamily="34" charset="0"/>
              <a:ea typeface="Calibri" panose="020F0502020204030204" pitchFamily="34" charset="0"/>
              <a:cs typeface="Calibri" panose="020F0502020204030204" pitchFamily="34" charset="0"/>
            </a:endParaRPr>
          </a:p>
        </p:txBody>
      </p:sp>
      <p:sp>
        <p:nvSpPr>
          <p:cNvPr id="8" name="object 8"/>
          <p:cNvSpPr txBox="1">
            <a:spLocks noGrp="1"/>
          </p:cNvSpPr>
          <p:nvPr>
            <p:ph type="title"/>
          </p:nvPr>
        </p:nvSpPr>
        <p:spPr>
          <a:xfrm>
            <a:off x="0" y="0"/>
            <a:ext cx="16637399" cy="845744"/>
          </a:xfrm>
          <a:prstGeom prst="rect">
            <a:avLst/>
          </a:prstGeom>
        </p:spPr>
        <p:txBody>
          <a:bodyPr vert="horz" wrap="square" lIns="0" tIns="167005" rIns="0" bIns="0" rtlCol="0">
            <a:spAutoFit/>
          </a:bodyPr>
          <a:lstStyle/>
          <a:p>
            <a:pPr>
              <a:spcAft>
                <a:spcPts val="1800"/>
              </a:spcAft>
              <a:tabLst>
                <a:tab pos="507207" algn="l"/>
              </a:tabLst>
            </a:pPr>
            <a:r>
              <a:rPr lang="en-IN" sz="4400" dirty="0">
                <a:latin typeface="Calibri" panose="020F0502020204030204" pitchFamily="34" charset="0"/>
                <a:ea typeface="Calibri" panose="020F0502020204030204" pitchFamily="34" charset="0"/>
                <a:cs typeface="Calibri" panose="020F0502020204030204" pitchFamily="34" charset="0"/>
              </a:rPr>
              <a:t>ECI’s presence on Social </a:t>
            </a:r>
            <a:r>
              <a:rPr lang="en-IN" sz="4400" dirty="0" smtClean="0">
                <a:latin typeface="Calibri" panose="020F0502020204030204" pitchFamily="34" charset="0"/>
                <a:ea typeface="Calibri" panose="020F0502020204030204" pitchFamily="34" charset="0"/>
                <a:cs typeface="Calibri" panose="020F0502020204030204" pitchFamily="34" charset="0"/>
              </a:rPr>
              <a:t>Media – objectives – contd.</a:t>
            </a:r>
            <a:endParaRPr lang="en-IN" sz="44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16916400"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extLst>
      <p:ext uri="{BB962C8B-B14F-4D97-AF65-F5344CB8AC3E}">
        <p14:creationId xmlns:p14="http://schemas.microsoft.com/office/powerpoint/2010/main" val="224435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8232775" cy="2726055"/>
          </a:xfrm>
          <a:custGeom>
            <a:avLst/>
            <a:gdLst/>
            <a:ahLst/>
            <a:cxnLst/>
            <a:rect l="l" t="t" r="r" b="b"/>
            <a:pathLst>
              <a:path w="8232775" h="2726055">
                <a:moveTo>
                  <a:pt x="7712453" y="2725691"/>
                </a:moveTo>
                <a:lnTo>
                  <a:pt x="0" y="2725691"/>
                </a:lnTo>
                <a:lnTo>
                  <a:pt x="0" y="0"/>
                </a:lnTo>
                <a:lnTo>
                  <a:pt x="8232451" y="0"/>
                </a:lnTo>
                <a:lnTo>
                  <a:pt x="8232451" y="2205305"/>
                </a:lnTo>
                <a:lnTo>
                  <a:pt x="8230320" y="2252573"/>
                </a:lnTo>
                <a:lnTo>
                  <a:pt x="8224051" y="2298672"/>
                </a:lnTo>
                <a:lnTo>
                  <a:pt x="8213830" y="2343416"/>
                </a:lnTo>
                <a:lnTo>
                  <a:pt x="8199843" y="2386619"/>
                </a:lnTo>
                <a:lnTo>
                  <a:pt x="8182274" y="2428096"/>
                </a:lnTo>
                <a:lnTo>
                  <a:pt x="8161310" y="2467661"/>
                </a:lnTo>
                <a:lnTo>
                  <a:pt x="8137136" y="2505129"/>
                </a:lnTo>
                <a:lnTo>
                  <a:pt x="8109937" y="2540312"/>
                </a:lnTo>
                <a:lnTo>
                  <a:pt x="8079901" y="2573027"/>
                </a:lnTo>
                <a:lnTo>
                  <a:pt x="8047211" y="2603086"/>
                </a:lnTo>
                <a:lnTo>
                  <a:pt x="8012053" y="2630305"/>
                </a:lnTo>
                <a:lnTo>
                  <a:pt x="7974614" y="2654497"/>
                </a:lnTo>
                <a:lnTo>
                  <a:pt x="7935078" y="2675477"/>
                </a:lnTo>
                <a:lnTo>
                  <a:pt x="7893632" y="2693059"/>
                </a:lnTo>
                <a:lnTo>
                  <a:pt x="7850461" y="2707057"/>
                </a:lnTo>
                <a:lnTo>
                  <a:pt x="7805750" y="2717285"/>
                </a:lnTo>
                <a:lnTo>
                  <a:pt x="7759686" y="2723559"/>
                </a:lnTo>
                <a:lnTo>
                  <a:pt x="7712453" y="2725691"/>
                </a:lnTo>
                <a:close/>
              </a:path>
            </a:pathLst>
          </a:custGeom>
          <a:noFill/>
        </p:spPr>
        <p:txBody>
          <a:bodyPr wrap="square" lIns="0" tIns="0" rIns="0" bIns="0" rtlCol="0"/>
          <a:lstStyle/>
          <a:p>
            <a:endParaRPr/>
          </a:p>
        </p:txBody>
      </p:sp>
      <p:sp>
        <p:nvSpPr>
          <p:cNvPr id="4" name="object 4"/>
          <p:cNvSpPr txBox="1"/>
          <p:nvPr/>
        </p:nvSpPr>
        <p:spPr>
          <a:xfrm>
            <a:off x="652482" y="2095500"/>
            <a:ext cx="14511317" cy="3475567"/>
          </a:xfrm>
          <a:prstGeom prst="rect">
            <a:avLst/>
          </a:prstGeom>
        </p:spPr>
        <p:txBody>
          <a:bodyPr vert="horz" wrap="square" lIns="0" tIns="12065" rIns="0" bIns="0" rtlCol="0">
            <a:spAutoFit/>
          </a:bodyPr>
          <a:lstStyle/>
          <a:p>
            <a:pPr marL="12700" marR="6985" algn="just">
              <a:lnSpc>
                <a:spcPct val="117200"/>
              </a:lnSpc>
              <a:spcBef>
                <a:spcPts val="95"/>
              </a:spcBef>
              <a:tabLst>
                <a:tab pos="348615" algn="l"/>
              </a:tabLst>
            </a:pPr>
            <a:r>
              <a:rPr lang="en-GB" sz="3200" b="1" i="1" spc="254" dirty="0">
                <a:solidFill>
                  <a:srgbClr val="FF0000"/>
                </a:solidFill>
                <a:latin typeface="Calibri" panose="020F0502020204030204" pitchFamily="34" charset="0"/>
                <a:ea typeface="Calibri" panose="020F0502020204030204" pitchFamily="34" charset="0"/>
                <a:cs typeface="Calibri" panose="020F0502020204030204" pitchFamily="34" charset="0"/>
              </a:rPr>
              <a:t>Article</a:t>
            </a:r>
            <a:r>
              <a:rPr lang="en-GB" sz="3200" b="1" i="1" spc="155"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3200" b="1" i="1" spc="445" dirty="0">
                <a:solidFill>
                  <a:srgbClr val="FF0000"/>
                </a:solidFill>
                <a:latin typeface="Calibri" panose="020F0502020204030204" pitchFamily="34" charset="0"/>
                <a:ea typeface="Calibri" panose="020F0502020204030204" pitchFamily="34" charset="0"/>
                <a:cs typeface="Calibri" panose="020F0502020204030204" pitchFamily="34" charset="0"/>
              </a:rPr>
              <a:t>324</a:t>
            </a:r>
            <a:r>
              <a:rPr lang="en-GB" sz="3200" b="1" i="1" spc="155"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3200" i="1" spc="36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lang="en-GB" sz="3200" i="1" spc="15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200" i="1" spc="30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lang="en-GB" sz="3200" i="1" spc="15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200" i="1" spc="270" dirty="0">
                <a:solidFill>
                  <a:srgbClr val="181818"/>
                </a:solidFill>
                <a:latin typeface="Calibri" panose="020F0502020204030204" pitchFamily="34" charset="0"/>
                <a:ea typeface="Calibri" panose="020F0502020204030204" pitchFamily="34" charset="0"/>
                <a:cs typeface="Calibri" panose="020F0502020204030204" pitchFamily="34" charset="0"/>
              </a:rPr>
              <a:t>Constitution</a:t>
            </a:r>
            <a:r>
              <a:rPr lang="en-GB" sz="3200" i="1" spc="15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200" i="1" spc="36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lang="en-GB" sz="3200" i="1" spc="15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200" i="1" spc="240" dirty="0">
                <a:solidFill>
                  <a:srgbClr val="181818"/>
                </a:solidFill>
                <a:latin typeface="Calibri" panose="020F0502020204030204" pitchFamily="34" charset="0"/>
                <a:ea typeface="Calibri" panose="020F0502020204030204" pitchFamily="34" charset="0"/>
                <a:cs typeface="Calibri" panose="020F0502020204030204" pitchFamily="34" charset="0"/>
              </a:rPr>
              <a:t>India</a:t>
            </a:r>
            <a:endParaRPr lang="en-GB" sz="3200" dirty="0">
              <a:latin typeface="Calibri" panose="020F0502020204030204" pitchFamily="34" charset="0"/>
              <a:ea typeface="Calibri" panose="020F0502020204030204" pitchFamily="34" charset="0"/>
              <a:cs typeface="Calibri" panose="020F0502020204030204" pitchFamily="34" charset="0"/>
            </a:endParaRPr>
          </a:p>
          <a:p>
            <a:pPr marL="12700" marR="6985" algn="just">
              <a:lnSpc>
                <a:spcPct val="117200"/>
              </a:lnSpc>
              <a:spcBef>
                <a:spcPts val="95"/>
              </a:spcBef>
              <a:buChar char="-"/>
              <a:tabLst>
                <a:tab pos="348615" algn="l"/>
              </a:tabLst>
            </a:pPr>
            <a:endParaRPr lang="en-GB" sz="3200" spc="-65" dirty="0" smtClean="0">
              <a:latin typeface="Calibri" panose="020F0502020204030204" pitchFamily="34" charset="0"/>
              <a:ea typeface="Calibri" panose="020F0502020204030204" pitchFamily="34" charset="0"/>
              <a:cs typeface="Calibri" panose="020F0502020204030204" pitchFamily="34" charset="0"/>
            </a:endParaRPr>
          </a:p>
          <a:p>
            <a:pPr marL="12700" marR="6985" algn="just">
              <a:lnSpc>
                <a:spcPct val="117200"/>
              </a:lnSpc>
              <a:spcBef>
                <a:spcPts val="95"/>
              </a:spcBef>
              <a:buChar char="-"/>
              <a:tabLst>
                <a:tab pos="348615" algn="l"/>
              </a:tabLst>
            </a:pPr>
            <a:r>
              <a:rPr sz="3200" spc="-65" dirty="0" smtClean="0">
                <a:latin typeface="Calibri" panose="020F0502020204030204" pitchFamily="34" charset="0"/>
                <a:ea typeface="Calibri" panose="020F0502020204030204" pitchFamily="34" charset="0"/>
                <a:cs typeface="Calibri" panose="020F0502020204030204" pitchFamily="34" charset="0"/>
              </a:rPr>
              <a:t>Superintendence</a:t>
            </a:r>
            <a:r>
              <a:rPr sz="3200" spc="-65" dirty="0">
                <a:latin typeface="Calibri" panose="020F0502020204030204" pitchFamily="34" charset="0"/>
                <a:ea typeface="Calibri" panose="020F0502020204030204" pitchFamily="34" charset="0"/>
                <a:cs typeface="Calibri" panose="020F0502020204030204" pitchFamily="34" charset="0"/>
              </a:rPr>
              <a:t>, </a:t>
            </a:r>
            <a:r>
              <a:rPr sz="3200" spc="-90" dirty="0">
                <a:latin typeface="Calibri" panose="020F0502020204030204" pitchFamily="34" charset="0"/>
                <a:ea typeface="Calibri" panose="020F0502020204030204" pitchFamily="34" charset="0"/>
                <a:cs typeface="Calibri" panose="020F0502020204030204" pitchFamily="34" charset="0"/>
              </a:rPr>
              <a:t>control </a:t>
            </a:r>
            <a:r>
              <a:rPr sz="3200" spc="30" dirty="0">
                <a:latin typeface="Calibri" panose="020F0502020204030204" pitchFamily="34" charset="0"/>
                <a:ea typeface="Calibri" panose="020F0502020204030204" pitchFamily="34" charset="0"/>
                <a:cs typeface="Calibri" panose="020F0502020204030204" pitchFamily="34" charset="0"/>
              </a:rPr>
              <a:t>and </a:t>
            </a:r>
            <a:r>
              <a:rPr sz="3200" spc="-85" dirty="0">
                <a:latin typeface="Calibri" panose="020F0502020204030204" pitchFamily="34" charset="0"/>
                <a:ea typeface="Calibri" panose="020F0502020204030204" pitchFamily="34" charset="0"/>
                <a:cs typeface="Calibri" panose="020F0502020204030204" pitchFamily="34" charset="0"/>
              </a:rPr>
              <a:t>direction </a:t>
            </a:r>
            <a:r>
              <a:rPr sz="3200" spc="-80" dirty="0">
                <a:latin typeface="Calibri" panose="020F0502020204030204" pitchFamily="34" charset="0"/>
                <a:ea typeface="Calibri" panose="020F0502020204030204" pitchFamily="34" charset="0"/>
                <a:cs typeface="Calibri" panose="020F0502020204030204" pitchFamily="34" charset="0"/>
              </a:rPr>
              <a:t> </a:t>
            </a:r>
            <a:r>
              <a:rPr sz="3200" spc="-20" dirty="0">
                <a:latin typeface="Calibri" panose="020F0502020204030204" pitchFamily="34" charset="0"/>
                <a:ea typeface="Calibri" panose="020F0502020204030204" pitchFamily="34" charset="0"/>
                <a:cs typeface="Calibri" panose="020F0502020204030204" pitchFamily="34" charset="0"/>
              </a:rPr>
              <a:t>of</a:t>
            </a:r>
            <a:r>
              <a:rPr sz="3200" spc="-15" dirty="0">
                <a:latin typeface="Calibri" panose="020F0502020204030204" pitchFamily="34" charset="0"/>
                <a:ea typeface="Calibri" panose="020F0502020204030204" pitchFamily="34" charset="0"/>
                <a:cs typeface="Calibri" panose="020F0502020204030204" pitchFamily="34" charset="0"/>
              </a:rPr>
              <a:t> </a:t>
            </a:r>
            <a:r>
              <a:rPr sz="3200" spc="-70" dirty="0">
                <a:latin typeface="Calibri" panose="020F0502020204030204" pitchFamily="34" charset="0"/>
                <a:ea typeface="Calibri" panose="020F0502020204030204" pitchFamily="34" charset="0"/>
                <a:cs typeface="Calibri" panose="020F0502020204030204" pitchFamily="34" charset="0"/>
              </a:rPr>
              <a:t>elections</a:t>
            </a:r>
            <a:r>
              <a:rPr sz="3200" spc="-65" dirty="0">
                <a:latin typeface="Calibri" panose="020F0502020204030204" pitchFamily="34" charset="0"/>
                <a:ea typeface="Calibri" panose="020F0502020204030204" pitchFamily="34" charset="0"/>
                <a:cs typeface="Calibri" panose="020F0502020204030204" pitchFamily="34" charset="0"/>
              </a:rPr>
              <a:t> </a:t>
            </a:r>
            <a:r>
              <a:rPr sz="3200" spc="-80" dirty="0">
                <a:latin typeface="Calibri" panose="020F0502020204030204" pitchFamily="34" charset="0"/>
                <a:ea typeface="Calibri" panose="020F0502020204030204" pitchFamily="34" charset="0"/>
                <a:cs typeface="Calibri" panose="020F0502020204030204" pitchFamily="34" charset="0"/>
              </a:rPr>
              <a:t>to</a:t>
            </a:r>
            <a:r>
              <a:rPr sz="3200" spc="-75" dirty="0">
                <a:latin typeface="Calibri" panose="020F0502020204030204" pitchFamily="34" charset="0"/>
                <a:ea typeface="Calibri" panose="020F0502020204030204" pitchFamily="34" charset="0"/>
                <a:cs typeface="Calibri" panose="020F0502020204030204" pitchFamily="34" charset="0"/>
              </a:rPr>
              <a:t> </a:t>
            </a:r>
            <a:r>
              <a:rPr sz="3200" spc="-110" dirty="0">
                <a:latin typeface="Calibri" panose="020F0502020204030204" pitchFamily="34" charset="0"/>
                <a:ea typeface="Calibri" panose="020F0502020204030204" pitchFamily="34" charset="0"/>
                <a:cs typeface="Calibri" panose="020F0502020204030204" pitchFamily="34" charset="0"/>
              </a:rPr>
              <a:t>the</a:t>
            </a:r>
            <a:r>
              <a:rPr sz="3200" spc="-105" dirty="0">
                <a:latin typeface="Calibri" panose="020F0502020204030204" pitchFamily="34" charset="0"/>
                <a:ea typeface="Calibri" panose="020F0502020204030204" pitchFamily="34" charset="0"/>
                <a:cs typeface="Calibri" panose="020F0502020204030204" pitchFamily="34" charset="0"/>
              </a:rPr>
              <a:t> </a:t>
            </a:r>
            <a:r>
              <a:rPr sz="3200" spc="-35" dirty="0">
                <a:latin typeface="Calibri" panose="020F0502020204030204" pitchFamily="34" charset="0"/>
                <a:ea typeface="Calibri" panose="020F0502020204030204" pitchFamily="34" charset="0"/>
                <a:cs typeface="Calibri" panose="020F0502020204030204" pitchFamily="34" charset="0"/>
              </a:rPr>
              <a:t>offices</a:t>
            </a:r>
            <a:r>
              <a:rPr sz="3200" spc="-30" dirty="0">
                <a:latin typeface="Calibri" panose="020F0502020204030204" pitchFamily="34" charset="0"/>
                <a:ea typeface="Calibri" panose="020F0502020204030204" pitchFamily="34" charset="0"/>
                <a:cs typeface="Calibri" panose="020F0502020204030204" pitchFamily="34" charset="0"/>
              </a:rPr>
              <a:t> </a:t>
            </a:r>
            <a:r>
              <a:rPr sz="3200" spc="-20" dirty="0">
                <a:latin typeface="Calibri" panose="020F0502020204030204" pitchFamily="34" charset="0"/>
                <a:ea typeface="Calibri" panose="020F0502020204030204" pitchFamily="34" charset="0"/>
                <a:cs typeface="Calibri" panose="020F0502020204030204" pitchFamily="34" charset="0"/>
              </a:rPr>
              <a:t>of</a:t>
            </a:r>
            <a:r>
              <a:rPr sz="3200" spc="925" dirty="0">
                <a:latin typeface="Calibri" panose="020F0502020204030204" pitchFamily="34" charset="0"/>
                <a:ea typeface="Calibri" panose="020F0502020204030204" pitchFamily="34" charset="0"/>
                <a:cs typeface="Calibri" panose="020F0502020204030204" pitchFamily="34" charset="0"/>
              </a:rPr>
              <a:t> </a:t>
            </a:r>
            <a:r>
              <a:rPr sz="3200" spc="-110" dirty="0">
                <a:latin typeface="Calibri" panose="020F0502020204030204" pitchFamily="34" charset="0"/>
                <a:ea typeface="Calibri" panose="020F0502020204030204" pitchFamily="34" charset="0"/>
                <a:cs typeface="Calibri" panose="020F0502020204030204" pitchFamily="34" charset="0"/>
              </a:rPr>
              <a:t>the </a:t>
            </a:r>
            <a:r>
              <a:rPr sz="3200" spc="-105" dirty="0">
                <a:latin typeface="Calibri" panose="020F0502020204030204" pitchFamily="34" charset="0"/>
                <a:ea typeface="Calibri" panose="020F0502020204030204" pitchFamily="34" charset="0"/>
                <a:cs typeface="Calibri" panose="020F0502020204030204" pitchFamily="34" charset="0"/>
              </a:rPr>
              <a:t> </a:t>
            </a:r>
            <a:r>
              <a:rPr sz="3200" spc="-125" dirty="0">
                <a:latin typeface="Calibri" panose="020F0502020204030204" pitchFamily="34" charset="0"/>
                <a:ea typeface="Calibri" panose="020F0502020204030204" pitchFamily="34" charset="0"/>
                <a:cs typeface="Calibri" panose="020F0502020204030204" pitchFamily="34" charset="0"/>
              </a:rPr>
              <a:t>President, </a:t>
            </a:r>
            <a:r>
              <a:rPr sz="3200" spc="-110" dirty="0">
                <a:latin typeface="Calibri" panose="020F0502020204030204" pitchFamily="34" charset="0"/>
                <a:ea typeface="Calibri" panose="020F0502020204030204" pitchFamily="34" charset="0"/>
                <a:cs typeface="Calibri" panose="020F0502020204030204" pitchFamily="34" charset="0"/>
              </a:rPr>
              <a:t>the </a:t>
            </a:r>
            <a:r>
              <a:rPr sz="3200" spc="-40" dirty="0">
                <a:latin typeface="Calibri" panose="020F0502020204030204" pitchFamily="34" charset="0"/>
                <a:ea typeface="Calibri" panose="020F0502020204030204" pitchFamily="34" charset="0"/>
                <a:cs typeface="Calibri" panose="020F0502020204030204" pitchFamily="34" charset="0"/>
              </a:rPr>
              <a:t>Vice-President </a:t>
            </a:r>
            <a:r>
              <a:rPr sz="3200" spc="30" dirty="0">
                <a:latin typeface="Calibri" panose="020F0502020204030204" pitchFamily="34" charset="0"/>
                <a:ea typeface="Calibri" panose="020F0502020204030204" pitchFamily="34" charset="0"/>
                <a:cs typeface="Calibri" panose="020F0502020204030204" pitchFamily="34" charset="0"/>
              </a:rPr>
              <a:t>and </a:t>
            </a:r>
            <a:r>
              <a:rPr sz="3200" spc="-80" dirty="0">
                <a:latin typeface="Calibri" panose="020F0502020204030204" pitchFamily="34" charset="0"/>
                <a:ea typeface="Calibri" panose="020F0502020204030204" pitchFamily="34" charset="0"/>
                <a:cs typeface="Calibri" panose="020F0502020204030204" pitchFamily="34" charset="0"/>
              </a:rPr>
              <a:t>to </a:t>
            </a:r>
            <a:r>
              <a:rPr sz="3200" spc="-60" dirty="0">
                <a:latin typeface="Calibri" panose="020F0502020204030204" pitchFamily="34" charset="0"/>
                <a:ea typeface="Calibri" panose="020F0502020204030204" pitchFamily="34" charset="0"/>
                <a:cs typeface="Calibri" panose="020F0502020204030204" pitchFamily="34" charset="0"/>
              </a:rPr>
              <a:t>both </a:t>
            </a:r>
            <a:r>
              <a:rPr sz="3200" spc="-55" dirty="0">
                <a:latin typeface="Calibri" panose="020F0502020204030204" pitchFamily="34" charset="0"/>
                <a:ea typeface="Calibri" panose="020F0502020204030204" pitchFamily="34" charset="0"/>
                <a:cs typeface="Calibri" panose="020F0502020204030204" pitchFamily="34" charset="0"/>
              </a:rPr>
              <a:t> </a:t>
            </a:r>
            <a:r>
              <a:rPr sz="3200" spc="-40" dirty="0">
                <a:latin typeface="Calibri" panose="020F0502020204030204" pitchFamily="34" charset="0"/>
                <a:ea typeface="Calibri" panose="020F0502020204030204" pitchFamily="34" charset="0"/>
                <a:cs typeface="Calibri" panose="020F0502020204030204" pitchFamily="34" charset="0"/>
              </a:rPr>
              <a:t>Houses</a:t>
            </a:r>
            <a:r>
              <a:rPr sz="3200" spc="-35" dirty="0">
                <a:latin typeface="Calibri" panose="020F0502020204030204" pitchFamily="34" charset="0"/>
                <a:ea typeface="Calibri" panose="020F0502020204030204" pitchFamily="34" charset="0"/>
                <a:cs typeface="Calibri" panose="020F0502020204030204" pitchFamily="34" charset="0"/>
              </a:rPr>
              <a:t> </a:t>
            </a:r>
            <a:r>
              <a:rPr sz="3200" spc="-20" dirty="0">
                <a:latin typeface="Calibri" panose="020F0502020204030204" pitchFamily="34" charset="0"/>
                <a:ea typeface="Calibri" panose="020F0502020204030204" pitchFamily="34" charset="0"/>
                <a:cs typeface="Calibri" panose="020F0502020204030204" pitchFamily="34" charset="0"/>
              </a:rPr>
              <a:t>of</a:t>
            </a:r>
            <a:r>
              <a:rPr sz="3200" spc="-15" dirty="0">
                <a:latin typeface="Calibri" panose="020F0502020204030204" pitchFamily="34" charset="0"/>
                <a:ea typeface="Calibri" panose="020F0502020204030204" pitchFamily="34" charset="0"/>
                <a:cs typeface="Calibri" panose="020F0502020204030204" pitchFamily="34" charset="0"/>
              </a:rPr>
              <a:t> </a:t>
            </a:r>
            <a:r>
              <a:rPr sz="3200" spc="-100" dirty="0">
                <a:latin typeface="Calibri" panose="020F0502020204030204" pitchFamily="34" charset="0"/>
                <a:ea typeface="Calibri" panose="020F0502020204030204" pitchFamily="34" charset="0"/>
                <a:cs typeface="Calibri" panose="020F0502020204030204" pitchFamily="34" charset="0"/>
              </a:rPr>
              <a:t>Parliament</a:t>
            </a:r>
            <a:r>
              <a:rPr sz="3200" spc="-95" dirty="0">
                <a:latin typeface="Calibri" panose="020F0502020204030204" pitchFamily="34" charset="0"/>
                <a:ea typeface="Calibri" panose="020F0502020204030204" pitchFamily="34" charset="0"/>
                <a:cs typeface="Calibri" panose="020F0502020204030204" pitchFamily="34" charset="0"/>
              </a:rPr>
              <a:t> </a:t>
            </a:r>
            <a:r>
              <a:rPr sz="3200" spc="30" dirty="0">
                <a:latin typeface="Calibri" panose="020F0502020204030204" pitchFamily="34" charset="0"/>
                <a:ea typeface="Calibri" panose="020F0502020204030204" pitchFamily="34" charset="0"/>
                <a:cs typeface="Calibri" panose="020F0502020204030204" pitchFamily="34" charset="0"/>
              </a:rPr>
              <a:t>and</a:t>
            </a:r>
            <a:r>
              <a:rPr sz="3200" spc="35" dirty="0">
                <a:latin typeface="Calibri" panose="020F0502020204030204" pitchFamily="34" charset="0"/>
                <a:ea typeface="Calibri" panose="020F0502020204030204" pitchFamily="34" charset="0"/>
                <a:cs typeface="Calibri" panose="020F0502020204030204" pitchFamily="34" charset="0"/>
              </a:rPr>
              <a:t> </a:t>
            </a:r>
            <a:r>
              <a:rPr sz="3200" spc="5" dirty="0">
                <a:latin typeface="Calibri" panose="020F0502020204030204" pitchFamily="34" charset="0"/>
                <a:ea typeface="Calibri" panose="020F0502020204030204" pitchFamily="34" charset="0"/>
                <a:cs typeface="Calibri" panose="020F0502020204030204" pitchFamily="34" charset="0"/>
              </a:rPr>
              <a:t>State </a:t>
            </a:r>
            <a:r>
              <a:rPr sz="3200" spc="10" dirty="0">
                <a:latin typeface="Calibri" panose="020F0502020204030204" pitchFamily="34" charset="0"/>
                <a:ea typeface="Calibri" panose="020F0502020204030204" pitchFamily="34" charset="0"/>
                <a:cs typeface="Calibri" panose="020F0502020204030204" pitchFamily="34" charset="0"/>
              </a:rPr>
              <a:t> </a:t>
            </a:r>
            <a:r>
              <a:rPr sz="3200" spc="-80" dirty="0">
                <a:latin typeface="Calibri" panose="020F0502020204030204" pitchFamily="34" charset="0"/>
                <a:ea typeface="Calibri" panose="020F0502020204030204" pitchFamily="34" charset="0"/>
                <a:cs typeface="Calibri" panose="020F0502020204030204" pitchFamily="34" charset="0"/>
              </a:rPr>
              <a:t>Legislatures</a:t>
            </a:r>
            <a:r>
              <a:rPr sz="3200" spc="-100" dirty="0">
                <a:latin typeface="Calibri" panose="020F0502020204030204" pitchFamily="34" charset="0"/>
                <a:ea typeface="Calibri" panose="020F0502020204030204" pitchFamily="34" charset="0"/>
                <a:cs typeface="Calibri" panose="020F0502020204030204" pitchFamily="34" charset="0"/>
              </a:rPr>
              <a:t> </a:t>
            </a:r>
            <a:r>
              <a:rPr sz="3200" spc="-145" dirty="0">
                <a:latin typeface="Calibri" panose="020F0502020204030204" pitchFamily="34" charset="0"/>
                <a:ea typeface="Calibri" panose="020F0502020204030204" pitchFamily="34" charset="0"/>
                <a:cs typeface="Calibri" panose="020F0502020204030204" pitchFamily="34" charset="0"/>
              </a:rPr>
              <a:t>in</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00" dirty="0">
                <a:latin typeface="Calibri" panose="020F0502020204030204" pitchFamily="34" charset="0"/>
                <a:ea typeface="Calibri" panose="020F0502020204030204" pitchFamily="34" charset="0"/>
                <a:cs typeface="Calibri" panose="020F0502020204030204" pitchFamily="34" charset="0"/>
              </a:rPr>
              <a:t>India.</a:t>
            </a:r>
            <a:endParaRPr sz="3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25"/>
              </a:spcBef>
              <a:buFont typeface="Trebuchet MS"/>
              <a:buChar char="-"/>
            </a:pPr>
            <a:endParaRPr sz="3850" dirty="0">
              <a:latin typeface="Calibri" panose="020F0502020204030204" pitchFamily="34" charset="0"/>
              <a:ea typeface="Calibri" panose="020F0502020204030204" pitchFamily="34" charset="0"/>
              <a:cs typeface="Calibri" panose="020F0502020204030204" pitchFamily="34" charset="0"/>
            </a:endParaRPr>
          </a:p>
          <a:p>
            <a:pPr marL="12700" marR="13335" algn="just">
              <a:lnSpc>
                <a:spcPct val="117200"/>
              </a:lnSpc>
              <a:spcBef>
                <a:spcPts val="5"/>
              </a:spcBef>
              <a:buChar char="-"/>
              <a:tabLst>
                <a:tab pos="310515" algn="l"/>
              </a:tabLst>
            </a:pPr>
            <a:r>
              <a:rPr sz="3200" spc="-60" dirty="0">
                <a:latin typeface="Calibri" panose="020F0502020204030204" pitchFamily="34" charset="0"/>
                <a:ea typeface="Calibri" panose="020F0502020204030204" pitchFamily="34" charset="0"/>
                <a:cs typeface="Calibri" panose="020F0502020204030204" pitchFamily="34" charset="0"/>
              </a:rPr>
              <a:t>Ensuring </a:t>
            </a:r>
            <a:r>
              <a:rPr sz="3200" spc="-150" dirty="0">
                <a:latin typeface="Calibri" panose="020F0502020204030204" pitchFamily="34" charset="0"/>
                <a:ea typeface="Calibri" panose="020F0502020204030204" pitchFamily="34" charset="0"/>
                <a:cs typeface="Calibri" panose="020F0502020204030204" pitchFamily="34" charset="0"/>
              </a:rPr>
              <a:t>Free, </a:t>
            </a:r>
            <a:r>
              <a:rPr sz="3200" spc="-160" dirty="0">
                <a:latin typeface="Calibri" panose="020F0502020204030204" pitchFamily="34" charset="0"/>
                <a:ea typeface="Calibri" panose="020F0502020204030204" pitchFamily="34" charset="0"/>
                <a:cs typeface="Calibri" panose="020F0502020204030204" pitchFamily="34" charset="0"/>
              </a:rPr>
              <a:t>Fair, </a:t>
            </a:r>
            <a:r>
              <a:rPr sz="3200" spc="-125" dirty="0">
                <a:latin typeface="Calibri" panose="020F0502020204030204" pitchFamily="34" charset="0"/>
                <a:ea typeface="Calibri" panose="020F0502020204030204" pitchFamily="34" charset="0"/>
                <a:cs typeface="Calibri" panose="020F0502020204030204" pitchFamily="34" charset="0"/>
              </a:rPr>
              <a:t>Transparent, </a:t>
            </a:r>
            <a:r>
              <a:rPr sz="3200" spc="-110" dirty="0">
                <a:latin typeface="Calibri" panose="020F0502020204030204" pitchFamily="34" charset="0"/>
                <a:ea typeface="Calibri" panose="020F0502020204030204" pitchFamily="34" charset="0"/>
                <a:cs typeface="Calibri" panose="020F0502020204030204" pitchFamily="34" charset="0"/>
              </a:rPr>
              <a:t>Ethical, </a:t>
            </a:r>
            <a:r>
              <a:rPr sz="3200" spc="-105"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Accessible</a:t>
            </a:r>
            <a:r>
              <a:rPr sz="3200" spc="-100" dirty="0">
                <a:latin typeface="Calibri" panose="020F0502020204030204" pitchFamily="34" charset="0"/>
                <a:ea typeface="Calibri" panose="020F0502020204030204" pitchFamily="34" charset="0"/>
                <a:cs typeface="Calibri" panose="020F0502020204030204" pitchFamily="34" charset="0"/>
              </a:rPr>
              <a:t> </a:t>
            </a:r>
            <a:r>
              <a:rPr sz="3200" spc="-40" dirty="0">
                <a:latin typeface="Calibri" panose="020F0502020204030204" pitchFamily="34" charset="0"/>
                <a:ea typeface="Calibri" panose="020F0502020204030204" pitchFamily="34" charset="0"/>
                <a:cs typeface="Calibri" panose="020F0502020204030204" pitchFamily="34" charset="0"/>
              </a:rPr>
              <a:t>&amp;</a:t>
            </a:r>
            <a:r>
              <a:rPr sz="3200" spc="-100" dirty="0">
                <a:latin typeface="Calibri" panose="020F0502020204030204" pitchFamily="34" charset="0"/>
                <a:ea typeface="Calibri" panose="020F0502020204030204" pitchFamily="34" charset="0"/>
                <a:cs typeface="Calibri" panose="020F0502020204030204" pitchFamily="34" charset="0"/>
              </a:rPr>
              <a:t> </a:t>
            </a:r>
            <a:r>
              <a:rPr sz="3200" spc="-105" dirty="0">
                <a:latin typeface="Calibri" panose="020F0502020204030204" pitchFamily="34" charset="0"/>
                <a:ea typeface="Calibri" panose="020F0502020204030204" pitchFamily="34" charset="0"/>
                <a:cs typeface="Calibri" panose="020F0502020204030204" pitchFamily="34" charset="0"/>
              </a:rPr>
              <a:t>Inclusive</a:t>
            </a:r>
            <a:r>
              <a:rPr sz="3200" spc="-100" dirty="0">
                <a:latin typeface="Calibri" panose="020F0502020204030204" pitchFamily="34" charset="0"/>
                <a:ea typeface="Calibri" panose="020F0502020204030204" pitchFamily="34" charset="0"/>
                <a:cs typeface="Calibri" panose="020F0502020204030204" pitchFamily="34" charset="0"/>
              </a:rPr>
              <a:t> </a:t>
            </a:r>
            <a:r>
              <a:rPr sz="3200" spc="-60" dirty="0" smtClean="0">
                <a:latin typeface="Calibri" panose="020F0502020204030204" pitchFamily="34" charset="0"/>
                <a:ea typeface="Calibri" panose="020F0502020204030204" pitchFamily="34" charset="0"/>
                <a:cs typeface="Calibri" panose="020F0502020204030204" pitchFamily="34" charset="0"/>
              </a:rPr>
              <a:t>Elections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5" name="object 5"/>
          <p:cNvSpPr txBox="1">
            <a:spLocks noGrp="1"/>
          </p:cNvSpPr>
          <p:nvPr>
            <p:ph type="title"/>
          </p:nvPr>
        </p:nvSpPr>
        <p:spPr>
          <a:xfrm>
            <a:off x="680192" y="751375"/>
            <a:ext cx="6931025" cy="1122680"/>
          </a:xfrm>
          <a:prstGeom prst="rect">
            <a:avLst/>
          </a:prstGeom>
        </p:spPr>
        <p:txBody>
          <a:bodyPr vert="horz" wrap="square" lIns="0" tIns="12700" rIns="0" bIns="0" rtlCol="0">
            <a:spAutoFit/>
          </a:bodyPr>
          <a:lstStyle/>
          <a:p>
            <a:pPr marL="12700">
              <a:lnSpc>
                <a:spcPct val="100000"/>
              </a:lnSpc>
              <a:spcBef>
                <a:spcPts val="100"/>
              </a:spcBef>
            </a:pPr>
            <a:r>
              <a:rPr sz="7200" spc="345" dirty="0">
                <a:latin typeface="Calibri" panose="020F0502020204030204" pitchFamily="34" charset="0"/>
                <a:ea typeface="Calibri" panose="020F0502020204030204" pitchFamily="34" charset="0"/>
                <a:cs typeface="Calibri" panose="020F0502020204030204" pitchFamily="34" charset="0"/>
              </a:rPr>
              <a:t>ECI's</a:t>
            </a:r>
            <a:r>
              <a:rPr sz="7200" spc="-190" dirty="0">
                <a:latin typeface="Calibri" panose="020F0502020204030204" pitchFamily="34" charset="0"/>
                <a:ea typeface="Calibri" panose="020F0502020204030204" pitchFamily="34" charset="0"/>
                <a:cs typeface="Calibri" panose="020F0502020204030204" pitchFamily="34" charset="0"/>
              </a:rPr>
              <a:t> </a:t>
            </a:r>
            <a:r>
              <a:rPr sz="7200" spc="545" dirty="0">
                <a:latin typeface="Calibri" panose="020F0502020204030204" pitchFamily="34" charset="0"/>
                <a:ea typeface="Calibri" panose="020F0502020204030204" pitchFamily="34" charset="0"/>
                <a:cs typeface="Calibri" panose="020F0502020204030204" pitchFamily="34" charset="0"/>
              </a:rPr>
              <a:t>Mandate</a:t>
            </a:r>
            <a:endParaRPr sz="7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32194" y="3162300"/>
            <a:ext cx="7980680" cy="2047239"/>
          </a:xfrm>
          <a:prstGeom prst="rect">
            <a:avLst/>
          </a:prstGeom>
        </p:spPr>
        <p:txBody>
          <a:bodyPr vert="horz" wrap="square" lIns="0" tIns="12700" rIns="0" bIns="0" rtlCol="0">
            <a:spAutoFit/>
          </a:bodyPr>
          <a:lstStyle/>
          <a:p>
            <a:pPr marL="12700">
              <a:lnSpc>
                <a:spcPct val="100000"/>
              </a:lnSpc>
              <a:spcBef>
                <a:spcPts val="100"/>
              </a:spcBef>
            </a:pPr>
            <a:r>
              <a:rPr sz="2950" spc="-40" dirty="0">
                <a:solidFill>
                  <a:srgbClr val="181818"/>
                </a:solidFill>
                <a:latin typeface="Trebuchet MS"/>
                <a:cs typeface="Trebuchet MS"/>
              </a:rPr>
              <a:t>@SpokespersonECI</a:t>
            </a:r>
            <a:r>
              <a:rPr sz="2950" spc="-114" dirty="0">
                <a:solidFill>
                  <a:srgbClr val="181818"/>
                </a:solidFill>
                <a:latin typeface="Trebuchet MS"/>
                <a:cs typeface="Trebuchet MS"/>
              </a:rPr>
              <a:t> </a:t>
            </a:r>
            <a:r>
              <a:rPr sz="2950" spc="-20" dirty="0">
                <a:solidFill>
                  <a:srgbClr val="181818"/>
                </a:solidFill>
                <a:latin typeface="Trebuchet MS"/>
                <a:cs typeface="Trebuchet MS"/>
              </a:rPr>
              <a:t>account</a:t>
            </a:r>
            <a:endParaRPr sz="2950" dirty="0">
              <a:latin typeface="Trebuchet MS"/>
              <a:cs typeface="Trebuchet MS"/>
            </a:endParaRPr>
          </a:p>
          <a:p>
            <a:pPr>
              <a:lnSpc>
                <a:spcPct val="100000"/>
              </a:lnSpc>
              <a:spcBef>
                <a:spcPts val="5"/>
              </a:spcBef>
            </a:pPr>
            <a:endParaRPr sz="3550" dirty="0">
              <a:latin typeface="Trebuchet MS"/>
              <a:cs typeface="Trebuchet MS"/>
            </a:endParaRPr>
          </a:p>
          <a:p>
            <a:pPr marL="12700" marR="5080">
              <a:lnSpc>
                <a:spcPct val="116500"/>
              </a:lnSpc>
            </a:pPr>
            <a:r>
              <a:rPr sz="2950" spc="-180" dirty="0">
                <a:solidFill>
                  <a:srgbClr val="181818"/>
                </a:solidFill>
                <a:latin typeface="Trebuchet MS"/>
                <a:cs typeface="Trebuchet MS"/>
              </a:rPr>
              <a:t>This</a:t>
            </a:r>
            <a:r>
              <a:rPr sz="2950" spc="-90" dirty="0">
                <a:solidFill>
                  <a:srgbClr val="181818"/>
                </a:solidFill>
                <a:latin typeface="Trebuchet MS"/>
                <a:cs typeface="Trebuchet MS"/>
              </a:rPr>
              <a:t> </a:t>
            </a:r>
            <a:r>
              <a:rPr sz="2950" spc="-20" dirty="0">
                <a:solidFill>
                  <a:srgbClr val="181818"/>
                </a:solidFill>
                <a:latin typeface="Trebuchet MS"/>
                <a:cs typeface="Trebuchet MS"/>
              </a:rPr>
              <a:t>account</a:t>
            </a:r>
            <a:r>
              <a:rPr sz="2950" spc="-90" dirty="0">
                <a:solidFill>
                  <a:srgbClr val="181818"/>
                </a:solidFill>
                <a:latin typeface="Trebuchet MS"/>
                <a:cs typeface="Trebuchet MS"/>
              </a:rPr>
              <a:t> </a:t>
            </a:r>
            <a:r>
              <a:rPr sz="2950" spc="-45" dirty="0">
                <a:solidFill>
                  <a:srgbClr val="181818"/>
                </a:solidFill>
                <a:latin typeface="Trebuchet MS"/>
                <a:cs typeface="Trebuchet MS"/>
              </a:rPr>
              <a:t>shares</a:t>
            </a:r>
            <a:r>
              <a:rPr sz="2950" spc="-90" dirty="0">
                <a:solidFill>
                  <a:srgbClr val="181818"/>
                </a:solidFill>
                <a:latin typeface="Trebuchet MS"/>
                <a:cs typeface="Trebuchet MS"/>
              </a:rPr>
              <a:t> </a:t>
            </a:r>
            <a:r>
              <a:rPr sz="2950" spc="-70" dirty="0">
                <a:solidFill>
                  <a:srgbClr val="181818"/>
                </a:solidFill>
                <a:latin typeface="Trebuchet MS"/>
                <a:cs typeface="Trebuchet MS"/>
              </a:rPr>
              <a:t>Press</a:t>
            </a:r>
            <a:r>
              <a:rPr sz="2950" spc="-85" dirty="0">
                <a:solidFill>
                  <a:srgbClr val="181818"/>
                </a:solidFill>
                <a:latin typeface="Trebuchet MS"/>
                <a:cs typeface="Trebuchet MS"/>
              </a:rPr>
              <a:t> </a:t>
            </a:r>
            <a:r>
              <a:rPr sz="2950" spc="-35" dirty="0">
                <a:solidFill>
                  <a:srgbClr val="181818"/>
                </a:solidFill>
                <a:latin typeface="Trebuchet MS"/>
                <a:cs typeface="Trebuchet MS"/>
              </a:rPr>
              <a:t>Releases</a:t>
            </a:r>
            <a:r>
              <a:rPr sz="2950" spc="-90" dirty="0">
                <a:solidFill>
                  <a:srgbClr val="181818"/>
                </a:solidFill>
                <a:latin typeface="Trebuchet MS"/>
                <a:cs typeface="Trebuchet MS"/>
              </a:rPr>
              <a:t> </a:t>
            </a:r>
            <a:r>
              <a:rPr sz="2950" spc="15" dirty="0">
                <a:solidFill>
                  <a:srgbClr val="181818"/>
                </a:solidFill>
                <a:latin typeface="Trebuchet MS"/>
                <a:cs typeface="Trebuchet MS"/>
              </a:rPr>
              <a:t>and</a:t>
            </a:r>
            <a:r>
              <a:rPr sz="2950" spc="-90" dirty="0">
                <a:solidFill>
                  <a:srgbClr val="181818"/>
                </a:solidFill>
                <a:latin typeface="Trebuchet MS"/>
                <a:cs typeface="Trebuchet MS"/>
              </a:rPr>
              <a:t> </a:t>
            </a:r>
            <a:r>
              <a:rPr sz="2950" spc="-105" dirty="0">
                <a:solidFill>
                  <a:srgbClr val="181818"/>
                </a:solidFill>
                <a:latin typeface="Trebuchet MS"/>
                <a:cs typeface="Trebuchet MS"/>
              </a:rPr>
              <a:t>Important </a:t>
            </a:r>
            <a:r>
              <a:rPr sz="2950" spc="-869" dirty="0">
                <a:solidFill>
                  <a:srgbClr val="181818"/>
                </a:solidFill>
                <a:latin typeface="Trebuchet MS"/>
                <a:cs typeface="Trebuchet MS"/>
              </a:rPr>
              <a:t> </a:t>
            </a:r>
            <a:r>
              <a:rPr sz="2950" spc="-15" dirty="0">
                <a:solidFill>
                  <a:srgbClr val="181818"/>
                </a:solidFill>
                <a:latin typeface="Trebuchet MS"/>
                <a:cs typeface="Trebuchet MS"/>
              </a:rPr>
              <a:t>Updates</a:t>
            </a:r>
            <a:r>
              <a:rPr sz="2950" spc="-100" dirty="0">
                <a:solidFill>
                  <a:srgbClr val="181818"/>
                </a:solidFill>
                <a:latin typeface="Trebuchet MS"/>
                <a:cs typeface="Trebuchet MS"/>
              </a:rPr>
              <a:t> </a:t>
            </a:r>
            <a:r>
              <a:rPr sz="2950" spc="-120" dirty="0">
                <a:solidFill>
                  <a:srgbClr val="181818"/>
                </a:solidFill>
                <a:latin typeface="Trebuchet MS"/>
                <a:cs typeface="Trebuchet MS"/>
              </a:rPr>
              <a:t>from</a:t>
            </a:r>
            <a:r>
              <a:rPr sz="2950" spc="-95" dirty="0">
                <a:solidFill>
                  <a:srgbClr val="181818"/>
                </a:solidFill>
                <a:latin typeface="Trebuchet MS"/>
                <a:cs typeface="Trebuchet MS"/>
              </a:rPr>
              <a:t> </a:t>
            </a:r>
            <a:r>
              <a:rPr sz="2950" spc="-110" dirty="0">
                <a:solidFill>
                  <a:srgbClr val="181818"/>
                </a:solidFill>
                <a:latin typeface="Trebuchet MS"/>
                <a:cs typeface="Trebuchet MS"/>
              </a:rPr>
              <a:t>the</a:t>
            </a:r>
            <a:r>
              <a:rPr sz="2950" spc="-95" dirty="0">
                <a:solidFill>
                  <a:srgbClr val="181818"/>
                </a:solidFill>
                <a:latin typeface="Trebuchet MS"/>
                <a:cs typeface="Trebuchet MS"/>
              </a:rPr>
              <a:t> </a:t>
            </a:r>
            <a:r>
              <a:rPr sz="2950" spc="-70" dirty="0">
                <a:solidFill>
                  <a:srgbClr val="181818"/>
                </a:solidFill>
                <a:latin typeface="Trebuchet MS"/>
                <a:cs typeface="Trebuchet MS"/>
              </a:rPr>
              <a:t>Election</a:t>
            </a:r>
            <a:r>
              <a:rPr sz="2950" spc="-95" dirty="0">
                <a:solidFill>
                  <a:srgbClr val="181818"/>
                </a:solidFill>
                <a:latin typeface="Trebuchet MS"/>
                <a:cs typeface="Trebuchet MS"/>
              </a:rPr>
              <a:t> </a:t>
            </a:r>
            <a:r>
              <a:rPr sz="2950" spc="-45" dirty="0">
                <a:solidFill>
                  <a:srgbClr val="181818"/>
                </a:solidFill>
                <a:latin typeface="Trebuchet MS"/>
                <a:cs typeface="Trebuchet MS"/>
              </a:rPr>
              <a:t>Commission</a:t>
            </a:r>
            <a:r>
              <a:rPr sz="2950" spc="-95" dirty="0">
                <a:solidFill>
                  <a:srgbClr val="181818"/>
                </a:solidFill>
                <a:latin typeface="Trebuchet MS"/>
                <a:cs typeface="Trebuchet MS"/>
              </a:rPr>
              <a:t> </a:t>
            </a:r>
            <a:r>
              <a:rPr sz="2950" spc="-25" dirty="0">
                <a:solidFill>
                  <a:srgbClr val="181818"/>
                </a:solidFill>
                <a:latin typeface="Trebuchet MS"/>
                <a:cs typeface="Trebuchet MS"/>
              </a:rPr>
              <a:t>of</a:t>
            </a:r>
            <a:r>
              <a:rPr sz="2950" spc="-95" dirty="0">
                <a:solidFill>
                  <a:srgbClr val="181818"/>
                </a:solidFill>
                <a:latin typeface="Trebuchet MS"/>
                <a:cs typeface="Trebuchet MS"/>
              </a:rPr>
              <a:t> </a:t>
            </a:r>
            <a:r>
              <a:rPr sz="2950" spc="-60" dirty="0">
                <a:solidFill>
                  <a:srgbClr val="181818"/>
                </a:solidFill>
                <a:latin typeface="Trebuchet MS"/>
                <a:cs typeface="Trebuchet MS"/>
              </a:rPr>
              <a:t>India</a:t>
            </a:r>
            <a:endParaRPr sz="2950" dirty="0">
              <a:latin typeface="Trebuchet MS"/>
              <a:cs typeface="Trebuchet MS"/>
            </a:endParaRPr>
          </a:p>
        </p:txBody>
      </p:sp>
      <p:sp>
        <p:nvSpPr>
          <p:cNvPr id="7" name="object 7"/>
          <p:cNvSpPr txBox="1">
            <a:spLocks noGrp="1"/>
          </p:cNvSpPr>
          <p:nvPr>
            <p:ph type="title"/>
          </p:nvPr>
        </p:nvSpPr>
        <p:spPr>
          <a:xfrm>
            <a:off x="0" y="419100"/>
            <a:ext cx="18288000" cy="963725"/>
          </a:xfrm>
          <a:prstGeom prst="rect">
            <a:avLst/>
          </a:prstGeom>
        </p:spPr>
        <p:txBody>
          <a:bodyPr vert="horz" wrap="square" lIns="0" tIns="17145" rIns="0" bIns="0" rtlCol="0">
            <a:spAutoFit/>
          </a:bodyPr>
          <a:lstStyle/>
          <a:p>
            <a:pPr marL="12700">
              <a:lnSpc>
                <a:spcPct val="100000"/>
              </a:lnSpc>
              <a:spcBef>
                <a:spcPts val="135"/>
              </a:spcBef>
            </a:pPr>
            <a:r>
              <a:rPr lang="en-IN" sz="6150" dirty="0" smtClean="0">
                <a:latin typeface="Calibri" panose="020F0502020204030204" pitchFamily="34" charset="0"/>
                <a:ea typeface="Calibri" panose="020F0502020204030204" pitchFamily="34" charset="0"/>
                <a:cs typeface="Calibri" panose="020F0502020204030204" pitchFamily="34" charset="0"/>
              </a:rPr>
              <a:t>ECI </a:t>
            </a:r>
            <a:r>
              <a:rPr lang="en-IN" sz="6150" dirty="0">
                <a:latin typeface="Calibri" panose="020F0502020204030204" pitchFamily="34" charset="0"/>
                <a:ea typeface="Calibri" panose="020F0502020204030204" pitchFamily="34" charset="0"/>
                <a:cs typeface="Calibri" panose="020F0502020204030204" pitchFamily="34" charset="0"/>
              </a:rPr>
              <a:t>presence on Social </a:t>
            </a:r>
            <a:r>
              <a:rPr lang="en-IN" sz="6150" dirty="0" smtClean="0">
                <a:latin typeface="Calibri" panose="020F0502020204030204" pitchFamily="34" charset="0"/>
                <a:ea typeface="Calibri" panose="020F0502020204030204" pitchFamily="34" charset="0"/>
                <a:cs typeface="Calibri" panose="020F0502020204030204" pitchFamily="34" charset="0"/>
              </a:rPr>
              <a:t>Media – Platform details – contd. </a:t>
            </a:r>
            <a:endParaRPr lang="en-IN" sz="6150" dirty="0">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2"/>
          <a:stretch>
            <a:fillRect/>
          </a:stretch>
        </p:blipFill>
        <p:spPr>
          <a:xfrm>
            <a:off x="10134600" y="3162300"/>
            <a:ext cx="6882796" cy="5791200"/>
          </a:xfrm>
          <a:prstGeom prst="rect">
            <a:avLst/>
          </a:prstGeom>
        </p:spPr>
      </p:pic>
      <p:sp>
        <p:nvSpPr>
          <p:cNvPr id="5" name="Rectangle 4"/>
          <p:cNvSpPr/>
          <p:nvPr/>
        </p:nvSpPr>
        <p:spPr>
          <a:xfrm>
            <a:off x="16916400"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32194" y="2781300"/>
            <a:ext cx="11203940" cy="6284284"/>
          </a:xfrm>
          <a:prstGeom prst="rect">
            <a:avLst/>
          </a:prstGeom>
        </p:spPr>
        <p:txBody>
          <a:bodyPr vert="horz" wrap="square" lIns="0" tIns="12700" rIns="0" bIns="0" rtlCol="0">
            <a:spAutoFit/>
          </a:bodyPr>
          <a:lstStyle/>
          <a:p>
            <a:pPr marL="469900" marR="5080" indent="-457200">
              <a:lnSpc>
                <a:spcPct val="116500"/>
              </a:lnSpc>
              <a:spcBef>
                <a:spcPts val="100"/>
              </a:spcBef>
              <a:buFont typeface="Arial" panose="020B0604020202020204" pitchFamily="34" charset="0"/>
              <a:buChar char="•"/>
            </a:pPr>
            <a:r>
              <a:rPr sz="3200" dirty="0">
                <a:solidFill>
                  <a:srgbClr val="181818"/>
                </a:solidFill>
                <a:latin typeface="Calibri" panose="020F0502020204030204" pitchFamily="34" charset="0"/>
                <a:ea typeface="Calibri" panose="020F0502020204030204" pitchFamily="34" charset="0"/>
                <a:cs typeface="Calibri" panose="020F0502020204030204" pitchFamily="34" charset="0"/>
              </a:rPr>
              <a:t>@ECISVEEP </a:t>
            </a:r>
            <a:r>
              <a:rPr sz="3200" spc="-65" dirty="0">
                <a:solidFill>
                  <a:srgbClr val="181818"/>
                </a:solidFill>
                <a:latin typeface="Calibri" panose="020F0502020204030204" pitchFamily="34" charset="0"/>
                <a:ea typeface="Calibri" panose="020F0502020204030204" pitchFamily="34" charset="0"/>
                <a:cs typeface="Calibri" panose="020F0502020204030204" pitchFamily="34" charset="0"/>
              </a:rPr>
              <a:t>official </a:t>
            </a:r>
            <a:r>
              <a:rPr sz="3200" spc="-105" dirty="0">
                <a:solidFill>
                  <a:srgbClr val="181818"/>
                </a:solidFill>
                <a:latin typeface="Calibri" panose="020F0502020204030204" pitchFamily="34" charset="0"/>
                <a:ea typeface="Calibri" panose="020F0502020204030204" pitchFamily="34" charset="0"/>
                <a:cs typeface="Calibri" panose="020F0502020204030204" pitchFamily="34" charset="0"/>
              </a:rPr>
              <a:t>verified </a:t>
            </a:r>
            <a:r>
              <a:rPr sz="3200" spc="-20" dirty="0">
                <a:solidFill>
                  <a:srgbClr val="181818"/>
                </a:solidFill>
                <a:latin typeface="Calibri" panose="020F0502020204030204" pitchFamily="34" charset="0"/>
                <a:ea typeface="Calibri" panose="020F0502020204030204" pitchFamily="34" charset="0"/>
                <a:cs typeface="Calibri" panose="020F0502020204030204" pitchFamily="34" charset="0"/>
              </a:rPr>
              <a:t>accounts </a:t>
            </a:r>
            <a:r>
              <a:rPr sz="3200" spc="-40" dirty="0">
                <a:solidFill>
                  <a:srgbClr val="181818"/>
                </a:solidFill>
                <a:latin typeface="Calibri" panose="020F0502020204030204" pitchFamily="34" charset="0"/>
                <a:ea typeface="Calibri" panose="020F0502020204030204" pitchFamily="34" charset="0"/>
                <a:cs typeface="Calibri" panose="020F0502020204030204" pitchFamily="34" charset="0"/>
              </a:rPr>
              <a:t>on </a:t>
            </a:r>
            <a:r>
              <a:rPr sz="3200" spc="-50" dirty="0">
                <a:solidFill>
                  <a:srgbClr val="181818"/>
                </a:solidFill>
                <a:latin typeface="Calibri" panose="020F0502020204030204" pitchFamily="34" charset="0"/>
                <a:ea typeface="Calibri" panose="020F0502020204030204" pitchFamily="34" charset="0"/>
                <a:cs typeface="Calibri" panose="020F0502020204030204" pitchFamily="34" charset="0"/>
              </a:rPr>
              <a:t>Facebook, </a:t>
            </a:r>
            <a:r>
              <a:rPr sz="3200" spc="-215" dirty="0">
                <a:solidFill>
                  <a:srgbClr val="181818"/>
                </a:solidFill>
                <a:latin typeface="Calibri" panose="020F0502020204030204" pitchFamily="34" charset="0"/>
                <a:ea typeface="Calibri" panose="020F0502020204030204" pitchFamily="34" charset="0"/>
                <a:cs typeface="Calibri" panose="020F0502020204030204" pitchFamily="34" charset="0"/>
              </a:rPr>
              <a:t>Twitter, </a:t>
            </a:r>
            <a:r>
              <a:rPr sz="3200" spc="-55" dirty="0">
                <a:solidFill>
                  <a:srgbClr val="181818"/>
                </a:solidFill>
                <a:latin typeface="Calibri" panose="020F0502020204030204" pitchFamily="34" charset="0"/>
                <a:ea typeface="Calibri" panose="020F0502020204030204" pitchFamily="34" charset="0"/>
                <a:cs typeface="Calibri" panose="020F0502020204030204" pitchFamily="34" charset="0"/>
              </a:rPr>
              <a:t>Instagram </a:t>
            </a:r>
            <a:r>
              <a:rPr sz="32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50"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sz="3200" spc="-100" dirty="0">
                <a:solidFill>
                  <a:srgbClr val="181818"/>
                </a:solidFill>
                <a:latin typeface="Calibri" panose="020F0502020204030204" pitchFamily="34" charset="0"/>
                <a:ea typeface="Calibri" panose="020F0502020204030204" pitchFamily="34" charset="0"/>
                <a:cs typeface="Calibri" panose="020F0502020204030204" pitchFamily="34" charset="0"/>
              </a:rPr>
              <a:t> YouTube.</a:t>
            </a:r>
            <a:endParaRPr sz="3200" dirty="0">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0000"/>
              </a:lnSpc>
              <a:buFont typeface="Arial" panose="020B0604020202020204" pitchFamily="34" charset="0"/>
              <a:buChar char="•"/>
            </a:pPr>
            <a:endParaRPr sz="3600" dirty="0">
              <a:latin typeface="Calibri" panose="020F0502020204030204" pitchFamily="34" charset="0"/>
              <a:ea typeface="Calibri" panose="020F0502020204030204" pitchFamily="34" charset="0"/>
              <a:cs typeface="Calibri" panose="020F0502020204030204" pitchFamily="34" charset="0"/>
            </a:endParaRPr>
          </a:p>
          <a:p>
            <a:pPr marL="469900" marR="164465" indent="-457200">
              <a:lnSpc>
                <a:spcPct val="116500"/>
              </a:lnSpc>
              <a:spcBef>
                <a:spcPts val="5"/>
              </a:spcBef>
              <a:buFont typeface="Arial" panose="020B0604020202020204" pitchFamily="34" charset="0"/>
              <a:buChar char="•"/>
            </a:pPr>
            <a:r>
              <a:rPr sz="3200" dirty="0">
                <a:solidFill>
                  <a:srgbClr val="181818"/>
                </a:solidFill>
                <a:latin typeface="Calibri" panose="020F0502020204030204" pitchFamily="34" charset="0"/>
                <a:ea typeface="Calibri" panose="020F0502020204030204" pitchFamily="34" charset="0"/>
                <a:cs typeface="Calibri" panose="020F0502020204030204" pitchFamily="34" charset="0"/>
              </a:rPr>
              <a:t>Chief</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70" dirty="0">
                <a:solidFill>
                  <a:srgbClr val="181818"/>
                </a:solidFill>
                <a:latin typeface="Calibri" panose="020F0502020204030204" pitchFamily="34" charset="0"/>
                <a:ea typeface="Calibri" panose="020F0502020204030204" pitchFamily="34" charset="0"/>
                <a:cs typeface="Calibri" panose="020F0502020204030204" pitchFamily="34" charset="0"/>
              </a:rPr>
              <a:t>Electoral</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5" dirty="0">
                <a:solidFill>
                  <a:srgbClr val="181818"/>
                </a:solidFill>
                <a:latin typeface="Calibri" panose="020F0502020204030204" pitchFamily="34" charset="0"/>
                <a:ea typeface="Calibri" panose="020F0502020204030204" pitchFamily="34" charset="0"/>
                <a:cs typeface="Calibri" panose="020F0502020204030204" pitchFamily="34" charset="0"/>
              </a:rPr>
              <a:t>Officers</a:t>
            </a:r>
            <a:r>
              <a:rPr sz="32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10" dirty="0">
                <a:solidFill>
                  <a:srgbClr val="181818"/>
                </a:solidFill>
                <a:latin typeface="Calibri" panose="020F0502020204030204" pitchFamily="34" charset="0"/>
                <a:ea typeface="Calibri" panose="020F0502020204030204" pitchFamily="34" charset="0"/>
                <a:cs typeface="Calibri" panose="020F0502020204030204" pitchFamily="34" charset="0"/>
              </a:rPr>
              <a:t>all</a:t>
            </a:r>
            <a:r>
              <a:rPr sz="32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40" dirty="0">
                <a:solidFill>
                  <a:srgbClr val="181818"/>
                </a:solidFill>
                <a:latin typeface="Calibri" panose="020F0502020204030204" pitchFamily="34" charset="0"/>
                <a:ea typeface="Calibri" panose="020F0502020204030204" pitchFamily="34" charset="0"/>
                <a:cs typeface="Calibri" panose="020F0502020204030204" pitchFamily="34" charset="0"/>
              </a:rPr>
              <a:t>36</a:t>
            </a:r>
            <a:r>
              <a:rPr sz="32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65" dirty="0">
                <a:solidFill>
                  <a:srgbClr val="181818"/>
                </a:solidFill>
                <a:latin typeface="Calibri" panose="020F0502020204030204" pitchFamily="34" charset="0"/>
                <a:ea typeface="Calibri" panose="020F0502020204030204" pitchFamily="34" charset="0"/>
                <a:cs typeface="Calibri" panose="020F0502020204030204" pitchFamily="34" charset="0"/>
              </a:rPr>
              <a:t>States/UTs</a:t>
            </a:r>
            <a:r>
              <a:rPr sz="3200" spc="-14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0" dirty="0">
                <a:solidFill>
                  <a:srgbClr val="181818"/>
                </a:solidFill>
                <a:latin typeface="Calibri" panose="020F0502020204030204" pitchFamily="34" charset="0"/>
                <a:ea typeface="Calibri" panose="020F0502020204030204" pitchFamily="34" charset="0"/>
                <a:cs typeface="Calibri" panose="020F0502020204030204" pitchFamily="34" charset="0"/>
              </a:rPr>
              <a:t>also</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45" dirty="0">
                <a:solidFill>
                  <a:srgbClr val="181818"/>
                </a:solidFill>
                <a:latin typeface="Calibri" panose="020F0502020204030204" pitchFamily="34" charset="0"/>
                <a:ea typeface="Calibri" panose="020F0502020204030204" pitchFamily="34" charset="0"/>
                <a:cs typeface="Calibri" panose="020F0502020204030204" pitchFamily="34" charset="0"/>
              </a:rPr>
              <a:t>have</a:t>
            </a:r>
            <a:r>
              <a:rPr sz="32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35" dirty="0">
                <a:solidFill>
                  <a:srgbClr val="181818"/>
                </a:solidFill>
                <a:latin typeface="Calibri" panose="020F0502020204030204" pitchFamily="34" charset="0"/>
                <a:ea typeface="Calibri" panose="020F0502020204030204" pitchFamily="34" charset="0"/>
                <a:cs typeface="Calibri" panose="020F0502020204030204" pitchFamily="34" charset="0"/>
              </a:rPr>
              <a:t>presence</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40" dirty="0">
                <a:solidFill>
                  <a:srgbClr val="181818"/>
                </a:solidFill>
                <a:latin typeface="Calibri" panose="020F0502020204030204" pitchFamily="34" charset="0"/>
                <a:ea typeface="Calibri" panose="020F0502020204030204" pitchFamily="34" charset="0"/>
                <a:cs typeface="Calibri" panose="020F0502020204030204" pitchFamily="34" charset="0"/>
              </a:rPr>
              <a:t>on </a:t>
            </a:r>
            <a:r>
              <a:rPr sz="32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70" dirty="0">
                <a:solidFill>
                  <a:srgbClr val="181818"/>
                </a:solidFill>
                <a:latin typeface="Calibri" panose="020F0502020204030204" pitchFamily="34" charset="0"/>
                <a:ea typeface="Calibri" panose="020F0502020204030204" pitchFamily="34" charset="0"/>
                <a:cs typeface="Calibri" panose="020F0502020204030204" pitchFamily="34" charset="0"/>
              </a:rPr>
              <a:t>these</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35" dirty="0">
                <a:solidFill>
                  <a:srgbClr val="181818"/>
                </a:solidFill>
                <a:latin typeface="Calibri" panose="020F0502020204030204" pitchFamily="34" charset="0"/>
                <a:ea typeface="Calibri" panose="020F0502020204030204" pitchFamily="34" charset="0"/>
                <a:cs typeface="Calibri" panose="020F0502020204030204" pitchFamily="34" charset="0"/>
              </a:rPr>
              <a:t>4</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30"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10" dirty="0">
                <a:solidFill>
                  <a:srgbClr val="181818"/>
                </a:solidFill>
                <a:latin typeface="Calibri" panose="020F0502020204030204" pitchFamily="34" charset="0"/>
                <a:ea typeface="Calibri" panose="020F0502020204030204" pitchFamily="34" charset="0"/>
                <a:cs typeface="Calibri" panose="020F0502020204030204" pitchFamily="34" charset="0"/>
              </a:rPr>
              <a:t>platforms.</a:t>
            </a:r>
            <a:endParaRPr sz="3200" dirty="0">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0000"/>
              </a:lnSpc>
              <a:buFont typeface="Arial" panose="020B0604020202020204" pitchFamily="34" charset="0"/>
              <a:buChar char="•"/>
            </a:pPr>
            <a:endParaRPr sz="3600" dirty="0">
              <a:latin typeface="Calibri" panose="020F0502020204030204" pitchFamily="34" charset="0"/>
              <a:ea typeface="Calibri" panose="020F0502020204030204" pitchFamily="34" charset="0"/>
              <a:cs typeface="Calibri" panose="020F0502020204030204" pitchFamily="34" charset="0"/>
            </a:endParaRPr>
          </a:p>
          <a:p>
            <a:pPr marL="469900" marR="610870" indent="-457200">
              <a:lnSpc>
                <a:spcPct val="116500"/>
              </a:lnSpc>
              <a:buFont typeface="Arial" panose="020B0604020202020204" pitchFamily="34" charset="0"/>
              <a:buChar char="•"/>
            </a:pPr>
            <a:r>
              <a:rPr sz="3200" spc="-105" dirty="0">
                <a:solidFill>
                  <a:srgbClr val="181818"/>
                </a:solidFill>
                <a:latin typeface="Calibri" panose="020F0502020204030204" pitchFamily="34" charset="0"/>
                <a:ea typeface="Calibri" panose="020F0502020204030204" pitchFamily="34" charset="0"/>
                <a:cs typeface="Calibri" panose="020F0502020204030204" pitchFamily="34" charset="0"/>
              </a:rPr>
              <a:t>District</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70" dirty="0">
                <a:solidFill>
                  <a:srgbClr val="181818"/>
                </a:solidFill>
                <a:latin typeface="Calibri" panose="020F0502020204030204" pitchFamily="34" charset="0"/>
                <a:ea typeface="Calibri" panose="020F0502020204030204" pitchFamily="34" charset="0"/>
                <a:cs typeface="Calibri" panose="020F0502020204030204" pitchFamily="34" charset="0"/>
              </a:rPr>
              <a:t>Election</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5" dirty="0">
                <a:solidFill>
                  <a:srgbClr val="181818"/>
                </a:solidFill>
                <a:latin typeface="Calibri" panose="020F0502020204030204" pitchFamily="34" charset="0"/>
                <a:ea typeface="Calibri" panose="020F0502020204030204" pitchFamily="34" charset="0"/>
                <a:cs typeface="Calibri" panose="020F0502020204030204" pitchFamily="34" charset="0"/>
              </a:rPr>
              <a:t>Offices</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40" dirty="0">
                <a:solidFill>
                  <a:srgbClr val="181818"/>
                </a:solidFill>
                <a:latin typeface="Calibri" panose="020F0502020204030204" pitchFamily="34" charset="0"/>
                <a:ea typeface="Calibri" panose="020F0502020204030204" pitchFamily="34" charset="0"/>
                <a:cs typeface="Calibri" panose="020F0502020204030204" pitchFamily="34" charset="0"/>
              </a:rPr>
              <a:t>in</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0" dirty="0">
                <a:solidFill>
                  <a:srgbClr val="181818"/>
                </a:solidFill>
                <a:latin typeface="Calibri" panose="020F0502020204030204" pitchFamily="34" charset="0"/>
                <a:ea typeface="Calibri" panose="020F0502020204030204" pitchFamily="34" charset="0"/>
                <a:cs typeface="Calibri" panose="020F0502020204030204" pitchFamily="34" charset="0"/>
              </a:rPr>
              <a:t>each</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60" dirty="0">
                <a:solidFill>
                  <a:srgbClr val="181818"/>
                </a:solidFill>
                <a:latin typeface="Calibri" panose="020F0502020204030204" pitchFamily="34" charset="0"/>
                <a:ea typeface="Calibri" panose="020F0502020204030204" pitchFamily="34" charset="0"/>
                <a:cs typeface="Calibri" panose="020F0502020204030204" pitchFamily="34" charset="0"/>
              </a:rPr>
              <a:t>state</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50" dirty="0">
                <a:solidFill>
                  <a:srgbClr val="181818"/>
                </a:solidFill>
                <a:latin typeface="Calibri" panose="020F0502020204030204" pitchFamily="34" charset="0"/>
                <a:ea typeface="Calibri" panose="020F0502020204030204" pitchFamily="34" charset="0"/>
                <a:cs typeface="Calibri" panose="020F0502020204030204" pitchFamily="34" charset="0"/>
              </a:rPr>
              <a:t>share</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40"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30" dirty="0">
                <a:solidFill>
                  <a:srgbClr val="181818"/>
                </a:solidFill>
                <a:latin typeface="Calibri" panose="020F0502020204030204" pitchFamily="34" charset="0"/>
                <a:ea typeface="Calibri" panose="020F0502020204030204" pitchFamily="34" charset="0"/>
                <a:cs typeface="Calibri" panose="020F0502020204030204" pitchFamily="34" charset="0"/>
              </a:rPr>
              <a:t>ground</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0" dirty="0">
                <a:solidFill>
                  <a:srgbClr val="181818"/>
                </a:solidFill>
                <a:latin typeface="Calibri" panose="020F0502020204030204" pitchFamily="34" charset="0"/>
                <a:ea typeface="Calibri" panose="020F0502020204030204" pitchFamily="34" charset="0"/>
                <a:cs typeface="Calibri" panose="020F0502020204030204" pitchFamily="34" charset="0"/>
              </a:rPr>
              <a:t>updates</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5" dirty="0">
                <a:solidFill>
                  <a:srgbClr val="181818"/>
                </a:solidFill>
                <a:latin typeface="Calibri" panose="020F0502020204030204" pitchFamily="34" charset="0"/>
                <a:ea typeface="Calibri" panose="020F0502020204030204" pitchFamily="34" charset="0"/>
                <a:cs typeface="Calibri" panose="020F0502020204030204" pitchFamily="34" charset="0"/>
              </a:rPr>
              <a:t>of </a:t>
            </a:r>
            <a:r>
              <a:rPr sz="32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20" dirty="0">
                <a:solidFill>
                  <a:srgbClr val="181818"/>
                </a:solidFill>
                <a:latin typeface="Calibri" panose="020F0502020204030204" pitchFamily="34" charset="0"/>
                <a:ea typeface="Calibri" panose="020F0502020204030204" pitchFamily="34" charset="0"/>
                <a:cs typeface="Calibri" panose="020F0502020204030204" pitchFamily="34" charset="0"/>
              </a:rPr>
              <a:t>voter</a:t>
            </a:r>
            <a:r>
              <a:rPr sz="32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55" dirty="0">
                <a:solidFill>
                  <a:srgbClr val="181818"/>
                </a:solidFill>
                <a:latin typeface="Calibri" panose="020F0502020204030204" pitchFamily="34" charset="0"/>
                <a:ea typeface="Calibri" panose="020F0502020204030204" pitchFamily="34" charset="0"/>
                <a:cs typeface="Calibri" panose="020F0502020204030204" pitchFamily="34" charset="0"/>
              </a:rPr>
              <a:t>outreach</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activities </a:t>
            </a:r>
            <a:r>
              <a:rPr sz="3200" spc="-120" dirty="0">
                <a:solidFill>
                  <a:srgbClr val="181818"/>
                </a:solidFill>
                <a:latin typeface="Calibri" panose="020F0502020204030204" pitchFamily="34" charset="0"/>
                <a:ea typeface="Calibri" panose="020F0502020204030204" pitchFamily="34" charset="0"/>
                <a:cs typeface="Calibri" panose="020F0502020204030204" pitchFamily="34" charset="0"/>
              </a:rPr>
              <a:t>from</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30" dirty="0">
                <a:solidFill>
                  <a:srgbClr val="181818"/>
                </a:solidFill>
                <a:latin typeface="Calibri" panose="020F0502020204030204" pitchFamily="34" charset="0"/>
                <a:ea typeface="Calibri" panose="020F0502020204030204" pitchFamily="34" charset="0"/>
                <a:cs typeface="Calibri" panose="020F0502020204030204" pitchFamily="34" charset="0"/>
              </a:rPr>
              <a:t>ground</a:t>
            </a:r>
            <a:endParaRPr sz="3200" dirty="0">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0000"/>
              </a:lnSpc>
              <a:spcBef>
                <a:spcPts val="5"/>
              </a:spcBef>
              <a:buFont typeface="Arial" panose="020B0604020202020204" pitchFamily="34" charset="0"/>
              <a:buChar char="•"/>
            </a:pPr>
            <a:endParaRPr sz="3600" dirty="0">
              <a:latin typeface="Calibri" panose="020F0502020204030204" pitchFamily="34" charset="0"/>
              <a:ea typeface="Calibri" panose="020F0502020204030204" pitchFamily="34" charset="0"/>
              <a:cs typeface="Calibri" panose="020F0502020204030204" pitchFamily="34" charset="0"/>
            </a:endParaRPr>
          </a:p>
          <a:p>
            <a:pPr marL="469900" marR="495300" indent="-457200">
              <a:lnSpc>
                <a:spcPct val="116500"/>
              </a:lnSpc>
              <a:buFont typeface="Arial" panose="020B0604020202020204" pitchFamily="34" charset="0"/>
              <a:buChar char="•"/>
            </a:pPr>
            <a:r>
              <a:rPr sz="3200" spc="1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4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cell</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40" dirty="0">
                <a:solidFill>
                  <a:srgbClr val="181818"/>
                </a:solidFill>
                <a:latin typeface="Calibri" panose="020F0502020204030204" pitchFamily="34" charset="0"/>
                <a:ea typeface="Calibri" panose="020F0502020204030204" pitchFamily="34" charset="0"/>
                <a:cs typeface="Calibri" panose="020F0502020204030204" pitchFamily="34" charset="0"/>
              </a:rPr>
              <a:t>with</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5"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40"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30" dirty="0">
                <a:solidFill>
                  <a:srgbClr val="181818"/>
                </a:solidFill>
                <a:latin typeface="Calibri" panose="020F0502020204030204" pitchFamily="34" charset="0"/>
                <a:ea typeface="Calibri" panose="020F0502020204030204" pitchFamily="34" charset="0"/>
                <a:cs typeface="Calibri" panose="020F0502020204030204" pitchFamily="34" charset="0"/>
              </a:rPr>
              <a:t>Nodal</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5" dirty="0">
                <a:solidFill>
                  <a:srgbClr val="181818"/>
                </a:solidFill>
                <a:latin typeface="Calibri" panose="020F0502020204030204" pitchFamily="34" charset="0"/>
                <a:ea typeface="Calibri" panose="020F0502020204030204" pitchFamily="34" charset="0"/>
                <a:cs typeface="Calibri" panose="020F0502020204030204" pitchFamily="34" charset="0"/>
              </a:rPr>
              <a:t>Officer</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5" dirty="0">
                <a:solidFill>
                  <a:srgbClr val="181818"/>
                </a:solidFill>
                <a:latin typeface="Calibri" panose="020F0502020204030204" pitchFamily="34" charset="0"/>
                <a:ea typeface="Calibri" panose="020F0502020204030204" pitchFamily="34" charset="0"/>
                <a:cs typeface="Calibri" panose="020F0502020204030204" pitchFamily="34" charset="0"/>
              </a:rPr>
              <a:t>appointed</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40" dirty="0">
                <a:solidFill>
                  <a:srgbClr val="181818"/>
                </a:solidFill>
                <a:latin typeface="Calibri" panose="020F0502020204030204" pitchFamily="34" charset="0"/>
                <a:ea typeface="Calibri" panose="020F0502020204030204" pitchFamily="34" charset="0"/>
                <a:cs typeface="Calibri" panose="020F0502020204030204" pitchFamily="34" charset="0"/>
              </a:rPr>
              <a:t>in</a:t>
            </a:r>
            <a:r>
              <a:rPr sz="32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10" dirty="0">
                <a:solidFill>
                  <a:srgbClr val="181818"/>
                </a:solidFill>
                <a:latin typeface="Calibri" panose="020F0502020204030204" pitchFamily="34" charset="0"/>
                <a:ea typeface="Calibri" panose="020F0502020204030204" pitchFamily="34" charset="0"/>
                <a:cs typeface="Calibri" panose="020F0502020204030204" pitchFamily="34" charset="0"/>
              </a:rPr>
              <a:t>all </a:t>
            </a:r>
            <a:r>
              <a:rPr sz="32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54" dirty="0">
                <a:solidFill>
                  <a:srgbClr val="181818"/>
                </a:solidFill>
                <a:latin typeface="Calibri" panose="020F0502020204030204" pitchFamily="34" charset="0"/>
                <a:ea typeface="Calibri" panose="020F0502020204030204" pitchFamily="34" charset="0"/>
                <a:cs typeface="Calibri" panose="020F0502020204030204" pitchFamily="34" charset="0"/>
              </a:rPr>
              <a:t>CEO</a:t>
            </a:r>
            <a:r>
              <a:rPr sz="32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40" dirty="0">
                <a:solidFill>
                  <a:srgbClr val="181818"/>
                </a:solidFill>
                <a:latin typeface="Calibri" panose="020F0502020204030204" pitchFamily="34" charset="0"/>
                <a:ea typeface="Calibri" panose="020F0502020204030204" pitchFamily="34" charset="0"/>
                <a:cs typeface="Calibri" panose="020F0502020204030204" pitchFamily="34" charset="0"/>
              </a:rPr>
              <a:t>offices</a:t>
            </a:r>
            <a:endParaRPr sz="3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object 8"/>
          <p:cNvPicPr/>
          <p:nvPr/>
        </p:nvPicPr>
        <p:blipFill>
          <a:blip r:embed="rId2" cstate="print"/>
          <a:stretch>
            <a:fillRect/>
          </a:stretch>
        </p:blipFill>
        <p:spPr>
          <a:xfrm>
            <a:off x="12538399" y="3390900"/>
            <a:ext cx="5411172" cy="4152878"/>
          </a:xfrm>
          <a:prstGeom prst="rect">
            <a:avLst/>
          </a:prstGeom>
        </p:spPr>
      </p:pic>
      <p:sp>
        <p:nvSpPr>
          <p:cNvPr id="15" name="object 7"/>
          <p:cNvSpPr txBox="1">
            <a:spLocks noGrp="1"/>
          </p:cNvSpPr>
          <p:nvPr>
            <p:ph type="title"/>
          </p:nvPr>
        </p:nvSpPr>
        <p:spPr>
          <a:xfrm>
            <a:off x="0" y="419100"/>
            <a:ext cx="18288000" cy="963725"/>
          </a:xfrm>
          <a:prstGeom prst="rect">
            <a:avLst/>
          </a:prstGeom>
        </p:spPr>
        <p:txBody>
          <a:bodyPr vert="horz" wrap="square" lIns="0" tIns="17145" rIns="0" bIns="0" rtlCol="0">
            <a:spAutoFit/>
          </a:bodyPr>
          <a:lstStyle/>
          <a:p>
            <a:pPr marL="12700">
              <a:lnSpc>
                <a:spcPct val="100000"/>
              </a:lnSpc>
              <a:spcBef>
                <a:spcPts val="135"/>
              </a:spcBef>
            </a:pPr>
            <a:r>
              <a:rPr lang="en-IN" sz="6150" dirty="0" smtClean="0">
                <a:latin typeface="Calibri" panose="020F0502020204030204" pitchFamily="34" charset="0"/>
                <a:ea typeface="Calibri" panose="020F0502020204030204" pitchFamily="34" charset="0"/>
                <a:cs typeface="Calibri" panose="020F0502020204030204" pitchFamily="34" charset="0"/>
              </a:rPr>
              <a:t>ECI </a:t>
            </a:r>
            <a:r>
              <a:rPr lang="en-IN" sz="6150" dirty="0">
                <a:latin typeface="Calibri" panose="020F0502020204030204" pitchFamily="34" charset="0"/>
                <a:ea typeface="Calibri" panose="020F0502020204030204" pitchFamily="34" charset="0"/>
                <a:cs typeface="Calibri" panose="020F0502020204030204" pitchFamily="34" charset="0"/>
              </a:rPr>
              <a:t>presence on Social </a:t>
            </a:r>
            <a:r>
              <a:rPr lang="en-IN" sz="6150" dirty="0" smtClean="0">
                <a:latin typeface="Calibri" panose="020F0502020204030204" pitchFamily="34" charset="0"/>
                <a:ea typeface="Calibri" panose="020F0502020204030204" pitchFamily="34" charset="0"/>
                <a:cs typeface="Calibri" panose="020F0502020204030204" pitchFamily="34" charset="0"/>
              </a:rPr>
              <a:t>Media – Platform details – contd. </a:t>
            </a:r>
            <a:endParaRPr lang="en-IN" sz="615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397;p17"/>
          <p:cNvSpPr>
            <a:spLocks noGrp="1"/>
          </p:cNvSpPr>
          <p:nvPr>
            <p:ph type="sldNum" sz="quarter" idx="4294967295"/>
          </p:nvPr>
        </p:nvSpPr>
        <p:spPr>
          <a:xfrm>
            <a:off x="16944975" y="9326563"/>
            <a:ext cx="1096963" cy="787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50" tIns="182850" rIns="182850" bIns="182850"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buClr>
                <a:srgbClr val="888888"/>
              </a:buClr>
            </a:pPr>
            <a:fld id="{7551A35A-D1C7-874F-8429-A2AB8521AF64}" type="slidenum">
              <a:rPr lang="en-GB">
                <a:solidFill>
                  <a:srgbClr val="888888"/>
                </a:solidFill>
                <a:latin typeface="Open Sans" charset="0"/>
                <a:cs typeface="Open Sans" charset="0"/>
                <a:sym typeface="Open Sans" charset="0"/>
              </a:rPr>
              <a:pPr algn="r" eaLnBrk="1" hangingPunct="1">
                <a:buClr>
                  <a:srgbClr val="888888"/>
                </a:buClr>
              </a:pPr>
              <a:t>32</a:t>
            </a:fld>
            <a:endParaRPr lang="en-US">
              <a:solidFill>
                <a:srgbClr val="888888"/>
              </a:solidFill>
              <a:latin typeface="Open Sans" charset="0"/>
              <a:cs typeface="Open Sans" charset="0"/>
              <a:sym typeface="Open Sans" charset="0"/>
            </a:endParaRPr>
          </a:p>
        </p:txBody>
      </p:sp>
      <p:sp>
        <p:nvSpPr>
          <p:cNvPr id="24" name="Google Shape;398;p17"/>
          <p:cNvSpPr txBox="1">
            <a:spLocks noChangeArrowheads="1"/>
          </p:cNvSpPr>
          <p:nvPr/>
        </p:nvSpPr>
        <p:spPr bwMode="auto">
          <a:xfrm>
            <a:off x="289342" y="185233"/>
            <a:ext cx="17305338" cy="1107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50" tIns="182850" rIns="182850" bIns="18285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GB" sz="4800" b="1" dirty="0">
                <a:solidFill>
                  <a:schemeClr val="tx1"/>
                </a:solidFill>
                <a:latin typeface="Arial"/>
                <a:cs typeface="Arial"/>
                <a:sym typeface="Montserrat" charset="0"/>
              </a:rPr>
              <a:t>SOP for Pre-Poll for </a:t>
            </a:r>
            <a:r>
              <a:rPr lang="en-GB" sz="4800" b="1" dirty="0" smtClean="0">
                <a:solidFill>
                  <a:schemeClr val="tx1"/>
                </a:solidFill>
                <a:latin typeface="Arial"/>
                <a:cs typeface="Arial"/>
                <a:sym typeface="Montserrat" charset="0"/>
              </a:rPr>
              <a:t>Social Media updates </a:t>
            </a:r>
            <a:endParaRPr lang="en-US" sz="4800" b="1" dirty="0">
              <a:solidFill>
                <a:schemeClr val="tx1"/>
              </a:solidFill>
              <a:latin typeface="Arial"/>
              <a:cs typeface="Arial"/>
              <a:sym typeface="Montserrat" charset="0"/>
            </a:endParaRPr>
          </a:p>
        </p:txBody>
      </p:sp>
      <p:sp>
        <p:nvSpPr>
          <p:cNvPr id="25" name="Google Shape;399;p17"/>
          <p:cNvSpPr txBox="1"/>
          <p:nvPr/>
        </p:nvSpPr>
        <p:spPr>
          <a:xfrm>
            <a:off x="289342" y="1261354"/>
            <a:ext cx="17752596" cy="8822868"/>
          </a:xfrm>
          <a:prstGeom prst="rect">
            <a:avLst/>
          </a:prstGeom>
          <a:noFill/>
          <a:ln>
            <a:noFill/>
          </a:ln>
        </p:spPr>
        <p:txBody>
          <a:bodyPr wrap="square" lIns="182850" tIns="182850" rIns="182850" bIns="18285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spcBef>
                <a:spcPts val="2000"/>
              </a:spcBef>
            </a:pPr>
            <a:r>
              <a:rPr lang="en-GB" sz="32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Information</a:t>
            </a:r>
            <a:r>
              <a:rPr lang="en-GB"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 photos and short videos </a:t>
            </a:r>
            <a:r>
              <a:rPr lang="en-GB" sz="32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to </a:t>
            </a:r>
            <a:r>
              <a:rPr lang="en-GB"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be put out about the preparations:</a:t>
            </a:r>
            <a:endPar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endParaRPr>
          </a:p>
          <a:p>
            <a:pPr marL="342900" indent="-342900" eaLnBrk="1" hangingPunct="1">
              <a:spcBef>
                <a:spcPts val="2000"/>
              </a:spcBef>
              <a:buClr>
                <a:srgbClr val="052A6F"/>
              </a:buClr>
              <a:buFont typeface="Wingdings" charset="2"/>
              <a:buChar char="§"/>
            </a:pP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Information regarding magnitude of activity (like number of polling booths, electorates, ACs etc. should be put out from DEO and CEO handles mentioning district and state level data. </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endParaRPr>
          </a:p>
          <a:p>
            <a:pPr marL="342900" indent="-342900" eaLnBrk="1" hangingPunct="1">
              <a:spcBef>
                <a:spcPts val="2000"/>
              </a:spcBef>
              <a:buClr>
                <a:srgbClr val="052A6F"/>
              </a:buClr>
              <a:buFont typeface="Wingdings" charset="2"/>
              <a:buChar char="§"/>
            </a:pP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Dispatch of polling parties along with election material</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endParaRPr>
          </a:p>
          <a:p>
            <a:pPr marL="342900" indent="-342900" eaLnBrk="1" hangingPunct="1">
              <a:spcBef>
                <a:spcPts val="2000"/>
              </a:spcBef>
              <a:buClr>
                <a:srgbClr val="052A6F"/>
              </a:buClr>
              <a:buFont typeface="Wingdings" charset="2"/>
              <a:buChar char="§"/>
            </a:pP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Dispatch of material to various locations including difficult terrain and geographically remote locations, unique polling stations set up, etc.</a:t>
            </a:r>
          </a:p>
          <a:p>
            <a:pPr marL="342900" indent="-342900" eaLnBrk="1" hangingPunct="1">
              <a:spcBef>
                <a:spcPts val="2000"/>
              </a:spcBef>
              <a:buClr>
                <a:srgbClr val="052A6F"/>
              </a:buClr>
              <a:buFont typeface="Wingdings" charset="2"/>
              <a:buChar char="§"/>
            </a:pP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Dispatch of COVID kits like sanitizer, face masks, hand gloves, COVID protocols like sanitization of polling stations</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endParaRPr>
          </a:p>
          <a:p>
            <a:pPr marL="342900" indent="-342900" eaLnBrk="1" hangingPunct="1">
              <a:spcBef>
                <a:spcPts val="2000"/>
              </a:spcBef>
              <a:buClr>
                <a:srgbClr val="052A6F"/>
              </a:buClr>
              <a:buFont typeface="Wingdings" charset="2"/>
              <a:buChar char="§"/>
            </a:pP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Meetings by DEOs/ CEOs if any </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endParaRPr>
          </a:p>
          <a:p>
            <a:pPr marL="342900" indent="-342900" eaLnBrk="1" hangingPunct="1">
              <a:spcBef>
                <a:spcPts val="2000"/>
              </a:spcBef>
              <a:buClr>
                <a:srgbClr val="052A6F"/>
              </a:buClr>
              <a:buFont typeface="Wingdings" charset="2"/>
              <a:buChar char="§"/>
            </a:pP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Other relevant information </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endParaRPr>
          </a:p>
          <a:p>
            <a:pPr eaLnBrk="1" hangingPunct="1">
              <a:spcBef>
                <a:spcPts val="2000"/>
              </a:spcBef>
            </a:pPr>
            <a:r>
              <a:rPr lang="en-GB" sz="3200" b="1" dirty="0" smtClean="0">
                <a:solidFill>
                  <a:srgbClr val="FF3399"/>
                </a:solidFill>
                <a:latin typeface="Calibri" panose="020F0502020204030204" pitchFamily="34" charset="0"/>
                <a:ea typeface="Calibri" panose="020F0502020204030204" pitchFamily="34" charset="0"/>
                <a:cs typeface="Calibri" panose="020F0502020204030204" pitchFamily="34" charset="0"/>
                <a:sym typeface="Montserrat" charset="0"/>
              </a:rPr>
              <a:t>NB 1: The </a:t>
            </a:r>
            <a:r>
              <a:rPr lang="en-GB" sz="3200" b="1" dirty="0">
                <a:solidFill>
                  <a:srgbClr val="FF3399"/>
                </a:solidFill>
                <a:latin typeface="Calibri" panose="020F0502020204030204" pitchFamily="34" charset="0"/>
                <a:ea typeface="Calibri" panose="020F0502020204030204" pitchFamily="34" charset="0"/>
                <a:cs typeface="Calibri" panose="020F0502020204030204" pitchFamily="34" charset="0"/>
                <a:sym typeface="Montserrat" charset="0"/>
              </a:rPr>
              <a:t>efforts should be made to showcase the cultural diversity, uniqueness of the activity, different gender, linguistic, cultural groups etc.</a:t>
            </a:r>
            <a:endParaRPr lang="en-US" sz="3200" dirty="0">
              <a:solidFill>
                <a:srgbClr val="FF3399"/>
              </a:solidFill>
              <a:latin typeface="Calibri" panose="020F0502020204030204" pitchFamily="34" charset="0"/>
              <a:ea typeface="Calibri" panose="020F0502020204030204" pitchFamily="34" charset="0"/>
              <a:cs typeface="Calibri" panose="020F0502020204030204" pitchFamily="34" charset="0"/>
              <a:sym typeface="Montserrat" charset="0"/>
            </a:endParaRPr>
          </a:p>
          <a:p>
            <a:pPr eaLnBrk="1" hangingPunct="1">
              <a:spcBef>
                <a:spcPts val="2000"/>
              </a:spcBef>
            </a:pPr>
            <a:r>
              <a:rPr lang="en-GB" sz="3200" b="1" dirty="0" smtClean="0">
                <a:solidFill>
                  <a:srgbClr val="FF3399"/>
                </a:solidFill>
                <a:latin typeface="Calibri" panose="020F0502020204030204" pitchFamily="34" charset="0"/>
                <a:ea typeface="Calibri" panose="020F0502020204030204" pitchFamily="34" charset="0"/>
                <a:cs typeface="Calibri" panose="020F0502020204030204" pitchFamily="34" charset="0"/>
                <a:sym typeface="Montserrat" charset="0"/>
              </a:rPr>
              <a:t>NB 2: The </a:t>
            </a:r>
            <a:r>
              <a:rPr lang="en-GB" sz="3200" b="1" dirty="0">
                <a:solidFill>
                  <a:srgbClr val="FF3399"/>
                </a:solidFill>
                <a:latin typeface="Calibri" panose="020F0502020204030204" pitchFamily="34" charset="0"/>
                <a:ea typeface="Calibri" panose="020F0502020204030204" pitchFamily="34" charset="0"/>
                <a:cs typeface="Calibri" panose="020F0502020204030204" pitchFamily="34" charset="0"/>
                <a:sym typeface="Montserrat" charset="0"/>
              </a:rPr>
              <a:t>above activity </a:t>
            </a:r>
            <a:r>
              <a:rPr lang="en-GB" sz="3200" b="1" dirty="0" smtClean="0">
                <a:solidFill>
                  <a:srgbClr val="FF3399"/>
                </a:solidFill>
                <a:latin typeface="Calibri" panose="020F0502020204030204" pitchFamily="34" charset="0"/>
                <a:ea typeface="Calibri" panose="020F0502020204030204" pitchFamily="34" charset="0"/>
                <a:cs typeface="Calibri" panose="020F0502020204030204" pitchFamily="34" charset="0"/>
                <a:sym typeface="Montserrat" charset="0"/>
              </a:rPr>
              <a:t>should </a:t>
            </a:r>
            <a:r>
              <a:rPr lang="en-GB" sz="3200" b="1" dirty="0">
                <a:solidFill>
                  <a:srgbClr val="FF3399"/>
                </a:solidFill>
                <a:latin typeface="Calibri" panose="020F0502020204030204" pitchFamily="34" charset="0"/>
                <a:ea typeface="Calibri" panose="020F0502020204030204" pitchFamily="34" charset="0"/>
                <a:cs typeface="Calibri" panose="020F0502020204030204" pitchFamily="34" charset="0"/>
                <a:sym typeface="Montserrat" charset="0"/>
              </a:rPr>
              <a:t>start at </a:t>
            </a:r>
            <a:r>
              <a:rPr lang="en-GB" sz="3200" b="1" dirty="0" smtClean="0">
                <a:solidFill>
                  <a:srgbClr val="FF3399"/>
                </a:solidFill>
                <a:latin typeface="Calibri" panose="020F0502020204030204" pitchFamily="34" charset="0"/>
                <a:ea typeface="Calibri" panose="020F0502020204030204" pitchFamily="34" charset="0"/>
                <a:cs typeface="Calibri" panose="020F0502020204030204" pitchFamily="34" charset="0"/>
                <a:sym typeface="Montserrat" charset="0"/>
              </a:rPr>
              <a:t>8 AM.</a:t>
            </a:r>
            <a:endParaRPr lang="en-US" dirty="0">
              <a:solidFill>
                <a:schemeClr val="tx1"/>
              </a:solidFill>
              <a:latin typeface="Arial"/>
              <a:cs typeface="Arial"/>
            </a:endParaRPr>
          </a:p>
        </p:txBody>
      </p:sp>
    </p:spTree>
    <p:extLst>
      <p:ext uri="{BB962C8B-B14F-4D97-AF65-F5344CB8AC3E}">
        <p14:creationId xmlns:p14="http://schemas.microsoft.com/office/powerpoint/2010/main" val="1383682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05;g1292cd7a6c5_1_80"/>
          <p:cNvSpPr txBox="1">
            <a:spLocks noChangeArrowheads="1"/>
          </p:cNvSpPr>
          <p:nvPr/>
        </p:nvSpPr>
        <p:spPr bwMode="auto">
          <a:xfrm>
            <a:off x="0" y="266700"/>
            <a:ext cx="17305338" cy="1107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50" tIns="182850" rIns="182850" bIns="18285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GB" sz="4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SOP for Polling Day for </a:t>
            </a:r>
            <a:r>
              <a:rPr lang="en-GB" sz="48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rPr>
              <a:t>Social Media updates </a:t>
            </a:r>
            <a:endPar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Montserrat" charset="0"/>
            </a:endParaRPr>
          </a:p>
        </p:txBody>
      </p:sp>
      <p:sp>
        <p:nvSpPr>
          <p:cNvPr id="2" name="TextBox 1"/>
          <p:cNvSpPr txBox="1"/>
          <p:nvPr/>
        </p:nvSpPr>
        <p:spPr>
          <a:xfrm>
            <a:off x="32656" y="1540956"/>
            <a:ext cx="18255343" cy="8925520"/>
          </a:xfrm>
          <a:prstGeom prst="rect">
            <a:avLst/>
          </a:prstGeom>
          <a:noFill/>
        </p:spPr>
        <p:txBody>
          <a:bodyPr wrap="square" rtlCol="0">
            <a:spAutoFit/>
          </a:bodyPr>
          <a:lstStyle/>
          <a:p>
            <a:r>
              <a:rPr lang="en-GB" sz="2800" b="1" dirty="0" smtClean="0">
                <a:latin typeface="Calibri" panose="020F0502020204030204" pitchFamily="34" charset="0"/>
                <a:ea typeface="Calibri" panose="020F0502020204030204" pitchFamily="34" charset="0"/>
                <a:cs typeface="Calibri" panose="020F0502020204030204" pitchFamily="34" charset="0"/>
              </a:rPr>
              <a:t>Information</a:t>
            </a:r>
            <a:r>
              <a:rPr lang="en-GB" sz="2800" b="1" dirty="0">
                <a:latin typeface="Calibri" panose="020F0502020204030204" pitchFamily="34" charset="0"/>
                <a:ea typeface="Calibri" panose="020F0502020204030204" pitchFamily="34" charset="0"/>
                <a:cs typeface="Calibri" panose="020F0502020204030204" pitchFamily="34" charset="0"/>
              </a:rPr>
              <a:t>, photos and short videos </a:t>
            </a:r>
            <a:r>
              <a:rPr lang="en-GB" sz="2800" b="1" dirty="0" smtClean="0">
                <a:latin typeface="Calibri" panose="020F0502020204030204" pitchFamily="34" charset="0"/>
                <a:ea typeface="Calibri" panose="020F0502020204030204" pitchFamily="34" charset="0"/>
                <a:cs typeface="Calibri" panose="020F0502020204030204" pitchFamily="34" charset="0"/>
              </a:rPr>
              <a:t>to </a:t>
            </a:r>
            <a:r>
              <a:rPr lang="en-GB" sz="2800" b="1" dirty="0">
                <a:latin typeface="Calibri" panose="020F0502020204030204" pitchFamily="34" charset="0"/>
                <a:ea typeface="Calibri" panose="020F0502020204030204" pitchFamily="34" charset="0"/>
                <a:cs typeface="Calibri" panose="020F0502020204030204" pitchFamily="34" charset="0"/>
              </a:rPr>
              <a:t>be put out on various social media platforms of DEOs/ CEO:</a:t>
            </a:r>
          </a:p>
          <a:p>
            <a:pPr marL="285750" indent="-285750">
              <a:lnSpc>
                <a:spcPct val="150000"/>
              </a:lnSpc>
              <a:buFont typeface="Wingdings" charset="2"/>
              <a:buChar char="§"/>
            </a:pPr>
            <a:r>
              <a:rPr lang="en-GB" sz="2800" dirty="0" smtClean="0">
                <a:latin typeface="Calibri" panose="020F0502020204030204" pitchFamily="34" charset="0"/>
                <a:ea typeface="Calibri" panose="020F0502020204030204" pitchFamily="34" charset="0"/>
                <a:cs typeface="Calibri" panose="020F0502020204030204" pitchFamily="34" charset="0"/>
              </a:rPr>
              <a:t>As </a:t>
            </a:r>
            <a:r>
              <a:rPr lang="en-GB" sz="2800" dirty="0">
                <a:latin typeface="Calibri" panose="020F0502020204030204" pitchFamily="34" charset="0"/>
                <a:ea typeface="Calibri" panose="020F0502020204030204" pitchFamily="34" charset="0"/>
                <a:cs typeface="Calibri" panose="020F0502020204030204" pitchFamily="34" charset="0"/>
              </a:rPr>
              <a:t>a standard protocol, photos/ information regarding peaceful voting in various polling booths: </a:t>
            </a:r>
          </a:p>
          <a:p>
            <a:pPr marL="342900" indent="-342900">
              <a:lnSpc>
                <a:spcPct val="150000"/>
              </a:lnSpc>
              <a:buFont typeface="Wingdings" charset="2"/>
              <a:buChar char="§"/>
            </a:pPr>
            <a:r>
              <a:rPr lang="en-US" sz="2800" dirty="0" smtClean="0">
                <a:latin typeface="Calibri" panose="020F0502020204030204" pitchFamily="34" charset="0"/>
                <a:ea typeface="Calibri" panose="020F0502020204030204" pitchFamily="34" charset="0"/>
                <a:cs typeface="Calibri" panose="020F0502020204030204" pitchFamily="34" charset="0"/>
              </a:rPr>
              <a:t>Photos </a:t>
            </a:r>
            <a:r>
              <a:rPr lang="en-US" sz="2800" dirty="0">
                <a:latin typeface="Calibri" panose="020F0502020204030204" pitchFamily="34" charset="0"/>
                <a:ea typeface="Calibri" panose="020F0502020204030204" pitchFamily="34" charset="0"/>
                <a:cs typeface="Calibri" panose="020F0502020204030204" pitchFamily="34" charset="0"/>
              </a:rPr>
              <a:t>on PwD and elderly persons being assisted by ECI officials, participation of different categories of voters including Women, first time voters, centenarian voters, Third gender voters , etc. </a:t>
            </a:r>
          </a:p>
          <a:p>
            <a:pPr marL="342900" indent="-342900">
              <a:lnSpc>
                <a:spcPct val="150000"/>
              </a:lnSpc>
              <a:buFont typeface="Wingdings" charset="2"/>
              <a:buChar char="§"/>
            </a:pPr>
            <a:r>
              <a:rPr lang="en-US" sz="2800" dirty="0" smtClean="0">
                <a:latin typeface="Calibri" panose="020F0502020204030204" pitchFamily="34" charset="0"/>
                <a:ea typeface="Calibri" panose="020F0502020204030204" pitchFamily="34" charset="0"/>
                <a:cs typeface="Calibri" panose="020F0502020204030204" pitchFamily="34" charset="0"/>
              </a:rPr>
              <a:t>Assured </a:t>
            </a:r>
            <a:r>
              <a:rPr lang="en-US" sz="2800" dirty="0">
                <a:latin typeface="Calibri" panose="020F0502020204030204" pitchFamily="34" charset="0"/>
                <a:ea typeface="Calibri" panose="020F0502020204030204" pitchFamily="34" charset="0"/>
                <a:cs typeface="Calibri" panose="020F0502020204030204" pitchFamily="34" charset="0"/>
              </a:rPr>
              <a:t>Minimum Facilities at PS, Facilities like Pick &amp; Drop facility, Wheelchairs at PS, etc.</a:t>
            </a:r>
          </a:p>
          <a:p>
            <a:pPr marL="342900" indent="-342900">
              <a:lnSpc>
                <a:spcPct val="150000"/>
              </a:lnSpc>
              <a:buFont typeface="Wingdings" charset="2"/>
              <a:buChar char="§"/>
            </a:pPr>
            <a:r>
              <a:rPr lang="en-US" sz="2800" dirty="0" smtClean="0">
                <a:latin typeface="Calibri" panose="020F0502020204030204" pitchFamily="34" charset="0"/>
                <a:ea typeface="Calibri" panose="020F0502020204030204" pitchFamily="34" charset="0"/>
                <a:cs typeface="Calibri" panose="020F0502020204030204" pitchFamily="34" charset="0"/>
              </a:rPr>
              <a:t>Special Polling Stations - Model </a:t>
            </a:r>
            <a:r>
              <a:rPr lang="en-US" sz="2800" dirty="0">
                <a:latin typeface="Calibri" panose="020F0502020204030204" pitchFamily="34" charset="0"/>
                <a:ea typeface="Calibri" panose="020F0502020204030204" pitchFamily="34" charset="0"/>
                <a:cs typeface="Calibri" panose="020F0502020204030204" pitchFamily="34" charset="0"/>
              </a:rPr>
              <a:t>polling stations, all women booths, PwD managed polling stations, Youth managed polling stations</a:t>
            </a:r>
          </a:p>
          <a:p>
            <a:pPr marL="342900" indent="-342900">
              <a:lnSpc>
                <a:spcPct val="150000"/>
              </a:lnSpc>
              <a:buFont typeface="Wingdings" charset="2"/>
              <a:buChar char="§"/>
            </a:pPr>
            <a:r>
              <a:rPr lang="en-US" sz="2800" dirty="0" smtClean="0">
                <a:latin typeface="Calibri" panose="020F0502020204030204" pitchFamily="34" charset="0"/>
                <a:ea typeface="Calibri" panose="020F0502020204030204" pitchFamily="34" charset="0"/>
                <a:cs typeface="Calibri" panose="020F0502020204030204" pitchFamily="34" charset="0"/>
              </a:rPr>
              <a:t>Information </a:t>
            </a:r>
            <a:r>
              <a:rPr lang="en-US" sz="2800" dirty="0">
                <a:latin typeface="Calibri" panose="020F0502020204030204" pitchFamily="34" charset="0"/>
                <a:ea typeface="Calibri" panose="020F0502020204030204" pitchFamily="34" charset="0"/>
                <a:cs typeface="Calibri" panose="020F0502020204030204" pitchFamily="34" charset="0"/>
              </a:rPr>
              <a:t>photos on arrangements for COVID Appropriate Behavior like maintaining Social Distancing, hand sanitizers at polling booths(arrangements as per instructions, if any)</a:t>
            </a:r>
          </a:p>
          <a:p>
            <a:pPr marL="342900" indent="-342900">
              <a:lnSpc>
                <a:spcPct val="150000"/>
              </a:lnSpc>
              <a:buFont typeface="Wingdings" charset="2"/>
              <a:buChar char="§"/>
            </a:pPr>
            <a:r>
              <a:rPr lang="en-US" sz="2800" dirty="0" smtClean="0">
                <a:latin typeface="Calibri" panose="020F0502020204030204" pitchFamily="34" charset="0"/>
                <a:ea typeface="Calibri" panose="020F0502020204030204" pitchFamily="34" charset="0"/>
                <a:cs typeface="Calibri" panose="020F0502020204030204" pitchFamily="34" charset="0"/>
              </a:rPr>
              <a:t>Any </a:t>
            </a:r>
            <a:r>
              <a:rPr lang="en-US" sz="2800" dirty="0">
                <a:latin typeface="Calibri" panose="020F0502020204030204" pitchFamily="34" charset="0"/>
                <a:ea typeface="Calibri" panose="020F0502020204030204" pitchFamily="34" charset="0"/>
                <a:cs typeface="Calibri" panose="020F0502020204030204" pitchFamily="34" charset="0"/>
              </a:rPr>
              <a:t>other unique photos/information/videos etc.</a:t>
            </a:r>
          </a:p>
          <a:p>
            <a:pPr marL="342900" indent="-342900">
              <a:buFont typeface="Wingdings" charset="2"/>
              <a:buChar char="§"/>
            </a:pPr>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b="1" dirty="0" smtClean="0">
                <a:solidFill>
                  <a:srgbClr val="FF3399"/>
                </a:solidFill>
                <a:latin typeface="Calibri" panose="020F0502020204030204" pitchFamily="34" charset="0"/>
                <a:ea typeface="Calibri" panose="020F0502020204030204" pitchFamily="34" charset="0"/>
                <a:cs typeface="Calibri" panose="020F0502020204030204" pitchFamily="34" charset="0"/>
              </a:rPr>
              <a:t>NB 1: The </a:t>
            </a:r>
            <a:r>
              <a:rPr lang="en-GB" sz="2800" b="1" dirty="0">
                <a:solidFill>
                  <a:srgbClr val="FF3399"/>
                </a:solidFill>
                <a:latin typeface="Calibri" panose="020F0502020204030204" pitchFamily="34" charset="0"/>
                <a:ea typeface="Calibri" panose="020F0502020204030204" pitchFamily="34" charset="0"/>
                <a:cs typeface="Calibri" panose="020F0502020204030204" pitchFamily="34" charset="0"/>
              </a:rPr>
              <a:t>above activity should start at </a:t>
            </a:r>
            <a:r>
              <a:rPr lang="en-GB" sz="2800" b="1" dirty="0" smtClean="0">
                <a:solidFill>
                  <a:srgbClr val="FF3399"/>
                </a:solidFill>
                <a:latin typeface="Calibri" panose="020F0502020204030204" pitchFamily="34" charset="0"/>
                <a:ea typeface="Calibri" panose="020F0502020204030204" pitchFamily="34" charset="0"/>
                <a:cs typeface="Calibri" panose="020F0502020204030204" pitchFamily="34" charset="0"/>
              </a:rPr>
              <a:t>7 AM -7.30 AM.</a:t>
            </a:r>
            <a:endParaRPr lang="en-GB" sz="2800" b="1" dirty="0">
              <a:solidFill>
                <a:srgbClr val="FF3399"/>
              </a:solidFill>
              <a:latin typeface="Calibri" panose="020F0502020204030204" pitchFamily="34" charset="0"/>
              <a:ea typeface="Calibri" panose="020F0502020204030204" pitchFamily="34" charset="0"/>
              <a:cs typeface="Calibri" panose="020F0502020204030204" pitchFamily="34" charset="0"/>
            </a:endParaRPr>
          </a:p>
          <a:p>
            <a:endParaRPr lang="en-GB" sz="2800" b="1" dirty="0">
              <a:solidFill>
                <a:srgbClr val="FF3399"/>
              </a:solidFill>
              <a:latin typeface="Calibri" panose="020F0502020204030204" pitchFamily="34" charset="0"/>
              <a:ea typeface="Calibri" panose="020F0502020204030204" pitchFamily="34" charset="0"/>
              <a:cs typeface="Calibri" panose="020F0502020204030204" pitchFamily="34" charset="0"/>
            </a:endParaRPr>
          </a:p>
          <a:p>
            <a:r>
              <a:rPr lang="en-GB" sz="2800" b="1" dirty="0" smtClean="0">
                <a:solidFill>
                  <a:srgbClr val="FF3399"/>
                </a:solidFill>
                <a:latin typeface="Calibri" panose="020F0502020204030204" pitchFamily="34" charset="0"/>
                <a:ea typeface="Calibri" panose="020F0502020204030204" pitchFamily="34" charset="0"/>
                <a:cs typeface="Calibri" panose="020F0502020204030204" pitchFamily="34" charset="0"/>
              </a:rPr>
              <a:t>NB 2: The </a:t>
            </a:r>
            <a:r>
              <a:rPr lang="en-GB" sz="2800" b="1" dirty="0">
                <a:solidFill>
                  <a:srgbClr val="FF3399"/>
                </a:solidFill>
                <a:latin typeface="Calibri" panose="020F0502020204030204" pitchFamily="34" charset="0"/>
                <a:ea typeface="Calibri" panose="020F0502020204030204" pitchFamily="34" charset="0"/>
                <a:cs typeface="Calibri" panose="020F0502020204030204" pitchFamily="34" charset="0"/>
              </a:rPr>
              <a:t>updates should be shared at regular intervals, every two hours, to the local/ regional media along with social media updates. </a:t>
            </a: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9260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14601"/>
            <a:ext cx="18288000" cy="5262979"/>
          </a:xfrm>
          <a:prstGeom prst="rect">
            <a:avLst/>
          </a:prstGeom>
          <a:noFill/>
        </p:spPr>
        <p:txBody>
          <a:bodyPr wrap="square" rtlCol="0">
            <a:spAutoFit/>
          </a:bodyPr>
          <a:lstStyle/>
          <a:p>
            <a:pPr algn="just">
              <a:spcAft>
                <a:spcPts val="1800"/>
              </a:spcAft>
              <a:tabLst>
                <a:tab pos="507207" algn="l"/>
              </a:tabLst>
            </a:pPr>
            <a:r>
              <a:rPr lang="en-US" sz="24900" dirty="0"/>
              <a:t>Part – </a:t>
            </a:r>
            <a:r>
              <a:rPr lang="en-US" sz="24900" dirty="0" smtClean="0"/>
              <a:t>F</a:t>
            </a:r>
            <a:endParaRPr lang="en-US" sz="24900" dirty="0"/>
          </a:p>
          <a:p>
            <a:pPr>
              <a:spcAft>
                <a:spcPts val="1800"/>
              </a:spcAft>
              <a:tabLst>
                <a:tab pos="507207" algn="l"/>
              </a:tabLst>
            </a:pPr>
            <a:r>
              <a:rPr lang="en-IN" sz="7200" dirty="0" smtClean="0">
                <a:latin typeface="Calibri" panose="020F0502020204030204" pitchFamily="34" charset="0"/>
                <a:ea typeface="Calibri" panose="020F0502020204030204" pitchFamily="34" charset="0"/>
                <a:cs typeface="Calibri" panose="020F0502020204030204" pitchFamily="34" charset="0"/>
              </a:rPr>
              <a:t>Engaging with voters digitally</a:t>
            </a:r>
            <a:endParaRPr lang="en-IN" sz="7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385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470729"/>
            <a:ext cx="13487400" cy="8322791"/>
          </a:xfrm>
          <a:prstGeom prst="rect">
            <a:avLst/>
          </a:prstGeom>
        </p:spPr>
        <p:txBody>
          <a:bodyPr vert="horz" wrap="square" lIns="0" tIns="12700" rIns="0" bIns="0" rtlCol="0">
            <a:spAutoFit/>
          </a:bodyPr>
          <a:lstStyle/>
          <a:p>
            <a:pPr marL="469900" indent="-457200">
              <a:lnSpc>
                <a:spcPct val="150000"/>
              </a:lnSpc>
              <a:spcBef>
                <a:spcPts val="100"/>
              </a:spcBef>
              <a:buFont typeface="Arial" panose="020B0604020202020204" pitchFamily="34" charset="0"/>
              <a:buChar char="•"/>
            </a:pPr>
            <a:r>
              <a:rPr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Enhancing</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0" dirty="0">
                <a:solidFill>
                  <a:srgbClr val="181818"/>
                </a:solidFill>
                <a:latin typeface="Calibri" panose="020F0502020204030204" pitchFamily="34" charset="0"/>
                <a:ea typeface="Calibri" panose="020F0502020204030204" pitchFamily="34" charset="0"/>
                <a:cs typeface="Calibri" panose="020F0502020204030204" pitchFamily="34" charset="0"/>
              </a:rPr>
              <a:t>engagement</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Crowdsourcing</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ideas-</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Creativity</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talent</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citizens</a:t>
            </a:r>
            <a:endParaRPr sz="3600" dirty="0">
              <a:latin typeface="Calibri" panose="020F0502020204030204" pitchFamily="34" charset="0"/>
              <a:ea typeface="Calibri" panose="020F0502020204030204" pitchFamily="34" charset="0"/>
              <a:cs typeface="Calibri" panose="020F0502020204030204" pitchFamily="34" charset="0"/>
            </a:endParaRPr>
          </a:p>
          <a:p>
            <a:pPr marL="469900" marR="5080" indent="-457200">
              <a:lnSpc>
                <a:spcPct val="150000"/>
              </a:lnSpc>
              <a:buFont typeface="Arial" panose="020B0604020202020204" pitchFamily="34" charset="0"/>
              <a:buChar char="•"/>
              <a:tabLst>
                <a:tab pos="4645660" algn="l"/>
              </a:tabLst>
            </a:pPr>
            <a:r>
              <a:rPr sz="3600" spc="-7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National</a:t>
            </a:r>
            <a:r>
              <a:rPr sz="3600" spc="-10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Voter</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Awareness</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Contest</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2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a:t>
            </a:r>
            <a:r>
              <a:rPr sz="3600" spc="-9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65" dirty="0">
                <a:solidFill>
                  <a:srgbClr val="181818"/>
                </a:solidFill>
                <a:latin typeface="Calibri" panose="020F0502020204030204" pitchFamily="34" charset="0"/>
                <a:ea typeface="Calibri" panose="020F0502020204030204" pitchFamily="34" charset="0"/>
                <a:cs typeface="Calibri" panose="020F0502020204030204" pitchFamily="34" charset="0"/>
              </a:rPr>
              <a:t>‘My</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0" dirty="0">
                <a:solidFill>
                  <a:srgbClr val="181818"/>
                </a:solidFill>
                <a:latin typeface="Calibri" panose="020F0502020204030204" pitchFamily="34" charset="0"/>
                <a:ea typeface="Calibri" panose="020F0502020204030204" pitchFamily="34" charset="0"/>
                <a:cs typeface="Calibri" panose="020F0502020204030204" pitchFamily="34" charset="0"/>
              </a:rPr>
              <a:t>Vote</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is </a:t>
            </a:r>
            <a:r>
              <a:rPr sz="3600" spc="-210" dirty="0">
                <a:solidFill>
                  <a:srgbClr val="181818"/>
                </a:solidFill>
                <a:latin typeface="Calibri" panose="020F0502020204030204" pitchFamily="34" charset="0"/>
                <a:ea typeface="Calibri" panose="020F0502020204030204" pitchFamily="34" charset="0"/>
                <a:cs typeface="Calibri" panose="020F0502020204030204" pitchFamily="34" charset="0"/>
              </a:rPr>
              <a:t>my</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Future-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Power</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One</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Vote’</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Launched</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0"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4" dirty="0">
                <a:solidFill>
                  <a:srgbClr val="181818"/>
                </a:solidFill>
                <a:latin typeface="Calibri" panose="020F0502020204030204" pitchFamily="34" charset="0"/>
                <a:ea typeface="Calibri" panose="020F0502020204030204" pitchFamily="34" charset="0"/>
                <a:cs typeface="Calibri" panose="020F0502020204030204" pitchFamily="34" charset="0"/>
              </a:rPr>
              <a:t>the </a:t>
            </a:r>
            <a:r>
              <a:rPr sz="3600" spc="-9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 dirty="0">
                <a:solidFill>
                  <a:srgbClr val="181818"/>
                </a:solidFill>
                <a:latin typeface="Calibri" panose="020F0502020204030204" pitchFamily="34" charset="0"/>
                <a:ea typeface="Calibri" panose="020F0502020204030204" pitchFamily="34" charset="0"/>
                <a:cs typeface="Calibri" panose="020F0502020204030204" pitchFamily="34" charset="0"/>
              </a:rPr>
              <a:t>occasion</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NVD</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29" dirty="0">
                <a:solidFill>
                  <a:srgbClr val="181818"/>
                </a:solidFill>
                <a:latin typeface="Calibri" panose="020F0502020204030204" pitchFamily="34" charset="0"/>
                <a:ea typeface="Calibri" panose="020F0502020204030204" pitchFamily="34" charset="0"/>
                <a:cs typeface="Calibri" panose="020F0502020204030204" pitchFamily="34" charset="0"/>
              </a:rPr>
              <a:t>2022</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0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i.e.</a:t>
            </a:r>
            <a:r>
              <a:rPr lang="en-GB" sz="3600" spc="-20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Jan</a:t>
            </a:r>
            <a:r>
              <a:rPr sz="3600" spc="-10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5" dirty="0">
                <a:solidFill>
                  <a:srgbClr val="181818"/>
                </a:solidFill>
                <a:latin typeface="Calibri" panose="020F0502020204030204" pitchFamily="34" charset="0"/>
                <a:ea typeface="Calibri" panose="020F0502020204030204" pitchFamily="34" charset="0"/>
                <a:cs typeface="Calibri" panose="020F0502020204030204" pitchFamily="34" charset="0"/>
              </a:rPr>
              <a:t>25,</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29" dirty="0" smtClean="0">
                <a:solidFill>
                  <a:srgbClr val="181818"/>
                </a:solidFill>
                <a:latin typeface="Calibri" panose="020F0502020204030204" pitchFamily="34" charset="0"/>
                <a:ea typeface="Calibri" panose="020F0502020204030204" pitchFamily="34" charset="0"/>
                <a:cs typeface="Calibri" panose="020F0502020204030204" pitchFamily="34" charset="0"/>
              </a:rPr>
              <a:t>2022</a:t>
            </a:r>
            <a:endParaRPr lang="en-GB" sz="3600" spc="229"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469900" marR="5080" indent="-457200">
              <a:lnSpc>
                <a:spcPct val="150000"/>
              </a:lnSpc>
              <a:buFont typeface="Arial" panose="020B0604020202020204" pitchFamily="34" charset="0"/>
              <a:buChar char="•"/>
              <a:tabLst>
                <a:tab pos="4645660" algn="l"/>
              </a:tabLst>
            </a:pPr>
            <a:r>
              <a:rPr lang="en-GB" sz="3600" spc="-12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Five</a:t>
            </a:r>
            <a:r>
              <a:rPr lang="en-GB" sz="3600" spc="-9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categories</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70" dirty="0">
                <a:solidFill>
                  <a:srgbClr val="181818"/>
                </a:solidFill>
                <a:latin typeface="Calibri" panose="020F0502020204030204" pitchFamily="34" charset="0"/>
                <a:ea typeface="Calibri" panose="020F0502020204030204" pitchFamily="34" charset="0"/>
                <a:cs typeface="Calibri" panose="020F0502020204030204" pitchFamily="34" charset="0"/>
              </a:rPr>
              <a:t>engage</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tap</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14"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talent</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25" dirty="0">
                <a:solidFill>
                  <a:srgbClr val="181818"/>
                </a:solidFill>
                <a:latin typeface="Calibri" panose="020F0502020204030204" pitchFamily="34" charset="0"/>
                <a:ea typeface="Calibri" panose="020F0502020204030204" pitchFamily="34" charset="0"/>
                <a:cs typeface="Calibri" panose="020F0502020204030204" pitchFamily="34" charset="0"/>
              </a:rPr>
              <a:t>creativity</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citizens</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Quiz,</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dirty="0">
                <a:solidFill>
                  <a:srgbClr val="181818"/>
                </a:solidFill>
                <a:latin typeface="Calibri" panose="020F0502020204030204" pitchFamily="34" charset="0"/>
                <a:ea typeface="Calibri" panose="020F0502020204030204" pitchFamily="34" charset="0"/>
                <a:cs typeface="Calibri" panose="020F0502020204030204" pitchFamily="34" charset="0"/>
              </a:rPr>
              <a:t>Song,</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Video,</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50" dirty="0">
                <a:solidFill>
                  <a:srgbClr val="181818"/>
                </a:solidFill>
                <a:latin typeface="Calibri" panose="020F0502020204030204" pitchFamily="34" charset="0"/>
                <a:ea typeface="Calibri" panose="020F0502020204030204" pitchFamily="34" charset="0"/>
                <a:cs typeface="Calibri" panose="020F0502020204030204" pitchFamily="34" charset="0"/>
              </a:rPr>
              <a:t>Slogan</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lang="en-GB" sz="3600" spc="-9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70" dirty="0">
                <a:solidFill>
                  <a:srgbClr val="181818"/>
                </a:solidFill>
                <a:latin typeface="Calibri" panose="020F0502020204030204" pitchFamily="34" charset="0"/>
                <a:ea typeface="Calibri" panose="020F0502020204030204" pitchFamily="34" charset="0"/>
                <a:cs typeface="Calibri" panose="020F0502020204030204" pitchFamily="34" charset="0"/>
              </a:rPr>
              <a:t>poster</a:t>
            </a:r>
            <a:r>
              <a:rPr lang="en-GB" sz="3600" spc="-10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6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contests</a:t>
            </a:r>
          </a:p>
          <a:p>
            <a:pPr marL="469900" marR="5080" indent="-457200">
              <a:lnSpc>
                <a:spcPct val="150000"/>
              </a:lnSpc>
              <a:buFont typeface="Arial" panose="020B0604020202020204" pitchFamily="34" charset="0"/>
              <a:buChar char="•"/>
              <a:tabLst>
                <a:tab pos="4645660" algn="l"/>
              </a:tabLst>
            </a:pPr>
            <a:r>
              <a:rPr lang="en-GB" sz="3600" spc="-2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Contest</a:t>
            </a:r>
            <a:r>
              <a:rPr lang="en-GB" sz="36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50" dirty="0">
                <a:solidFill>
                  <a:srgbClr val="181818"/>
                </a:solidFill>
                <a:latin typeface="Calibri" panose="020F0502020204030204" pitchFamily="34" charset="0"/>
                <a:ea typeface="Calibri" panose="020F0502020204030204" pitchFamily="34" charset="0"/>
                <a:cs typeface="Calibri" panose="020F0502020204030204" pitchFamily="34" charset="0"/>
              </a:rPr>
              <a:t>classified</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20" dirty="0">
                <a:solidFill>
                  <a:srgbClr val="181818"/>
                </a:solidFill>
                <a:latin typeface="Calibri" panose="020F0502020204030204" pitchFamily="34" charset="0"/>
                <a:ea typeface="Calibri" panose="020F0502020204030204" pitchFamily="34" charset="0"/>
                <a:cs typeface="Calibri" panose="020F0502020204030204" pitchFamily="34" charset="0"/>
              </a:rPr>
              <a:t>into</a:t>
            </a:r>
            <a:r>
              <a:rPr lang="en-GB"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20" dirty="0">
                <a:solidFill>
                  <a:srgbClr val="181818"/>
                </a:solidFill>
                <a:latin typeface="Calibri" panose="020F0502020204030204" pitchFamily="34" charset="0"/>
                <a:ea typeface="Calibri" panose="020F0502020204030204" pitchFamily="34" charset="0"/>
                <a:cs typeface="Calibri" panose="020F0502020204030204" pitchFamily="34" charset="0"/>
              </a:rPr>
              <a:t>three</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categories</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lang="en-GB"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participants</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25" dirty="0">
                <a:solidFill>
                  <a:srgbClr val="181818"/>
                </a:solidFill>
                <a:latin typeface="Calibri" panose="020F0502020204030204" pitchFamily="34" charset="0"/>
                <a:ea typeface="Calibri" panose="020F0502020204030204" pitchFamily="34" charset="0"/>
                <a:cs typeface="Calibri" panose="020F0502020204030204" pitchFamily="34" charset="0"/>
              </a:rPr>
              <a:t>Amateur,</a:t>
            </a:r>
            <a:r>
              <a:rPr lang="en-GB"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70" dirty="0">
                <a:solidFill>
                  <a:srgbClr val="181818"/>
                </a:solidFill>
                <a:latin typeface="Calibri" panose="020F0502020204030204" pitchFamily="34" charset="0"/>
                <a:ea typeface="Calibri" panose="020F0502020204030204" pitchFamily="34" charset="0"/>
                <a:cs typeface="Calibri" panose="020F0502020204030204" pitchFamily="34" charset="0"/>
              </a:rPr>
              <a:t>Professional</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lang="en-GB"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2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Institutional</a:t>
            </a:r>
          </a:p>
          <a:p>
            <a:pPr marL="469900" marR="5080" indent="-457200">
              <a:lnSpc>
                <a:spcPct val="150000"/>
              </a:lnSpc>
              <a:buFont typeface="Arial" panose="020B0604020202020204" pitchFamily="34" charset="0"/>
              <a:buChar char="•"/>
              <a:tabLst>
                <a:tab pos="4645660" algn="l"/>
              </a:tabLst>
            </a:pPr>
            <a:r>
              <a:rPr lang="en-GB" sz="3600" spc="-6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Exciting</a:t>
            </a:r>
            <a:r>
              <a:rPr lang="en-GB" sz="3600" spc="-8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Cash</a:t>
            </a:r>
            <a:r>
              <a:rPr lang="en-GB"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Prizes</a:t>
            </a:r>
            <a:r>
              <a:rPr lang="en-GB"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lang="en-GB"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60" dirty="0">
                <a:solidFill>
                  <a:srgbClr val="181818"/>
                </a:solidFill>
                <a:latin typeface="Calibri" panose="020F0502020204030204" pitchFamily="34" charset="0"/>
                <a:ea typeface="Calibri" panose="020F0502020204030204" pitchFamily="34" charset="0"/>
                <a:cs typeface="Calibri" panose="020F0502020204030204" pitchFamily="34" charset="0"/>
              </a:rPr>
              <a:t>rewards</a:t>
            </a:r>
            <a:r>
              <a:rPr lang="en-GB"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for</a:t>
            </a:r>
            <a:r>
              <a:rPr lang="en-GB"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14"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lang="en-GB"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3600" spc="-13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winners.</a:t>
            </a:r>
            <a:r>
              <a:rPr lang="en-GB" sz="3600" spc="-8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(more details at </a:t>
            </a:r>
            <a:r>
              <a:rPr lang="en-GB" sz="36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hlinkClick r:id="rId2"/>
              </a:rPr>
              <a:t>https</a:t>
            </a:r>
            <a:r>
              <a:rPr lang="en-GB" sz="3600" spc="-85" dirty="0">
                <a:solidFill>
                  <a:srgbClr val="181818"/>
                </a:solidFill>
                <a:latin typeface="Calibri" panose="020F0502020204030204" pitchFamily="34" charset="0"/>
                <a:ea typeface="Calibri" panose="020F0502020204030204" pitchFamily="34" charset="0"/>
                <a:cs typeface="Calibri" panose="020F0502020204030204" pitchFamily="34" charset="0"/>
                <a:hlinkClick r:id="rId2"/>
              </a:rPr>
              <a:t>://ecisveep.nic.in/contest</a:t>
            </a:r>
            <a:r>
              <a:rPr lang="en-GB" sz="36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hlinkClick r:id="rId2"/>
              </a:rPr>
              <a:t>/</a:t>
            </a:r>
            <a:r>
              <a:rPr lang="en-GB" sz="36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endParaRPr sz="3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14413076" y="5448300"/>
            <a:ext cx="3514724" cy="2438399"/>
          </a:xfrm>
          <a:prstGeom prst="rect">
            <a:avLst/>
          </a:prstGeom>
        </p:spPr>
      </p:pic>
      <p:sp>
        <p:nvSpPr>
          <p:cNvPr id="7" name="object 7"/>
          <p:cNvSpPr txBox="1">
            <a:spLocks noGrp="1"/>
          </p:cNvSpPr>
          <p:nvPr>
            <p:ph type="title"/>
          </p:nvPr>
        </p:nvSpPr>
        <p:spPr>
          <a:xfrm>
            <a:off x="198218" y="435044"/>
            <a:ext cx="17874615" cy="997585"/>
          </a:xfrm>
          <a:prstGeom prst="rect">
            <a:avLst/>
          </a:prstGeom>
        </p:spPr>
        <p:txBody>
          <a:bodyPr vert="horz" wrap="square" lIns="0" tIns="15875" rIns="0" bIns="0" rtlCol="0">
            <a:spAutoFit/>
          </a:bodyPr>
          <a:lstStyle/>
          <a:p>
            <a:pPr marL="12700">
              <a:lnSpc>
                <a:spcPct val="100000"/>
              </a:lnSpc>
              <a:spcBef>
                <a:spcPts val="125"/>
              </a:spcBef>
            </a:pPr>
            <a:r>
              <a:rPr lang="en-IN" sz="6350" spc="355" dirty="0" smtClean="0">
                <a:latin typeface="Calibri" panose="020F0502020204030204" pitchFamily="34" charset="0"/>
                <a:ea typeface="Calibri" panose="020F0502020204030204" pitchFamily="34" charset="0"/>
                <a:cs typeface="Calibri" panose="020F0502020204030204" pitchFamily="34" charset="0"/>
              </a:rPr>
              <a:t>National</a:t>
            </a:r>
            <a:r>
              <a:rPr lang="en-IN" sz="6350" spc="-220" dirty="0" smtClean="0">
                <a:latin typeface="Calibri" panose="020F0502020204030204" pitchFamily="34" charset="0"/>
                <a:ea typeface="Calibri" panose="020F0502020204030204" pitchFamily="34" charset="0"/>
                <a:cs typeface="Calibri" panose="020F0502020204030204" pitchFamily="34" charset="0"/>
              </a:rPr>
              <a:t> </a:t>
            </a:r>
            <a:r>
              <a:rPr lang="en-IN" sz="6350" spc="245" dirty="0" smtClean="0">
                <a:latin typeface="Calibri" panose="020F0502020204030204" pitchFamily="34" charset="0"/>
                <a:ea typeface="Calibri" panose="020F0502020204030204" pitchFamily="34" charset="0"/>
                <a:cs typeface="Calibri" panose="020F0502020204030204" pitchFamily="34" charset="0"/>
              </a:rPr>
              <a:t>Voter</a:t>
            </a:r>
            <a:r>
              <a:rPr lang="en-IN" sz="6350" spc="-220" dirty="0" smtClean="0">
                <a:latin typeface="Calibri" panose="020F0502020204030204" pitchFamily="34" charset="0"/>
                <a:ea typeface="Calibri" panose="020F0502020204030204" pitchFamily="34" charset="0"/>
                <a:cs typeface="Calibri" panose="020F0502020204030204" pitchFamily="34" charset="0"/>
              </a:rPr>
              <a:t> </a:t>
            </a:r>
            <a:r>
              <a:rPr lang="en-IN" sz="6350" spc="350" dirty="0" smtClean="0">
                <a:latin typeface="Calibri" panose="020F0502020204030204" pitchFamily="34" charset="0"/>
                <a:ea typeface="Calibri" panose="020F0502020204030204" pitchFamily="34" charset="0"/>
                <a:cs typeface="Calibri" panose="020F0502020204030204" pitchFamily="34" charset="0"/>
              </a:rPr>
              <a:t>Awareness</a:t>
            </a:r>
            <a:r>
              <a:rPr lang="en-IN" sz="6350" spc="-220" dirty="0" smtClean="0">
                <a:latin typeface="Calibri" panose="020F0502020204030204" pitchFamily="34" charset="0"/>
                <a:ea typeface="Calibri" panose="020F0502020204030204" pitchFamily="34" charset="0"/>
                <a:cs typeface="Calibri" panose="020F0502020204030204" pitchFamily="34" charset="0"/>
              </a:rPr>
              <a:t> </a:t>
            </a:r>
            <a:r>
              <a:rPr lang="en-IN" sz="6350" spc="350" dirty="0" smtClean="0">
                <a:latin typeface="Calibri" panose="020F0502020204030204" pitchFamily="34" charset="0"/>
                <a:ea typeface="Calibri" panose="020F0502020204030204" pitchFamily="34" charset="0"/>
                <a:cs typeface="Calibri" panose="020F0502020204030204" pitchFamily="34" charset="0"/>
              </a:rPr>
              <a:t>Contest</a:t>
            </a:r>
            <a:endParaRPr lang="en-IN" sz="635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40413" y="3063501"/>
            <a:ext cx="5448299" cy="5448299"/>
          </a:xfrm>
          <a:prstGeom prst="rect">
            <a:avLst/>
          </a:prstGeom>
        </p:spPr>
      </p:pic>
      <p:pic>
        <p:nvPicPr>
          <p:cNvPr id="3" name="object 3"/>
          <p:cNvPicPr/>
          <p:nvPr/>
        </p:nvPicPr>
        <p:blipFill>
          <a:blip r:embed="rId3" cstate="print"/>
          <a:stretch>
            <a:fillRect/>
          </a:stretch>
        </p:blipFill>
        <p:spPr>
          <a:xfrm>
            <a:off x="755447" y="3270289"/>
            <a:ext cx="11429999" cy="5038724"/>
          </a:xfrm>
          <a:prstGeom prst="rect">
            <a:avLst/>
          </a:prstGeom>
        </p:spPr>
      </p:pic>
      <p:sp>
        <p:nvSpPr>
          <p:cNvPr id="4" name="object 4"/>
          <p:cNvSpPr txBox="1">
            <a:spLocks noGrp="1"/>
          </p:cNvSpPr>
          <p:nvPr>
            <p:ph type="title"/>
          </p:nvPr>
        </p:nvSpPr>
        <p:spPr>
          <a:xfrm>
            <a:off x="0" y="254988"/>
            <a:ext cx="18288000" cy="1087029"/>
          </a:xfrm>
          <a:prstGeom prst="rect">
            <a:avLst/>
          </a:prstGeom>
        </p:spPr>
        <p:txBody>
          <a:bodyPr vert="horz" wrap="square" lIns="0" tIns="187960" rIns="0" bIns="0" rtlCol="0">
            <a:spAutoFit/>
          </a:bodyPr>
          <a:lstStyle/>
          <a:p>
            <a:pPr marL="12700" marR="5080" indent="1309370">
              <a:lnSpc>
                <a:spcPts val="6900"/>
              </a:lnSpc>
              <a:spcBef>
                <a:spcPts val="1480"/>
              </a:spcBef>
            </a:pPr>
            <a:r>
              <a:rPr lang="fr-FR" sz="6900" spc="245" dirty="0" smtClean="0">
                <a:latin typeface="Calibri" panose="020F0502020204030204" pitchFamily="34" charset="0"/>
                <a:ea typeface="Calibri" panose="020F0502020204030204" pitchFamily="34" charset="0"/>
                <a:cs typeface="Calibri" panose="020F0502020204030204" pitchFamily="34" charset="0"/>
              </a:rPr>
              <a:t>Voter </a:t>
            </a:r>
            <a:r>
              <a:rPr lang="fr-FR" sz="6900" spc="235" dirty="0" smtClean="0">
                <a:latin typeface="Calibri" panose="020F0502020204030204" pitchFamily="34" charset="0"/>
                <a:ea typeface="Calibri" panose="020F0502020204030204" pitchFamily="34" charset="0"/>
                <a:cs typeface="Calibri" panose="020F0502020204030204" pitchFamily="34" charset="0"/>
              </a:rPr>
              <a:t>Quotient Q</a:t>
            </a:r>
            <a:r>
              <a:rPr lang="fr-FR" sz="6900" spc="220" dirty="0" smtClean="0">
                <a:latin typeface="Calibri" panose="020F0502020204030204" pitchFamily="34" charset="0"/>
                <a:ea typeface="Calibri" panose="020F0502020204030204" pitchFamily="34" charset="0"/>
                <a:cs typeface="Calibri" panose="020F0502020204030204" pitchFamily="34" charset="0"/>
              </a:rPr>
              <a:t>uiz</a:t>
            </a:r>
            <a:r>
              <a:rPr lang="fr-FR" sz="6900" spc="-254" dirty="0" smtClean="0">
                <a:latin typeface="Calibri" panose="020F0502020204030204" pitchFamily="34" charset="0"/>
                <a:ea typeface="Calibri" panose="020F0502020204030204" pitchFamily="34" charset="0"/>
                <a:cs typeface="Calibri" panose="020F0502020204030204" pitchFamily="34" charset="0"/>
              </a:rPr>
              <a:t> </a:t>
            </a:r>
            <a:r>
              <a:rPr lang="fr-FR" sz="6900" spc="210" dirty="0" smtClean="0">
                <a:latin typeface="Calibri" panose="020F0502020204030204" pitchFamily="34" charset="0"/>
                <a:ea typeface="Calibri" panose="020F0502020204030204" pitchFamily="34" charset="0"/>
                <a:cs typeface="Calibri" panose="020F0502020204030204" pitchFamily="34" charset="0"/>
              </a:rPr>
              <a:t>on</a:t>
            </a:r>
            <a:r>
              <a:rPr lang="fr-FR" sz="6900" spc="-250" dirty="0" smtClean="0">
                <a:latin typeface="Calibri" panose="020F0502020204030204" pitchFamily="34" charset="0"/>
                <a:ea typeface="Calibri" panose="020F0502020204030204" pitchFamily="34" charset="0"/>
                <a:cs typeface="Calibri" panose="020F0502020204030204" pitchFamily="34" charset="0"/>
              </a:rPr>
              <a:t> </a:t>
            </a:r>
            <a:r>
              <a:rPr lang="fr-FR" sz="6900" spc="385" dirty="0" smtClean="0">
                <a:latin typeface="Calibri" panose="020F0502020204030204" pitchFamily="34" charset="0"/>
                <a:ea typeface="Calibri" panose="020F0502020204030204" pitchFamily="34" charset="0"/>
                <a:cs typeface="Calibri" panose="020F0502020204030204" pitchFamily="34" charset="0"/>
              </a:rPr>
              <a:t>Social</a:t>
            </a:r>
            <a:r>
              <a:rPr lang="fr-FR" sz="6900" spc="-250" dirty="0" smtClean="0">
                <a:latin typeface="Calibri" panose="020F0502020204030204" pitchFamily="34" charset="0"/>
                <a:ea typeface="Calibri" panose="020F0502020204030204" pitchFamily="34" charset="0"/>
                <a:cs typeface="Calibri" panose="020F0502020204030204" pitchFamily="34" charset="0"/>
              </a:rPr>
              <a:t> </a:t>
            </a:r>
            <a:r>
              <a:rPr lang="fr-FR" sz="6900" spc="390" dirty="0" smtClean="0">
                <a:latin typeface="Calibri" panose="020F0502020204030204" pitchFamily="34" charset="0"/>
                <a:ea typeface="Calibri" panose="020F0502020204030204" pitchFamily="34" charset="0"/>
                <a:cs typeface="Calibri" panose="020F0502020204030204" pitchFamily="34" charset="0"/>
              </a:rPr>
              <a:t>Media</a:t>
            </a:r>
            <a:endParaRPr lang="fr-FR" sz="69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16383000" y="9512709"/>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15969" y="3050238"/>
            <a:ext cx="5048249" cy="5448299"/>
          </a:xfrm>
          <a:prstGeom prst="rect">
            <a:avLst/>
          </a:prstGeom>
        </p:spPr>
      </p:pic>
      <p:pic>
        <p:nvPicPr>
          <p:cNvPr id="3" name="object 3"/>
          <p:cNvPicPr/>
          <p:nvPr/>
        </p:nvPicPr>
        <p:blipFill>
          <a:blip r:embed="rId3" cstate="print"/>
          <a:stretch>
            <a:fillRect/>
          </a:stretch>
        </p:blipFill>
        <p:spPr>
          <a:xfrm>
            <a:off x="543147" y="3050238"/>
            <a:ext cx="5410199" cy="5448299"/>
          </a:xfrm>
          <a:prstGeom prst="rect">
            <a:avLst/>
          </a:prstGeom>
        </p:spPr>
      </p:pic>
      <p:pic>
        <p:nvPicPr>
          <p:cNvPr id="4" name="object 4"/>
          <p:cNvPicPr/>
          <p:nvPr/>
        </p:nvPicPr>
        <p:blipFill>
          <a:blip r:embed="rId4" cstate="print"/>
          <a:stretch>
            <a:fillRect/>
          </a:stretch>
        </p:blipFill>
        <p:spPr>
          <a:xfrm>
            <a:off x="11868008" y="3063145"/>
            <a:ext cx="5876924" cy="5438774"/>
          </a:xfrm>
          <a:prstGeom prst="rect">
            <a:avLst/>
          </a:prstGeom>
        </p:spPr>
      </p:pic>
      <p:sp>
        <p:nvSpPr>
          <p:cNvPr id="9" name="object 4"/>
          <p:cNvSpPr txBox="1">
            <a:spLocks noGrp="1"/>
          </p:cNvSpPr>
          <p:nvPr>
            <p:ph type="title"/>
          </p:nvPr>
        </p:nvSpPr>
        <p:spPr>
          <a:xfrm>
            <a:off x="0" y="254988"/>
            <a:ext cx="18288000" cy="1074653"/>
          </a:xfrm>
          <a:prstGeom prst="rect">
            <a:avLst/>
          </a:prstGeom>
        </p:spPr>
        <p:txBody>
          <a:bodyPr vert="horz" wrap="square" lIns="0" tIns="187960" rIns="0" bIns="0" rtlCol="0">
            <a:spAutoFit/>
          </a:bodyPr>
          <a:lstStyle/>
          <a:p>
            <a:pPr marL="12700" marR="5080" indent="1309370" algn="l">
              <a:lnSpc>
                <a:spcPts val="6900"/>
              </a:lnSpc>
              <a:spcBef>
                <a:spcPts val="1480"/>
              </a:spcBef>
            </a:pPr>
            <a:r>
              <a:rPr lang="fr-FR" sz="6000" spc="245" dirty="0" smtClean="0">
                <a:latin typeface="Calibri" panose="020F0502020204030204" pitchFamily="34" charset="0"/>
                <a:ea typeface="Calibri" panose="020F0502020204030204" pitchFamily="34" charset="0"/>
                <a:cs typeface="Calibri" panose="020F0502020204030204" pitchFamily="34" charset="0"/>
              </a:rPr>
              <a:t>Voter </a:t>
            </a:r>
            <a:r>
              <a:rPr lang="fr-FR" sz="6000" spc="235" dirty="0" smtClean="0">
                <a:latin typeface="Calibri" panose="020F0502020204030204" pitchFamily="34" charset="0"/>
                <a:ea typeface="Calibri" panose="020F0502020204030204" pitchFamily="34" charset="0"/>
                <a:cs typeface="Calibri" panose="020F0502020204030204" pitchFamily="34" charset="0"/>
              </a:rPr>
              <a:t>Quotient Q</a:t>
            </a:r>
            <a:r>
              <a:rPr lang="fr-FR" sz="6000" spc="220" dirty="0" smtClean="0">
                <a:latin typeface="Calibri" panose="020F0502020204030204" pitchFamily="34" charset="0"/>
                <a:ea typeface="Calibri" panose="020F0502020204030204" pitchFamily="34" charset="0"/>
                <a:cs typeface="Calibri" panose="020F0502020204030204" pitchFamily="34" charset="0"/>
              </a:rPr>
              <a:t>uiz</a:t>
            </a:r>
            <a:r>
              <a:rPr lang="fr-FR" sz="6000" spc="-254" dirty="0" smtClean="0">
                <a:latin typeface="Calibri" panose="020F0502020204030204" pitchFamily="34" charset="0"/>
                <a:ea typeface="Calibri" panose="020F0502020204030204" pitchFamily="34" charset="0"/>
                <a:cs typeface="Calibri" panose="020F0502020204030204" pitchFamily="34" charset="0"/>
              </a:rPr>
              <a:t> </a:t>
            </a:r>
            <a:r>
              <a:rPr lang="fr-FR" sz="6000" spc="210" dirty="0" smtClean="0">
                <a:latin typeface="Calibri" panose="020F0502020204030204" pitchFamily="34" charset="0"/>
                <a:ea typeface="Calibri" panose="020F0502020204030204" pitchFamily="34" charset="0"/>
                <a:cs typeface="Calibri" panose="020F0502020204030204" pitchFamily="34" charset="0"/>
              </a:rPr>
              <a:t>on</a:t>
            </a:r>
            <a:r>
              <a:rPr lang="fr-FR" sz="6000" spc="-250" dirty="0" smtClean="0">
                <a:latin typeface="Calibri" panose="020F0502020204030204" pitchFamily="34" charset="0"/>
                <a:ea typeface="Calibri" panose="020F0502020204030204" pitchFamily="34" charset="0"/>
                <a:cs typeface="Calibri" panose="020F0502020204030204" pitchFamily="34" charset="0"/>
              </a:rPr>
              <a:t> </a:t>
            </a:r>
            <a:r>
              <a:rPr lang="fr-FR" sz="6000" spc="385" dirty="0" smtClean="0">
                <a:latin typeface="Calibri" panose="020F0502020204030204" pitchFamily="34" charset="0"/>
                <a:ea typeface="Calibri" panose="020F0502020204030204" pitchFamily="34" charset="0"/>
                <a:cs typeface="Calibri" panose="020F0502020204030204" pitchFamily="34" charset="0"/>
              </a:rPr>
              <a:t>Social</a:t>
            </a:r>
            <a:r>
              <a:rPr lang="fr-FR" sz="6000" spc="-250" dirty="0" smtClean="0">
                <a:latin typeface="Calibri" panose="020F0502020204030204" pitchFamily="34" charset="0"/>
                <a:ea typeface="Calibri" panose="020F0502020204030204" pitchFamily="34" charset="0"/>
                <a:cs typeface="Calibri" panose="020F0502020204030204" pitchFamily="34" charset="0"/>
              </a:rPr>
              <a:t> </a:t>
            </a:r>
            <a:r>
              <a:rPr lang="fr-FR" sz="6000" spc="390" dirty="0" smtClean="0">
                <a:latin typeface="Calibri" panose="020F0502020204030204" pitchFamily="34" charset="0"/>
                <a:ea typeface="Calibri" panose="020F0502020204030204" pitchFamily="34" charset="0"/>
                <a:cs typeface="Calibri" panose="020F0502020204030204" pitchFamily="34" charset="0"/>
              </a:rPr>
              <a:t>Media – </a:t>
            </a:r>
            <a:r>
              <a:rPr lang="fr-FR" sz="6000" spc="390" dirty="0" err="1" smtClean="0">
                <a:latin typeface="Calibri" panose="020F0502020204030204" pitchFamily="34" charset="0"/>
                <a:ea typeface="Calibri" panose="020F0502020204030204" pitchFamily="34" charset="0"/>
                <a:cs typeface="Calibri" panose="020F0502020204030204" pitchFamily="34" charset="0"/>
              </a:rPr>
              <a:t>contd</a:t>
            </a:r>
            <a:r>
              <a:rPr lang="fr-FR" sz="6000" spc="390" dirty="0" smtClean="0">
                <a:latin typeface="Calibri" panose="020F0502020204030204" pitchFamily="34" charset="0"/>
                <a:ea typeface="Calibri" panose="020F0502020204030204" pitchFamily="34" charset="0"/>
                <a:cs typeface="Calibri" panose="020F0502020204030204" pitchFamily="34" charset="0"/>
              </a:rPr>
              <a:t>.</a:t>
            </a:r>
            <a:endParaRPr lang="fr-FR" sz="60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16916400"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544300" y="2829252"/>
            <a:ext cx="5743574" cy="5743574"/>
          </a:xfrm>
          <a:prstGeom prst="rect">
            <a:avLst/>
          </a:prstGeom>
        </p:spPr>
      </p:pic>
      <p:pic>
        <p:nvPicPr>
          <p:cNvPr id="3" name="object 3"/>
          <p:cNvPicPr/>
          <p:nvPr/>
        </p:nvPicPr>
        <p:blipFill>
          <a:blip r:embed="rId3" cstate="print"/>
          <a:stretch>
            <a:fillRect/>
          </a:stretch>
        </p:blipFill>
        <p:spPr>
          <a:xfrm>
            <a:off x="0" y="2813202"/>
            <a:ext cx="5991224" cy="5772149"/>
          </a:xfrm>
          <a:prstGeom prst="rect">
            <a:avLst/>
          </a:prstGeom>
        </p:spPr>
      </p:pic>
      <p:pic>
        <p:nvPicPr>
          <p:cNvPr id="4" name="object 4"/>
          <p:cNvPicPr/>
          <p:nvPr/>
        </p:nvPicPr>
        <p:blipFill>
          <a:blip r:embed="rId4" cstate="print"/>
          <a:stretch>
            <a:fillRect/>
          </a:stretch>
        </p:blipFill>
        <p:spPr>
          <a:xfrm>
            <a:off x="6437760" y="2845296"/>
            <a:ext cx="5743574" cy="5743574"/>
          </a:xfrm>
          <a:prstGeom prst="rect">
            <a:avLst/>
          </a:prstGeom>
        </p:spPr>
      </p:pic>
      <p:sp>
        <p:nvSpPr>
          <p:cNvPr id="5" name="object 5"/>
          <p:cNvSpPr txBox="1">
            <a:spLocks noGrp="1"/>
          </p:cNvSpPr>
          <p:nvPr>
            <p:ph type="title"/>
          </p:nvPr>
        </p:nvSpPr>
        <p:spPr>
          <a:xfrm>
            <a:off x="0" y="254988"/>
            <a:ext cx="18205793" cy="1074653"/>
          </a:xfrm>
          <a:prstGeom prst="rect">
            <a:avLst/>
          </a:prstGeom>
        </p:spPr>
        <p:txBody>
          <a:bodyPr vert="horz" wrap="square" lIns="0" tIns="187960" rIns="0" bIns="0" rtlCol="0">
            <a:spAutoFit/>
          </a:bodyPr>
          <a:lstStyle/>
          <a:p>
            <a:pPr marL="834390" marR="5080" indent="-822325">
              <a:lnSpc>
                <a:spcPts val="6900"/>
              </a:lnSpc>
              <a:spcBef>
                <a:spcPts val="1480"/>
              </a:spcBef>
            </a:pPr>
            <a:r>
              <a:rPr lang="en-IN" sz="6000" dirty="0" smtClean="0">
                <a:latin typeface="Calibri" panose="020F0502020204030204" pitchFamily="34" charset="0"/>
                <a:ea typeface="Calibri" panose="020F0502020204030204" pitchFamily="34" charset="0"/>
                <a:cs typeface="Calibri" panose="020F0502020204030204" pitchFamily="34" charset="0"/>
              </a:rPr>
              <a:t>Voter awareness activities  </a:t>
            </a:r>
            <a:r>
              <a:rPr lang="en-GB" sz="6000" dirty="0" smtClean="0">
                <a:latin typeface="Calibri" panose="020F0502020204030204" pitchFamily="34" charset="0"/>
                <a:ea typeface="Calibri" panose="020F0502020204030204" pitchFamily="34" charset="0"/>
                <a:cs typeface="Calibri" panose="020F0502020204030204" pitchFamily="34" charset="0"/>
              </a:rPr>
              <a:t>-</a:t>
            </a:r>
            <a:r>
              <a:rPr sz="6000" dirty="0" smtClean="0">
                <a:latin typeface="Calibri" panose="020F0502020204030204" pitchFamily="34" charset="0"/>
                <a:ea typeface="Calibri" panose="020F0502020204030204" pitchFamily="34" charset="0"/>
                <a:cs typeface="Calibri" panose="020F0502020204030204" pitchFamily="34" charset="0"/>
              </a:rPr>
              <a:t> </a:t>
            </a:r>
            <a:r>
              <a:rPr lang="en-IN" sz="6000" dirty="0" smtClean="0">
                <a:latin typeface="Calibri" panose="020F0502020204030204" pitchFamily="34" charset="0"/>
                <a:ea typeface="Calibri" panose="020F0502020204030204" pitchFamily="34" charset="0"/>
                <a:cs typeface="Calibri" panose="020F0502020204030204" pitchFamily="34" charset="0"/>
              </a:rPr>
              <a:t>examples &amp; creatives</a:t>
            </a:r>
            <a:endParaRPr lang="en-IN" sz="6000"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p:cNvSpPr/>
          <p:nvPr/>
        </p:nvSpPr>
        <p:spPr>
          <a:xfrm>
            <a:off x="16916400"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extLst>
      <p:ext uri="{BB962C8B-B14F-4D97-AF65-F5344CB8AC3E}">
        <p14:creationId xmlns:p14="http://schemas.microsoft.com/office/powerpoint/2010/main" val="2613226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24650"/>
            <a:ext cx="5743574" cy="5743574"/>
          </a:xfrm>
          <a:prstGeom prst="rect">
            <a:avLst/>
          </a:prstGeom>
        </p:spPr>
      </p:pic>
      <p:pic>
        <p:nvPicPr>
          <p:cNvPr id="3" name="object 3"/>
          <p:cNvPicPr/>
          <p:nvPr/>
        </p:nvPicPr>
        <p:blipFill>
          <a:blip r:embed="rId3" cstate="print"/>
          <a:stretch>
            <a:fillRect/>
          </a:stretch>
        </p:blipFill>
        <p:spPr>
          <a:xfrm>
            <a:off x="6269846" y="2824650"/>
            <a:ext cx="5743574" cy="5743574"/>
          </a:xfrm>
          <a:prstGeom prst="rect">
            <a:avLst/>
          </a:prstGeom>
        </p:spPr>
      </p:pic>
      <p:pic>
        <p:nvPicPr>
          <p:cNvPr id="4" name="object 4"/>
          <p:cNvPicPr/>
          <p:nvPr/>
        </p:nvPicPr>
        <p:blipFill>
          <a:blip r:embed="rId4" cstate="print"/>
          <a:stretch>
            <a:fillRect/>
          </a:stretch>
        </p:blipFill>
        <p:spPr>
          <a:xfrm>
            <a:off x="12541997" y="2826948"/>
            <a:ext cx="5743574" cy="5743574"/>
          </a:xfrm>
          <a:prstGeom prst="rect">
            <a:avLst/>
          </a:prstGeom>
        </p:spPr>
      </p:pic>
      <p:sp>
        <p:nvSpPr>
          <p:cNvPr id="8" name="object 5"/>
          <p:cNvSpPr txBox="1">
            <a:spLocks noGrp="1"/>
          </p:cNvSpPr>
          <p:nvPr>
            <p:ph type="title"/>
          </p:nvPr>
        </p:nvSpPr>
        <p:spPr>
          <a:xfrm>
            <a:off x="0" y="254988"/>
            <a:ext cx="18205793" cy="1036246"/>
          </a:xfrm>
          <a:prstGeom prst="rect">
            <a:avLst/>
          </a:prstGeom>
        </p:spPr>
        <p:txBody>
          <a:bodyPr vert="horz" wrap="square" lIns="0" tIns="187960" rIns="0" bIns="0" rtlCol="0">
            <a:spAutoFit/>
          </a:bodyPr>
          <a:lstStyle/>
          <a:p>
            <a:pPr marL="834390" marR="5080" indent="-822325">
              <a:lnSpc>
                <a:spcPts val="6900"/>
              </a:lnSpc>
              <a:spcBef>
                <a:spcPts val="1480"/>
              </a:spcBef>
            </a:pPr>
            <a:r>
              <a:rPr lang="en-IN" sz="5400" dirty="0" smtClean="0">
                <a:latin typeface="Calibri" panose="020F0502020204030204" pitchFamily="34" charset="0"/>
                <a:ea typeface="Calibri" panose="020F0502020204030204" pitchFamily="34" charset="0"/>
                <a:cs typeface="Calibri" panose="020F0502020204030204" pitchFamily="34" charset="0"/>
              </a:rPr>
              <a:t>Voter awareness activities  </a:t>
            </a:r>
            <a:r>
              <a:rPr lang="en-GB" sz="5400" dirty="0" smtClean="0">
                <a:latin typeface="Calibri" panose="020F0502020204030204" pitchFamily="34" charset="0"/>
                <a:ea typeface="Calibri" panose="020F0502020204030204" pitchFamily="34" charset="0"/>
                <a:cs typeface="Calibri" panose="020F0502020204030204" pitchFamily="34" charset="0"/>
              </a:rPr>
              <a:t>-</a:t>
            </a:r>
            <a:r>
              <a:rPr sz="5400" dirty="0" smtClean="0">
                <a:latin typeface="Calibri" panose="020F0502020204030204" pitchFamily="34" charset="0"/>
                <a:ea typeface="Calibri" panose="020F0502020204030204" pitchFamily="34" charset="0"/>
                <a:cs typeface="Calibri" panose="020F0502020204030204" pitchFamily="34" charset="0"/>
              </a:rPr>
              <a:t> </a:t>
            </a:r>
            <a:r>
              <a:rPr lang="en-IN" sz="5400" dirty="0" smtClean="0">
                <a:latin typeface="Calibri" panose="020F0502020204030204" pitchFamily="34" charset="0"/>
                <a:ea typeface="Calibri" panose="020F0502020204030204" pitchFamily="34" charset="0"/>
                <a:cs typeface="Calibri" panose="020F0502020204030204" pitchFamily="34" charset="0"/>
              </a:rPr>
              <a:t>examples &amp; creatives – contd.</a:t>
            </a:r>
            <a:endParaRPr lang="en-IN" sz="5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966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2097405"/>
          </a:xfrm>
          <a:custGeom>
            <a:avLst/>
            <a:gdLst/>
            <a:ahLst/>
            <a:cxnLst/>
            <a:rect l="l" t="t" r="r" b="b"/>
            <a:pathLst>
              <a:path w="18288000" h="2097405">
                <a:moveTo>
                  <a:pt x="18152950" y="2097059"/>
                </a:moveTo>
                <a:lnTo>
                  <a:pt x="0" y="2097059"/>
                </a:lnTo>
                <a:lnTo>
                  <a:pt x="0" y="0"/>
                </a:lnTo>
                <a:lnTo>
                  <a:pt x="18287999" y="0"/>
                </a:lnTo>
                <a:lnTo>
                  <a:pt x="18287999" y="2079088"/>
                </a:lnTo>
                <a:lnTo>
                  <a:pt x="18246227" y="2088650"/>
                </a:lnTo>
                <a:lnTo>
                  <a:pt x="18200172" y="2094926"/>
                </a:lnTo>
                <a:lnTo>
                  <a:pt x="18152950" y="2097059"/>
                </a:lnTo>
                <a:close/>
              </a:path>
            </a:pathLst>
          </a:custGeom>
          <a:noFill/>
        </p:spPr>
        <p:txBody>
          <a:bodyPr wrap="square" lIns="0" tIns="0" rIns="0" bIns="0" rtlCol="0"/>
          <a:lstStyle/>
          <a:p>
            <a:endParaRPr/>
          </a:p>
        </p:txBody>
      </p:sp>
      <p:sp>
        <p:nvSpPr>
          <p:cNvPr id="13" name="object 13"/>
          <p:cNvSpPr txBox="1">
            <a:spLocks noGrp="1"/>
          </p:cNvSpPr>
          <p:nvPr>
            <p:ph type="title"/>
          </p:nvPr>
        </p:nvSpPr>
        <p:spPr>
          <a:xfrm>
            <a:off x="3305072" y="592661"/>
            <a:ext cx="11320145" cy="1132840"/>
          </a:xfrm>
          <a:prstGeom prst="rect">
            <a:avLst/>
          </a:prstGeom>
        </p:spPr>
        <p:txBody>
          <a:bodyPr vert="horz" wrap="square" lIns="0" tIns="13970" rIns="0" bIns="0" rtlCol="0">
            <a:spAutoFit/>
          </a:bodyPr>
          <a:lstStyle/>
          <a:p>
            <a:pPr marL="12700">
              <a:lnSpc>
                <a:spcPct val="100000"/>
              </a:lnSpc>
              <a:spcBef>
                <a:spcPts val="110"/>
              </a:spcBef>
            </a:pPr>
            <a:r>
              <a:rPr sz="7250" spc="220" dirty="0">
                <a:latin typeface="Arial"/>
                <a:cs typeface="Arial"/>
              </a:rPr>
              <a:t>Social</a:t>
            </a:r>
            <a:r>
              <a:rPr sz="7250" spc="-150" dirty="0">
                <a:latin typeface="Arial"/>
                <a:cs typeface="Arial"/>
              </a:rPr>
              <a:t> </a:t>
            </a:r>
            <a:r>
              <a:rPr sz="7250" spc="505" dirty="0">
                <a:latin typeface="Arial"/>
                <a:cs typeface="Arial"/>
              </a:rPr>
              <a:t>Media</a:t>
            </a:r>
            <a:r>
              <a:rPr sz="7250" spc="-145" dirty="0">
                <a:latin typeface="Arial"/>
                <a:cs typeface="Arial"/>
              </a:rPr>
              <a:t> </a:t>
            </a:r>
            <a:r>
              <a:rPr sz="7250" spc="220" dirty="0">
                <a:latin typeface="Arial"/>
                <a:cs typeface="Arial"/>
              </a:rPr>
              <a:t>Guidelines</a:t>
            </a:r>
            <a:endParaRPr sz="7250" dirty="0">
              <a:latin typeface="Arial"/>
              <a:cs typeface="Arial"/>
            </a:endParaRPr>
          </a:p>
        </p:txBody>
      </p:sp>
      <p:sp>
        <p:nvSpPr>
          <p:cNvPr id="18" name="Content Placeholder 2">
            <a:extLst>
              <a:ext uri="{FF2B5EF4-FFF2-40B4-BE49-F238E27FC236}">
                <a16:creationId xmlns:a16="http://schemas.microsoft.com/office/drawing/2014/main" id="{C718E363-C9D2-8409-DEFA-9551CC5EFD12}"/>
              </a:ext>
            </a:extLst>
          </p:cNvPr>
          <p:cNvSpPr txBox="1">
            <a:spLocks/>
          </p:cNvSpPr>
          <p:nvPr/>
        </p:nvSpPr>
        <p:spPr>
          <a:xfrm>
            <a:off x="2057400" y="2397076"/>
            <a:ext cx="14554200" cy="5170646"/>
          </a:xfrm>
          <a:prstGeom prst="rect">
            <a:avLst/>
          </a:prstGeom>
        </p:spPr>
        <p:txBody>
          <a:bodyPr wrap="square" lIns="0" tIns="0" rIns="0" bIns="0">
            <a:spAutoFit/>
          </a:bodyPr>
          <a:lstStyle>
            <a:lvl1pPr marL="0">
              <a:defRPr sz="2950" b="0" i="0">
                <a:solidFill>
                  <a:srgbClr val="181818"/>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buClr>
                <a:schemeClr val="tx1"/>
              </a:buClr>
              <a:buSzPct val="100000"/>
            </a:pPr>
            <a:r>
              <a:rPr lang="en-GB" sz="3200" b="1" spc="55" dirty="0" smtClean="0">
                <a:latin typeface="Calibri" panose="020F0502020204030204" pitchFamily="34" charset="0"/>
                <a:ea typeface="Calibri" panose="020F0502020204030204" pitchFamily="34" charset="0"/>
                <a:cs typeface="Calibri" panose="020F0502020204030204" pitchFamily="34" charset="0"/>
              </a:rPr>
              <a:t>Measures to</a:t>
            </a:r>
            <a:r>
              <a:rPr lang="en-GB" sz="3200" b="1" spc="-55" dirty="0" smtClean="0">
                <a:latin typeface="Calibri" panose="020F0502020204030204" pitchFamily="34" charset="0"/>
                <a:ea typeface="Calibri" panose="020F0502020204030204" pitchFamily="34" charset="0"/>
                <a:cs typeface="Calibri" panose="020F0502020204030204" pitchFamily="34" charset="0"/>
              </a:rPr>
              <a:t> </a:t>
            </a:r>
            <a:r>
              <a:rPr lang="en-GB" sz="3200" b="1" spc="95" dirty="0">
                <a:latin typeface="Calibri" panose="020F0502020204030204" pitchFamily="34" charset="0"/>
                <a:ea typeface="Calibri" panose="020F0502020204030204" pitchFamily="34" charset="0"/>
                <a:cs typeface="Calibri" panose="020F0502020204030204" pitchFamily="34" charset="0"/>
              </a:rPr>
              <a:t>prevent</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20" dirty="0">
                <a:latin typeface="Calibri" panose="020F0502020204030204" pitchFamily="34" charset="0"/>
                <a:ea typeface="Calibri" panose="020F0502020204030204" pitchFamily="34" charset="0"/>
                <a:cs typeface="Calibri" panose="020F0502020204030204" pitchFamily="34" charset="0"/>
              </a:rPr>
              <a:t>misuse</a:t>
            </a:r>
            <a:r>
              <a:rPr lang="en-GB" sz="3200" b="1" spc="-50" dirty="0">
                <a:latin typeface="Calibri" panose="020F0502020204030204" pitchFamily="34" charset="0"/>
                <a:ea typeface="Calibri" panose="020F0502020204030204" pitchFamily="34" charset="0"/>
                <a:cs typeface="Calibri" panose="020F0502020204030204" pitchFamily="34" charset="0"/>
              </a:rPr>
              <a:t> </a:t>
            </a:r>
            <a:r>
              <a:rPr lang="en-GB" sz="3200" b="1" spc="65" dirty="0">
                <a:latin typeface="Calibri" panose="020F0502020204030204" pitchFamily="34" charset="0"/>
                <a:ea typeface="Calibri" panose="020F0502020204030204" pitchFamily="34" charset="0"/>
                <a:cs typeface="Calibri" panose="020F0502020204030204" pitchFamily="34" charset="0"/>
              </a:rPr>
              <a:t>of</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45" dirty="0">
                <a:latin typeface="Calibri" panose="020F0502020204030204" pitchFamily="34" charset="0"/>
                <a:ea typeface="Calibri" panose="020F0502020204030204" pitchFamily="34" charset="0"/>
                <a:cs typeface="Calibri" panose="020F0502020204030204" pitchFamily="34" charset="0"/>
              </a:rPr>
              <a:t>social</a:t>
            </a:r>
            <a:r>
              <a:rPr lang="en-GB" sz="3200" b="1" spc="-50" dirty="0">
                <a:latin typeface="Calibri" panose="020F0502020204030204" pitchFamily="34" charset="0"/>
                <a:ea typeface="Calibri" panose="020F0502020204030204" pitchFamily="34" charset="0"/>
                <a:cs typeface="Calibri" panose="020F0502020204030204" pitchFamily="34" charset="0"/>
              </a:rPr>
              <a:t> </a:t>
            </a:r>
            <a:r>
              <a:rPr lang="en-GB" sz="3200" b="1" spc="125" dirty="0">
                <a:latin typeface="Calibri" panose="020F0502020204030204" pitchFamily="34" charset="0"/>
                <a:ea typeface="Calibri" panose="020F0502020204030204" pitchFamily="34" charset="0"/>
                <a:cs typeface="Calibri" panose="020F0502020204030204" pitchFamily="34" charset="0"/>
              </a:rPr>
              <a:t>media</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114" dirty="0">
                <a:latin typeface="Calibri" panose="020F0502020204030204" pitchFamily="34" charset="0"/>
                <a:ea typeface="Calibri" panose="020F0502020204030204" pitchFamily="34" charset="0"/>
                <a:cs typeface="Calibri" panose="020F0502020204030204" pitchFamily="34" charset="0"/>
              </a:rPr>
              <a:t>for</a:t>
            </a:r>
            <a:r>
              <a:rPr lang="en-GB" sz="3200" b="1" spc="-50" dirty="0">
                <a:latin typeface="Calibri" panose="020F0502020204030204" pitchFamily="34" charset="0"/>
                <a:ea typeface="Calibri" panose="020F0502020204030204" pitchFamily="34" charset="0"/>
                <a:cs typeface="Calibri" panose="020F0502020204030204" pitchFamily="34" charset="0"/>
              </a:rPr>
              <a:t> </a:t>
            </a:r>
            <a:r>
              <a:rPr lang="en-GB" sz="3200" b="1" spc="45" dirty="0">
                <a:latin typeface="Calibri" panose="020F0502020204030204" pitchFamily="34" charset="0"/>
                <a:ea typeface="Calibri" panose="020F0502020204030204" pitchFamily="34" charset="0"/>
                <a:cs typeface="Calibri" panose="020F0502020204030204" pitchFamily="34" charset="0"/>
              </a:rPr>
              <a:t>conducting</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70" dirty="0">
                <a:latin typeface="Calibri" panose="020F0502020204030204" pitchFamily="34" charset="0"/>
                <a:ea typeface="Calibri" panose="020F0502020204030204" pitchFamily="34" charset="0"/>
                <a:cs typeface="Calibri" panose="020F0502020204030204" pitchFamily="34" charset="0"/>
              </a:rPr>
              <a:t>free</a:t>
            </a:r>
            <a:r>
              <a:rPr lang="en-GB" sz="3200" b="1" spc="-50" dirty="0">
                <a:latin typeface="Calibri" panose="020F0502020204030204" pitchFamily="34" charset="0"/>
                <a:ea typeface="Calibri" panose="020F0502020204030204" pitchFamily="34" charset="0"/>
                <a:cs typeface="Calibri" panose="020F0502020204030204" pitchFamily="34" charset="0"/>
              </a:rPr>
              <a:t> </a:t>
            </a:r>
            <a:r>
              <a:rPr lang="en-GB" sz="3200" b="1" spc="175" dirty="0">
                <a:latin typeface="Calibri" panose="020F0502020204030204" pitchFamily="34" charset="0"/>
                <a:ea typeface="Calibri" panose="020F0502020204030204" pitchFamily="34" charset="0"/>
                <a:cs typeface="Calibri" panose="020F0502020204030204" pitchFamily="34" charset="0"/>
              </a:rPr>
              <a:t>and</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114" dirty="0">
                <a:latin typeface="Calibri" panose="020F0502020204030204" pitchFamily="34" charset="0"/>
                <a:ea typeface="Calibri" panose="020F0502020204030204" pitchFamily="34" charset="0"/>
                <a:cs typeface="Calibri" panose="020F0502020204030204" pitchFamily="34" charset="0"/>
              </a:rPr>
              <a:t>fair</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5" dirty="0">
                <a:latin typeface="Calibri" panose="020F0502020204030204" pitchFamily="34" charset="0"/>
                <a:ea typeface="Calibri" panose="020F0502020204030204" pitchFamily="34" charset="0"/>
                <a:cs typeface="Calibri" panose="020F0502020204030204" pitchFamily="34" charset="0"/>
              </a:rPr>
              <a:t>Elections </a:t>
            </a:r>
            <a:r>
              <a:rPr lang="en-GB" sz="3200" b="1" spc="-875" dirty="0">
                <a:latin typeface="Calibri" panose="020F0502020204030204" pitchFamily="34" charset="0"/>
                <a:ea typeface="Calibri" panose="020F0502020204030204" pitchFamily="34" charset="0"/>
                <a:cs typeface="Calibri" panose="020F0502020204030204" pitchFamily="34" charset="0"/>
              </a:rPr>
              <a:t> </a:t>
            </a:r>
            <a:r>
              <a:rPr lang="en-GB" sz="3200" b="1" spc="175" dirty="0">
                <a:latin typeface="Calibri" panose="020F0502020204030204" pitchFamily="34" charset="0"/>
                <a:ea typeface="Calibri" panose="020F0502020204030204" pitchFamily="34" charset="0"/>
                <a:cs typeface="Calibri" panose="020F0502020204030204" pitchFamily="34" charset="0"/>
              </a:rPr>
              <a:t>and</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60" dirty="0">
                <a:latin typeface="Calibri" panose="020F0502020204030204" pitchFamily="34" charset="0"/>
                <a:ea typeface="Calibri" panose="020F0502020204030204" pitchFamily="34" charset="0"/>
                <a:cs typeface="Calibri" panose="020F0502020204030204" pitchFamily="34" charset="0"/>
              </a:rPr>
              <a:t>ensure</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45" dirty="0">
                <a:latin typeface="Calibri" panose="020F0502020204030204" pitchFamily="34" charset="0"/>
                <a:ea typeface="Calibri" panose="020F0502020204030204" pitchFamily="34" charset="0"/>
                <a:cs typeface="Calibri" panose="020F0502020204030204" pitchFamily="34" charset="0"/>
              </a:rPr>
              <a:t>level</a:t>
            </a:r>
            <a:r>
              <a:rPr lang="en-GB" sz="3200" b="1" spc="-50" dirty="0">
                <a:latin typeface="Calibri" panose="020F0502020204030204" pitchFamily="34" charset="0"/>
                <a:ea typeface="Calibri" panose="020F0502020204030204" pitchFamily="34" charset="0"/>
                <a:cs typeface="Calibri" panose="020F0502020204030204" pitchFamily="34" charset="0"/>
              </a:rPr>
              <a:t> </a:t>
            </a:r>
            <a:r>
              <a:rPr lang="en-GB" sz="3200" b="1" spc="125" dirty="0">
                <a:latin typeface="Calibri" panose="020F0502020204030204" pitchFamily="34" charset="0"/>
                <a:ea typeface="Calibri" panose="020F0502020204030204" pitchFamily="34" charset="0"/>
                <a:cs typeface="Calibri" panose="020F0502020204030204" pitchFamily="34" charset="0"/>
              </a:rPr>
              <a:t>playing</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40" dirty="0">
                <a:latin typeface="Calibri" panose="020F0502020204030204" pitchFamily="34" charset="0"/>
                <a:ea typeface="Calibri" panose="020F0502020204030204" pitchFamily="34" charset="0"/>
                <a:cs typeface="Calibri" panose="020F0502020204030204" pitchFamily="34" charset="0"/>
              </a:rPr>
              <a:t>field</a:t>
            </a:r>
            <a:r>
              <a:rPr lang="en-GB" sz="3200" b="1" spc="-50" dirty="0">
                <a:latin typeface="Calibri" panose="020F0502020204030204" pitchFamily="34" charset="0"/>
                <a:ea typeface="Calibri" panose="020F0502020204030204" pitchFamily="34" charset="0"/>
                <a:cs typeface="Calibri" panose="020F0502020204030204" pitchFamily="34" charset="0"/>
              </a:rPr>
              <a:t> </a:t>
            </a:r>
            <a:r>
              <a:rPr lang="en-GB" sz="3200" b="1" spc="114" dirty="0">
                <a:latin typeface="Calibri" panose="020F0502020204030204" pitchFamily="34" charset="0"/>
                <a:ea typeface="Calibri" panose="020F0502020204030204" pitchFamily="34" charset="0"/>
                <a:cs typeface="Calibri" panose="020F0502020204030204" pitchFamily="34" charset="0"/>
              </a:rPr>
              <a:t>for</a:t>
            </a:r>
            <a:r>
              <a:rPr lang="en-GB" sz="3200" b="1" spc="-55" dirty="0">
                <a:latin typeface="Calibri" panose="020F0502020204030204" pitchFamily="34" charset="0"/>
                <a:ea typeface="Calibri" panose="020F0502020204030204" pitchFamily="34" charset="0"/>
                <a:cs typeface="Calibri" panose="020F0502020204030204" pitchFamily="34" charset="0"/>
              </a:rPr>
              <a:t> </a:t>
            </a:r>
            <a:r>
              <a:rPr lang="en-GB" sz="3200" b="1" spc="85" dirty="0">
                <a:latin typeface="Calibri" panose="020F0502020204030204" pitchFamily="34" charset="0"/>
                <a:ea typeface="Calibri" panose="020F0502020204030204" pitchFamily="34" charset="0"/>
                <a:cs typeface="Calibri" panose="020F0502020204030204" pitchFamily="34" charset="0"/>
              </a:rPr>
              <a:t>all</a:t>
            </a:r>
            <a:r>
              <a:rPr lang="en-GB" sz="3200" b="1" spc="-50" dirty="0">
                <a:latin typeface="Calibri" panose="020F0502020204030204" pitchFamily="34" charset="0"/>
                <a:ea typeface="Calibri" panose="020F0502020204030204" pitchFamily="34" charset="0"/>
                <a:cs typeface="Calibri" panose="020F0502020204030204" pitchFamily="34" charset="0"/>
              </a:rPr>
              <a:t> </a:t>
            </a:r>
            <a:r>
              <a:rPr lang="en-GB" sz="3200" b="1" spc="75" dirty="0" smtClean="0">
                <a:latin typeface="Calibri" panose="020F0502020204030204" pitchFamily="34" charset="0"/>
                <a:ea typeface="Calibri" panose="020F0502020204030204" pitchFamily="34" charset="0"/>
                <a:cs typeface="Calibri" panose="020F0502020204030204" pitchFamily="34" charset="0"/>
              </a:rPr>
              <a:t>stakeholders - </a:t>
            </a:r>
            <a:endParaRPr lang="en-GB" altLang="en-US" sz="3200" kern="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Clr>
                <a:schemeClr val="tx1"/>
              </a:buClr>
              <a:buSzPct val="100000"/>
              <a:buFont typeface="+mj-lt"/>
              <a:buAutoNum type="arabicPeriod"/>
            </a:pPr>
            <a:r>
              <a:rPr lang="en-GB" sz="3200" spc="70" dirty="0">
                <a:latin typeface="Calibri" panose="020F0502020204030204" pitchFamily="34" charset="0"/>
                <a:ea typeface="Calibri" panose="020F0502020204030204" pitchFamily="34" charset="0"/>
                <a:cs typeface="Calibri" panose="020F0502020204030204" pitchFamily="34" charset="0"/>
              </a:rPr>
              <a:t>ECI’s </a:t>
            </a:r>
            <a:r>
              <a:rPr lang="en-GB" sz="3200" spc="125" dirty="0">
                <a:latin typeface="Calibri" panose="020F0502020204030204" pitchFamily="34" charset="0"/>
                <a:ea typeface="Calibri" panose="020F0502020204030204" pitchFamily="34" charset="0"/>
                <a:cs typeface="Calibri" panose="020F0502020204030204" pitchFamily="34" charset="0"/>
              </a:rPr>
              <a:t>social </a:t>
            </a:r>
            <a:r>
              <a:rPr lang="en-GB" sz="3200" spc="110" dirty="0">
                <a:latin typeface="Calibri" panose="020F0502020204030204" pitchFamily="34" charset="0"/>
                <a:ea typeface="Calibri" panose="020F0502020204030204" pitchFamily="34" charset="0"/>
                <a:cs typeface="Calibri" panose="020F0502020204030204" pitchFamily="34" charset="0"/>
              </a:rPr>
              <a:t>media </a:t>
            </a:r>
            <a:r>
              <a:rPr lang="en-GB" sz="3200" spc="105" dirty="0">
                <a:latin typeface="Calibri" panose="020F0502020204030204" pitchFamily="34" charset="0"/>
                <a:ea typeface="Calibri" panose="020F0502020204030204" pitchFamily="34" charset="0"/>
                <a:cs typeface="Calibri" panose="020F0502020204030204" pitchFamily="34" charset="0"/>
              </a:rPr>
              <a:t>specific </a:t>
            </a:r>
            <a:r>
              <a:rPr lang="en-GB" sz="3200" spc="-890" dirty="0">
                <a:latin typeface="Calibri" panose="020F0502020204030204" pitchFamily="34" charset="0"/>
                <a:ea typeface="Calibri" panose="020F0502020204030204" pitchFamily="34" charset="0"/>
                <a:cs typeface="Calibri" panose="020F0502020204030204" pitchFamily="34" charset="0"/>
              </a:rPr>
              <a:t> </a:t>
            </a:r>
            <a:r>
              <a:rPr lang="en-GB" sz="3200" spc="90" dirty="0">
                <a:latin typeface="Calibri" panose="020F0502020204030204" pitchFamily="34" charset="0"/>
                <a:ea typeface="Calibri" panose="020F0502020204030204" pitchFamily="34" charset="0"/>
                <a:cs typeface="Calibri" panose="020F0502020204030204" pitchFamily="34" charset="0"/>
              </a:rPr>
              <a:t>guidelines</a:t>
            </a:r>
            <a:r>
              <a:rPr lang="en-GB" sz="3200" spc="-170" dirty="0">
                <a:latin typeface="Calibri" panose="020F0502020204030204" pitchFamily="34" charset="0"/>
                <a:ea typeface="Calibri" panose="020F0502020204030204" pitchFamily="34" charset="0"/>
                <a:cs typeface="Calibri" panose="020F0502020204030204" pitchFamily="34" charset="0"/>
              </a:rPr>
              <a:t> </a:t>
            </a:r>
            <a:r>
              <a:rPr lang="en-GB" sz="3200" spc="20" dirty="0">
                <a:latin typeface="Calibri" panose="020F0502020204030204" pitchFamily="34" charset="0"/>
                <a:ea typeface="Calibri" panose="020F0502020204030204" pitchFamily="34" charset="0"/>
                <a:cs typeface="Calibri" panose="020F0502020204030204" pitchFamily="34" charset="0"/>
              </a:rPr>
              <a:t>for</a:t>
            </a:r>
            <a:r>
              <a:rPr lang="en-GB" sz="3200" spc="-170" dirty="0">
                <a:latin typeface="Calibri" panose="020F0502020204030204" pitchFamily="34" charset="0"/>
                <a:ea typeface="Calibri" panose="020F0502020204030204" pitchFamily="34" charset="0"/>
                <a:cs typeface="Calibri" panose="020F0502020204030204" pitchFamily="34" charset="0"/>
              </a:rPr>
              <a:t> </a:t>
            </a:r>
            <a:r>
              <a:rPr lang="en-GB" sz="3200" spc="130" dirty="0">
                <a:latin typeface="Calibri" panose="020F0502020204030204" pitchFamily="34" charset="0"/>
                <a:ea typeface="Calibri" panose="020F0502020204030204" pitchFamily="34" charset="0"/>
                <a:cs typeface="Calibri" panose="020F0502020204030204" pitchFamily="34" charset="0"/>
              </a:rPr>
              <a:t>candidates</a:t>
            </a:r>
            <a:r>
              <a:rPr lang="en-GB" sz="3200" spc="-170" dirty="0">
                <a:latin typeface="Calibri" panose="020F0502020204030204" pitchFamily="34" charset="0"/>
                <a:ea typeface="Calibri" panose="020F0502020204030204" pitchFamily="34" charset="0"/>
                <a:cs typeface="Calibri" panose="020F0502020204030204" pitchFamily="34" charset="0"/>
              </a:rPr>
              <a:t> </a:t>
            </a:r>
            <a:r>
              <a:rPr lang="en-GB" sz="3200" spc="-114" dirty="0">
                <a:latin typeface="Calibri" panose="020F0502020204030204" pitchFamily="34" charset="0"/>
                <a:ea typeface="Calibri" panose="020F0502020204030204" pitchFamily="34" charset="0"/>
                <a:cs typeface="Calibri" panose="020F0502020204030204" pitchFamily="34" charset="0"/>
              </a:rPr>
              <a:t>&amp; </a:t>
            </a:r>
            <a:r>
              <a:rPr lang="en-GB" sz="3200" spc="-890" dirty="0">
                <a:latin typeface="Calibri" panose="020F0502020204030204" pitchFamily="34" charset="0"/>
                <a:ea typeface="Calibri" panose="020F0502020204030204" pitchFamily="34" charset="0"/>
                <a:cs typeface="Calibri" panose="020F0502020204030204" pitchFamily="34" charset="0"/>
              </a:rPr>
              <a:t> </a:t>
            </a:r>
            <a:r>
              <a:rPr lang="en-GB" sz="3200" spc="25" dirty="0">
                <a:latin typeface="Calibri" panose="020F0502020204030204" pitchFamily="34" charset="0"/>
                <a:ea typeface="Calibri" panose="020F0502020204030204" pitchFamily="34" charset="0"/>
                <a:cs typeface="Calibri" panose="020F0502020204030204" pitchFamily="34" charset="0"/>
              </a:rPr>
              <a:t>election</a:t>
            </a:r>
            <a:r>
              <a:rPr lang="en-GB" sz="3200" spc="-160" dirty="0">
                <a:latin typeface="Calibri" panose="020F0502020204030204" pitchFamily="34" charset="0"/>
                <a:ea typeface="Calibri" panose="020F0502020204030204" pitchFamily="34" charset="0"/>
                <a:cs typeface="Calibri" panose="020F0502020204030204" pitchFamily="34" charset="0"/>
              </a:rPr>
              <a:t> </a:t>
            </a:r>
            <a:r>
              <a:rPr lang="en-GB" sz="3200" spc="145" dirty="0" smtClean="0">
                <a:latin typeface="Calibri" panose="020F0502020204030204" pitchFamily="34" charset="0"/>
                <a:ea typeface="Calibri" panose="020F0502020204030204" pitchFamily="34" charset="0"/>
                <a:cs typeface="Calibri" panose="020F0502020204030204" pitchFamily="34" charset="0"/>
              </a:rPr>
              <a:t>campaigning</a:t>
            </a:r>
          </a:p>
          <a:p>
            <a:pPr marL="342900" indent="-342900">
              <a:lnSpc>
                <a:spcPct val="150000"/>
              </a:lnSpc>
              <a:buClr>
                <a:schemeClr val="tx1"/>
              </a:buClr>
              <a:buSzPct val="100000"/>
              <a:buFont typeface="+mj-lt"/>
              <a:buAutoNum type="arabicPeriod"/>
            </a:pPr>
            <a:r>
              <a:rPr lang="en-IN" sz="3200" spc="55" dirty="0" smtClean="0">
                <a:latin typeface="Calibri" panose="020F0502020204030204" pitchFamily="34" charset="0"/>
                <a:ea typeface="Calibri" panose="020F0502020204030204" pitchFamily="34" charset="0"/>
                <a:cs typeface="Calibri" panose="020F0502020204030204" pitchFamily="34" charset="0"/>
              </a:rPr>
              <a:t>Voluntary </a:t>
            </a:r>
            <a:r>
              <a:rPr lang="en-IN" sz="3200" spc="60" dirty="0" smtClean="0">
                <a:latin typeface="Calibri" panose="020F0502020204030204" pitchFamily="34" charset="0"/>
                <a:ea typeface="Calibri" panose="020F0502020204030204" pitchFamily="34" charset="0"/>
                <a:cs typeface="Calibri" panose="020F0502020204030204" pitchFamily="34" charset="0"/>
              </a:rPr>
              <a:t> </a:t>
            </a:r>
            <a:r>
              <a:rPr lang="en-IN" sz="3200" spc="195" dirty="0">
                <a:latin typeface="Calibri" panose="020F0502020204030204" pitchFamily="34" charset="0"/>
                <a:ea typeface="Calibri" panose="020F0502020204030204" pitchFamily="34" charset="0"/>
                <a:cs typeface="Calibri" panose="020F0502020204030204" pitchFamily="34" charset="0"/>
              </a:rPr>
              <a:t>Code</a:t>
            </a:r>
            <a:r>
              <a:rPr lang="en-IN" sz="3200" spc="-190" dirty="0">
                <a:latin typeface="Calibri" panose="020F0502020204030204" pitchFamily="34" charset="0"/>
                <a:ea typeface="Calibri" panose="020F0502020204030204" pitchFamily="34" charset="0"/>
                <a:cs typeface="Calibri" panose="020F0502020204030204" pitchFamily="34" charset="0"/>
              </a:rPr>
              <a:t> </a:t>
            </a:r>
            <a:r>
              <a:rPr lang="en-IN" sz="3200" spc="40" dirty="0">
                <a:latin typeface="Calibri" panose="020F0502020204030204" pitchFamily="34" charset="0"/>
                <a:ea typeface="Calibri" panose="020F0502020204030204" pitchFamily="34" charset="0"/>
                <a:cs typeface="Calibri" panose="020F0502020204030204" pitchFamily="34" charset="0"/>
              </a:rPr>
              <a:t>of</a:t>
            </a:r>
            <a:r>
              <a:rPr lang="en-IN" sz="3200" spc="-190" dirty="0">
                <a:latin typeface="Calibri" panose="020F0502020204030204" pitchFamily="34" charset="0"/>
                <a:ea typeface="Calibri" panose="020F0502020204030204" pitchFamily="34" charset="0"/>
                <a:cs typeface="Calibri" panose="020F0502020204030204" pitchFamily="34" charset="0"/>
              </a:rPr>
              <a:t> </a:t>
            </a:r>
            <a:r>
              <a:rPr lang="en-IN" sz="3200" spc="45" dirty="0" smtClean="0">
                <a:latin typeface="Calibri" panose="020F0502020204030204" pitchFamily="34" charset="0"/>
                <a:ea typeface="Calibri" panose="020F0502020204030204" pitchFamily="34" charset="0"/>
                <a:cs typeface="Calibri" panose="020F0502020204030204" pitchFamily="34" charset="0"/>
              </a:rPr>
              <a:t>Ethics</a:t>
            </a:r>
          </a:p>
          <a:p>
            <a:pPr marL="342900" indent="-342900">
              <a:lnSpc>
                <a:spcPct val="150000"/>
              </a:lnSpc>
              <a:buClr>
                <a:schemeClr val="tx1"/>
              </a:buClr>
              <a:buSzPct val="100000"/>
              <a:buFont typeface="+mj-lt"/>
              <a:buAutoNum type="arabicPeriod"/>
            </a:pPr>
            <a:r>
              <a:rPr lang="en-GB" sz="3200" spc="85" dirty="0">
                <a:latin typeface="Calibri" panose="020F0502020204030204" pitchFamily="34" charset="0"/>
                <a:ea typeface="Calibri" panose="020F0502020204030204" pitchFamily="34" charset="0"/>
                <a:cs typeface="Calibri" panose="020F0502020204030204" pitchFamily="34" charset="0"/>
              </a:rPr>
              <a:t>Fake </a:t>
            </a:r>
            <a:r>
              <a:rPr lang="en-GB" sz="3200" spc="135" dirty="0">
                <a:latin typeface="Calibri" panose="020F0502020204030204" pitchFamily="34" charset="0"/>
                <a:ea typeface="Calibri" panose="020F0502020204030204" pitchFamily="34" charset="0"/>
                <a:cs typeface="Calibri" panose="020F0502020204030204" pitchFamily="34" charset="0"/>
              </a:rPr>
              <a:t>News </a:t>
            </a:r>
            <a:r>
              <a:rPr lang="en-GB" sz="3200" spc="155" dirty="0">
                <a:latin typeface="Calibri" panose="020F0502020204030204" pitchFamily="34" charset="0"/>
                <a:ea typeface="Calibri" panose="020F0502020204030204" pitchFamily="34" charset="0"/>
                <a:cs typeface="Calibri" panose="020F0502020204030204" pitchFamily="34" charset="0"/>
              </a:rPr>
              <a:t>and </a:t>
            </a:r>
            <a:r>
              <a:rPr lang="en-GB" sz="3200" spc="160" dirty="0">
                <a:latin typeface="Calibri" panose="020F0502020204030204" pitchFamily="34" charset="0"/>
                <a:ea typeface="Calibri" panose="020F0502020204030204" pitchFamily="34" charset="0"/>
                <a:cs typeface="Calibri" panose="020F0502020204030204" pitchFamily="34" charset="0"/>
              </a:rPr>
              <a:t> </a:t>
            </a:r>
            <a:r>
              <a:rPr lang="en-GB" sz="3200" spc="90" dirty="0">
                <a:latin typeface="Calibri" panose="020F0502020204030204" pitchFamily="34" charset="0"/>
                <a:ea typeface="Calibri" panose="020F0502020204030204" pitchFamily="34" charset="0"/>
                <a:cs typeface="Calibri" panose="020F0502020204030204" pitchFamily="34" charset="0"/>
              </a:rPr>
              <a:t>Misinformation</a:t>
            </a:r>
            <a:r>
              <a:rPr lang="en-GB" sz="3200" spc="-204" dirty="0">
                <a:latin typeface="Calibri" panose="020F0502020204030204" pitchFamily="34" charset="0"/>
                <a:ea typeface="Calibri" panose="020F0502020204030204" pitchFamily="34" charset="0"/>
                <a:cs typeface="Calibri" panose="020F0502020204030204" pitchFamily="34" charset="0"/>
              </a:rPr>
              <a:t> </a:t>
            </a:r>
            <a:r>
              <a:rPr lang="en-GB" sz="3200" spc="200" dirty="0">
                <a:latin typeface="Calibri" panose="020F0502020204030204" pitchFamily="34" charset="0"/>
                <a:ea typeface="Calibri" panose="020F0502020204030204" pitchFamily="34" charset="0"/>
                <a:cs typeface="Calibri" panose="020F0502020204030204" pitchFamily="34" charset="0"/>
              </a:rPr>
              <a:t>Campaigns</a:t>
            </a:r>
            <a:endParaRPr lang="en-GB" sz="32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Clr>
                <a:schemeClr val="tx1"/>
              </a:buClr>
              <a:buSzPct val="100000"/>
              <a:buFont typeface="+mj-lt"/>
              <a:buAutoNum type="arabicPeriod"/>
            </a:pPr>
            <a:endParaRPr lang="en-IN" sz="32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Clr>
                <a:schemeClr val="tx1"/>
              </a:buClr>
              <a:buSzPct val="100000"/>
              <a:buFont typeface="+mj-lt"/>
              <a:buAutoNum type="arabicPeriod"/>
            </a:pPr>
            <a:endParaRPr lang="en-US" altLang="en-US" sz="3200" kern="0" dirty="0">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p:cNvSpPr/>
          <p:nvPr/>
        </p:nvSpPr>
        <p:spPr>
          <a:xfrm>
            <a:off x="16306800" y="9258300"/>
            <a:ext cx="918970" cy="464871"/>
          </a:xfrm>
          <a:prstGeom prst="rect">
            <a:avLst/>
          </a:prstGeom>
        </p:spPr>
        <p:txBody>
          <a:bodyPr wrap="none">
            <a:spAutoFit/>
          </a:bodyPr>
          <a:lstStyle/>
          <a:p>
            <a:pPr>
              <a:lnSpc>
                <a:spcPct val="150000"/>
              </a:lnSpc>
              <a:buClr>
                <a:schemeClr val="tx1"/>
              </a:buClr>
              <a:buSzPct val="100000"/>
            </a:pPr>
            <a:r>
              <a:rPr lang="en-GB" dirty="0" err="1" smtClean="0">
                <a:latin typeface="Calibri" panose="020F0502020204030204" pitchFamily="34" charset="0"/>
                <a:ea typeface="Calibri" panose="020F0502020204030204" pitchFamily="34" charset="0"/>
                <a:cs typeface="Calibri" panose="020F0502020204030204" pitchFamily="34" charset="0"/>
              </a:rPr>
              <a:t>Contd</a:t>
            </a:r>
            <a:r>
              <a:rPr lang="en-GB" dirty="0" smtClean="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14601"/>
            <a:ext cx="18288000" cy="5262979"/>
          </a:xfrm>
          <a:prstGeom prst="rect">
            <a:avLst/>
          </a:prstGeom>
          <a:noFill/>
        </p:spPr>
        <p:txBody>
          <a:bodyPr wrap="square" rtlCol="0">
            <a:spAutoFit/>
          </a:bodyPr>
          <a:lstStyle/>
          <a:p>
            <a:pPr algn="just">
              <a:spcAft>
                <a:spcPts val="1800"/>
              </a:spcAft>
              <a:tabLst>
                <a:tab pos="507207" algn="l"/>
              </a:tabLst>
            </a:pPr>
            <a:r>
              <a:rPr lang="en-US" sz="24900" dirty="0"/>
              <a:t>Part – G</a:t>
            </a:r>
          </a:p>
          <a:p>
            <a:pPr>
              <a:spcAft>
                <a:spcPts val="1800"/>
              </a:spcAft>
              <a:tabLst>
                <a:tab pos="507207" algn="l"/>
              </a:tabLst>
            </a:pPr>
            <a:r>
              <a:rPr lang="en-IN" sz="7200" spc="160" dirty="0" smtClean="0"/>
              <a:t>General</a:t>
            </a:r>
            <a:r>
              <a:rPr lang="en-IN" sz="7200" spc="-195" dirty="0" smtClean="0"/>
              <a:t> </a:t>
            </a:r>
            <a:r>
              <a:rPr lang="en-IN" sz="7200" spc="220" dirty="0" smtClean="0"/>
              <a:t>Elections</a:t>
            </a:r>
            <a:r>
              <a:rPr lang="en-IN" sz="7200" spc="-195" dirty="0" smtClean="0"/>
              <a:t> </a:t>
            </a:r>
            <a:r>
              <a:rPr lang="en-IN" sz="7200" spc="215" dirty="0" smtClean="0"/>
              <a:t>2019-</a:t>
            </a:r>
            <a:r>
              <a:rPr lang="en-IN" sz="7200" spc="-195" dirty="0" smtClean="0"/>
              <a:t> </a:t>
            </a:r>
            <a:r>
              <a:rPr lang="en-IN" sz="7200" spc="315" dirty="0" smtClean="0"/>
              <a:t>Social</a:t>
            </a:r>
            <a:r>
              <a:rPr lang="en-IN" sz="7200" spc="-195" dirty="0" smtClean="0"/>
              <a:t> </a:t>
            </a:r>
            <a:r>
              <a:rPr lang="en-IN" sz="7200" spc="315" dirty="0" smtClean="0"/>
              <a:t>Media</a:t>
            </a:r>
            <a:endParaRPr lang="en-IN" sz="7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9023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1714500"/>
            <a:ext cx="17492371" cy="5565113"/>
          </a:xfrm>
          <a:prstGeom prst="rect">
            <a:avLst/>
          </a:prstGeom>
        </p:spPr>
        <p:txBody>
          <a:bodyPr vert="horz" wrap="square" lIns="0" tIns="12700" rIns="0" bIns="0" rtlCol="0">
            <a:spAutoFit/>
          </a:bodyPr>
          <a:lstStyle/>
          <a:p>
            <a:pPr marL="469900" indent="-457200" algn="just">
              <a:lnSpc>
                <a:spcPct val="100000"/>
              </a:lnSpc>
              <a:spcBef>
                <a:spcPts val="100"/>
              </a:spcBef>
              <a:buFont typeface="Arial" panose="020B0604020202020204" pitchFamily="34" charset="0"/>
              <a:buChar char="•"/>
            </a:pP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Different </a:t>
            </a:r>
            <a:r>
              <a:rPr sz="4000" spc="-30"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platforms</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took</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80" dirty="0">
                <a:solidFill>
                  <a:srgbClr val="181818"/>
                </a:solidFill>
                <a:latin typeface="Calibri" panose="020F0502020204030204" pitchFamily="34" charset="0"/>
                <a:ea typeface="Calibri" panose="020F0502020204030204" pitchFamily="34" charset="0"/>
                <a:cs typeface="Calibri" panose="020F0502020204030204" pitchFamily="34" charset="0"/>
              </a:rPr>
              <a:t>various</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120" dirty="0">
                <a:solidFill>
                  <a:srgbClr val="181818"/>
                </a:solidFill>
                <a:latin typeface="Calibri" panose="020F0502020204030204" pitchFamily="34" charset="0"/>
                <a:ea typeface="Calibri" panose="020F0502020204030204" pitchFamily="34" charset="0"/>
                <a:cs typeface="Calibri" panose="020F0502020204030204" pitchFamily="34" charset="0"/>
              </a:rPr>
              <a:t>initiatives</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for</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120" dirty="0">
                <a:solidFill>
                  <a:srgbClr val="181818"/>
                </a:solidFill>
                <a:latin typeface="Calibri" panose="020F0502020204030204" pitchFamily="34" charset="0"/>
                <a:ea typeface="Calibri" panose="020F0502020204030204" pitchFamily="34" charset="0"/>
                <a:cs typeface="Calibri" panose="020F0502020204030204" pitchFamily="34" charset="0"/>
              </a:rPr>
              <a:t>voter</a:t>
            </a:r>
            <a:r>
              <a:rPr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20" dirty="0">
                <a:solidFill>
                  <a:srgbClr val="181818"/>
                </a:solidFill>
                <a:latin typeface="Calibri" panose="020F0502020204030204" pitchFamily="34" charset="0"/>
                <a:ea typeface="Calibri" panose="020F0502020204030204" pitchFamily="34" charset="0"/>
                <a:cs typeface="Calibri" panose="020F0502020204030204" pitchFamily="34" charset="0"/>
              </a:rPr>
              <a:t>awareness</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40" dirty="0">
                <a:solidFill>
                  <a:srgbClr val="181818"/>
                </a:solidFill>
                <a:latin typeface="Calibri" panose="020F0502020204030204" pitchFamily="34" charset="0"/>
                <a:ea typeface="Calibri" panose="020F0502020204030204" pitchFamily="34" charset="0"/>
                <a:cs typeface="Calibri" panose="020F0502020204030204" pitchFamily="34" charset="0"/>
              </a:rPr>
              <a:t>education</a:t>
            </a:r>
            <a:endParaRPr sz="4000" dirty="0">
              <a:latin typeface="Calibri" panose="020F0502020204030204" pitchFamily="34" charset="0"/>
              <a:ea typeface="Calibri" panose="020F0502020204030204" pitchFamily="34" charset="0"/>
              <a:cs typeface="Calibri" panose="020F0502020204030204" pitchFamily="34" charset="0"/>
            </a:endParaRPr>
          </a:p>
          <a:p>
            <a:pPr marL="469900" marR="5080" indent="-457200" algn="just">
              <a:lnSpc>
                <a:spcPct val="116500"/>
              </a:lnSpc>
              <a:buFont typeface="Arial" panose="020B0604020202020204" pitchFamily="34" charset="0"/>
              <a:buChar char="•"/>
            </a:pPr>
            <a:r>
              <a:rPr sz="4000" spc="6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Google </a:t>
            </a:r>
            <a:r>
              <a:rPr sz="4000" spc="-65" dirty="0">
                <a:solidFill>
                  <a:srgbClr val="181818"/>
                </a:solidFill>
                <a:latin typeface="Calibri" panose="020F0502020204030204" pitchFamily="34" charset="0"/>
                <a:ea typeface="Calibri" panose="020F0502020204030204" pitchFamily="34" charset="0"/>
                <a:cs typeface="Calibri" panose="020F0502020204030204" pitchFamily="34" charset="0"/>
              </a:rPr>
              <a:t>during </a:t>
            </a:r>
            <a:r>
              <a:rPr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2019 </a:t>
            </a:r>
            <a:r>
              <a:rPr sz="4000" spc="-10" dirty="0">
                <a:solidFill>
                  <a:srgbClr val="181818"/>
                </a:solidFill>
                <a:latin typeface="Calibri" panose="020F0502020204030204" pitchFamily="34" charset="0"/>
                <a:ea typeface="Calibri" panose="020F0502020204030204" pitchFamily="34" charset="0"/>
                <a:cs typeface="Calibri" panose="020F0502020204030204" pitchFamily="34" charset="0"/>
              </a:rPr>
              <a:t>LS </a:t>
            </a:r>
            <a:r>
              <a:rPr sz="4000" spc="-5" dirty="0">
                <a:solidFill>
                  <a:srgbClr val="181818"/>
                </a:solidFill>
                <a:latin typeface="Calibri" panose="020F0502020204030204" pitchFamily="34" charset="0"/>
                <a:ea typeface="Calibri" panose="020F0502020204030204" pitchFamily="34" charset="0"/>
                <a:cs typeface="Calibri" panose="020F0502020204030204" pitchFamily="34" charset="0"/>
              </a:rPr>
              <a:t>designed </a:t>
            </a:r>
            <a:r>
              <a:rPr sz="4000" spc="130" dirty="0">
                <a:solidFill>
                  <a:srgbClr val="181818"/>
                </a:solidFill>
                <a:latin typeface="Calibri" panose="020F0502020204030204" pitchFamily="34" charset="0"/>
                <a:ea typeface="Calibri" panose="020F0502020204030204" pitchFamily="34" charset="0"/>
                <a:cs typeface="Calibri" panose="020F0502020204030204" pitchFamily="34" charset="0"/>
              </a:rPr>
              <a:t>a </a:t>
            </a:r>
            <a:r>
              <a:rPr sz="4000" spc="65" dirty="0">
                <a:solidFill>
                  <a:srgbClr val="181818"/>
                </a:solidFill>
                <a:latin typeface="Calibri" panose="020F0502020204030204" pitchFamily="34" charset="0"/>
                <a:ea typeface="Calibri" panose="020F0502020204030204" pitchFamily="34" charset="0"/>
                <a:cs typeface="Calibri" panose="020F0502020204030204" pitchFamily="34" charset="0"/>
              </a:rPr>
              <a:t>Google </a:t>
            </a:r>
            <a:r>
              <a:rPr sz="4000" spc="-5" dirty="0">
                <a:solidFill>
                  <a:srgbClr val="181818"/>
                </a:solidFill>
                <a:latin typeface="Calibri" panose="020F0502020204030204" pitchFamily="34" charset="0"/>
                <a:ea typeface="Calibri" panose="020F0502020204030204" pitchFamily="34" charset="0"/>
                <a:cs typeface="Calibri" panose="020F0502020204030204" pitchFamily="34" charset="0"/>
              </a:rPr>
              <a:t>Doodle </a:t>
            </a:r>
            <a:r>
              <a:rPr sz="4000" spc="-140" dirty="0">
                <a:solidFill>
                  <a:srgbClr val="181818"/>
                </a:solidFill>
                <a:latin typeface="Calibri" panose="020F0502020204030204" pitchFamily="34" charset="0"/>
                <a:ea typeface="Calibri" panose="020F0502020204030204" pitchFamily="34" charset="0"/>
                <a:cs typeface="Calibri" panose="020F0502020204030204" pitchFamily="34" charset="0"/>
              </a:rPr>
              <a:t>with </a:t>
            </a:r>
            <a:r>
              <a:rPr sz="4000" spc="10" dirty="0">
                <a:solidFill>
                  <a:srgbClr val="181818"/>
                </a:solidFill>
                <a:latin typeface="Calibri" panose="020F0502020204030204" pitchFamily="34" charset="0"/>
                <a:ea typeface="Calibri" panose="020F0502020204030204" pitchFamily="34" charset="0"/>
                <a:cs typeface="Calibri" panose="020F0502020204030204" pitchFamily="34" charset="0"/>
              </a:rPr>
              <a:t>an </a:t>
            </a:r>
            <a:r>
              <a:rPr sz="4000" spc="-100" dirty="0">
                <a:solidFill>
                  <a:srgbClr val="181818"/>
                </a:solidFill>
                <a:latin typeface="Calibri" panose="020F0502020204030204" pitchFamily="34" charset="0"/>
                <a:ea typeface="Calibri" panose="020F0502020204030204" pitchFamily="34" charset="0"/>
                <a:cs typeface="Calibri" panose="020F0502020204030204" pitchFamily="34" charset="0"/>
              </a:rPr>
              <a:t>inked finger. </a:t>
            </a:r>
            <a:r>
              <a:rPr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Moreover, </a:t>
            </a:r>
            <a:r>
              <a:rPr sz="4000" spc="-110" dirty="0">
                <a:solidFill>
                  <a:srgbClr val="181818"/>
                </a:solidFill>
                <a:latin typeface="Calibri" panose="020F0502020204030204" pitchFamily="34" charset="0"/>
                <a:ea typeface="Calibri" panose="020F0502020204030204" pitchFamily="34" charset="0"/>
                <a:cs typeface="Calibri" panose="020F0502020204030204" pitchFamily="34" charset="0"/>
              </a:rPr>
              <a:t>all </a:t>
            </a:r>
            <a:r>
              <a:rPr sz="4000" spc="-65" dirty="0">
                <a:solidFill>
                  <a:srgbClr val="181818"/>
                </a:solidFill>
                <a:latin typeface="Calibri" panose="020F0502020204030204" pitchFamily="34" charset="0"/>
                <a:ea typeface="Calibri" panose="020F0502020204030204" pitchFamily="34" charset="0"/>
                <a:cs typeface="Calibri" panose="020F0502020204030204" pitchFamily="34" charset="0"/>
              </a:rPr>
              <a:t>questions </a:t>
            </a:r>
            <a:r>
              <a:rPr sz="4000" spc="-7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related </a:t>
            </a:r>
            <a:r>
              <a:rPr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sz="4000" spc="-70" dirty="0">
                <a:solidFill>
                  <a:srgbClr val="181818"/>
                </a:solidFill>
                <a:latin typeface="Calibri" panose="020F0502020204030204" pitchFamily="34" charset="0"/>
                <a:ea typeface="Calibri" panose="020F0502020204030204" pitchFamily="34" charset="0"/>
                <a:cs typeface="Calibri" panose="020F0502020204030204" pitchFamily="34" charset="0"/>
              </a:rPr>
              <a:t>elections </a:t>
            </a:r>
            <a:r>
              <a:rPr sz="4000" spc="-40" dirty="0">
                <a:solidFill>
                  <a:srgbClr val="181818"/>
                </a:solidFill>
                <a:latin typeface="Calibri" panose="020F0502020204030204" pitchFamily="34" charset="0"/>
                <a:ea typeface="Calibri" panose="020F0502020204030204" pitchFamily="34" charset="0"/>
                <a:cs typeface="Calibri" panose="020F0502020204030204" pitchFamily="34" charset="0"/>
              </a:rPr>
              <a:t>on </a:t>
            </a:r>
            <a:r>
              <a:rPr sz="4000" spc="65" dirty="0">
                <a:solidFill>
                  <a:srgbClr val="181818"/>
                </a:solidFill>
                <a:latin typeface="Calibri" panose="020F0502020204030204" pitchFamily="34" charset="0"/>
                <a:ea typeface="Calibri" panose="020F0502020204030204" pitchFamily="34" charset="0"/>
                <a:cs typeface="Calibri" panose="020F0502020204030204" pitchFamily="34" charset="0"/>
              </a:rPr>
              <a:t>Google </a:t>
            </a:r>
            <a:r>
              <a:rPr sz="4000" spc="-75" dirty="0">
                <a:solidFill>
                  <a:srgbClr val="181818"/>
                </a:solidFill>
                <a:latin typeface="Calibri" panose="020F0502020204030204" pitchFamily="34" charset="0"/>
                <a:ea typeface="Calibri" panose="020F0502020204030204" pitchFamily="34" charset="0"/>
                <a:cs typeface="Calibri" panose="020F0502020204030204" pitchFamily="34" charset="0"/>
              </a:rPr>
              <a:t>were redirected </a:t>
            </a:r>
            <a:r>
              <a:rPr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sz="40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 </a:t>
            </a:r>
            <a:r>
              <a:rPr lang="en-GB" sz="4000" spc="-7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ECI </a:t>
            </a:r>
            <a:r>
              <a:rPr sz="4000" spc="-10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website</a:t>
            </a:r>
            <a:r>
              <a:rPr sz="4000" spc="-10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80" dirty="0">
                <a:solidFill>
                  <a:srgbClr val="181818"/>
                </a:solidFill>
                <a:latin typeface="Calibri" panose="020F0502020204030204" pitchFamily="34" charset="0"/>
                <a:ea typeface="Calibri" panose="020F0502020204030204" pitchFamily="34" charset="0"/>
                <a:cs typeface="Calibri" panose="020F0502020204030204" pitchFamily="34" charset="0"/>
              </a:rPr>
              <a:t>which </a:t>
            </a:r>
            <a:r>
              <a:rPr sz="40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then </a:t>
            </a:r>
            <a:r>
              <a:rPr sz="4000" spc="-60" dirty="0">
                <a:solidFill>
                  <a:srgbClr val="181818"/>
                </a:solidFill>
                <a:latin typeface="Calibri" panose="020F0502020204030204" pitchFamily="34" charset="0"/>
                <a:ea typeface="Calibri" panose="020F0502020204030204" pitchFamily="34" charset="0"/>
                <a:cs typeface="Calibri" panose="020F0502020204030204" pitchFamily="34" charset="0"/>
              </a:rPr>
              <a:t>provided </a:t>
            </a:r>
            <a:r>
              <a:rPr sz="4000" spc="-105" dirty="0">
                <a:solidFill>
                  <a:srgbClr val="181818"/>
                </a:solidFill>
                <a:latin typeface="Calibri" panose="020F0502020204030204" pitchFamily="34" charset="0"/>
                <a:ea typeface="Calibri" panose="020F0502020204030204" pitchFamily="34" charset="0"/>
                <a:cs typeface="Calibri" panose="020F0502020204030204" pitchFamily="34" charset="0"/>
              </a:rPr>
              <a:t>verified </a:t>
            </a:r>
            <a:r>
              <a:rPr sz="4000" spc="-45" dirty="0">
                <a:solidFill>
                  <a:srgbClr val="181818"/>
                </a:solidFill>
                <a:latin typeface="Calibri" panose="020F0502020204030204" pitchFamily="34" charset="0"/>
                <a:ea typeface="Calibri" panose="020F0502020204030204" pitchFamily="34" charset="0"/>
                <a:cs typeface="Calibri" panose="020F0502020204030204" pitchFamily="34" charset="0"/>
              </a:rPr>
              <a:t>answers </a:t>
            </a:r>
            <a:r>
              <a:rPr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sz="4000" spc="-70" dirty="0">
                <a:solidFill>
                  <a:srgbClr val="181818"/>
                </a:solidFill>
                <a:latin typeface="Calibri" panose="020F0502020204030204" pitchFamily="34" charset="0"/>
                <a:ea typeface="Calibri" panose="020F0502020204030204" pitchFamily="34" charset="0"/>
                <a:cs typeface="Calibri" panose="020F0502020204030204" pitchFamily="34" charset="0"/>
              </a:rPr>
              <a:t>these </a:t>
            </a:r>
            <a:r>
              <a:rPr sz="4000" spc="-100" dirty="0">
                <a:solidFill>
                  <a:srgbClr val="181818"/>
                </a:solidFill>
                <a:latin typeface="Calibri" panose="020F0502020204030204" pitchFamily="34" charset="0"/>
                <a:ea typeface="Calibri" panose="020F0502020204030204" pitchFamily="34" charset="0"/>
                <a:cs typeface="Calibri" panose="020F0502020204030204" pitchFamily="34" charset="0"/>
              </a:rPr>
              <a:t>queries. </a:t>
            </a:r>
            <a:r>
              <a:rPr sz="4000" spc="-180" dirty="0">
                <a:solidFill>
                  <a:srgbClr val="181818"/>
                </a:solidFill>
                <a:latin typeface="Calibri" panose="020F0502020204030204" pitchFamily="34" charset="0"/>
                <a:ea typeface="Calibri" panose="020F0502020204030204" pitchFamily="34" charset="0"/>
                <a:cs typeface="Calibri" panose="020F0502020204030204" pitchFamily="34" charset="0"/>
              </a:rPr>
              <a:t>This </a:t>
            </a:r>
            <a:r>
              <a:rPr sz="4000" spc="-50" dirty="0">
                <a:solidFill>
                  <a:srgbClr val="181818"/>
                </a:solidFill>
                <a:latin typeface="Calibri" panose="020F0502020204030204" pitchFamily="34" charset="0"/>
                <a:ea typeface="Calibri" panose="020F0502020204030204" pitchFamily="34" charset="0"/>
                <a:cs typeface="Calibri" panose="020F0502020204030204" pitchFamily="34" charset="0"/>
              </a:rPr>
              <a:t>helped </a:t>
            </a:r>
            <a:r>
              <a:rPr sz="4000" spc="-55" dirty="0">
                <a:solidFill>
                  <a:srgbClr val="181818"/>
                </a:solidFill>
                <a:latin typeface="Calibri" panose="020F0502020204030204" pitchFamily="34" charset="0"/>
                <a:ea typeface="Calibri" panose="020F0502020204030204" pitchFamily="34" charset="0"/>
                <a:cs typeface="Calibri" panose="020F0502020204030204" pitchFamily="34" charset="0"/>
              </a:rPr>
              <a:t>clear </a:t>
            </a:r>
            <a:r>
              <a:rPr sz="4000" spc="-100" dirty="0">
                <a:solidFill>
                  <a:srgbClr val="181818"/>
                </a:solidFill>
                <a:latin typeface="Calibri" panose="020F0502020204030204" pitchFamily="34" charset="0"/>
                <a:ea typeface="Calibri" panose="020F0502020204030204" pitchFamily="34" charset="0"/>
                <a:cs typeface="Calibri" panose="020F0502020204030204" pitchFamily="34" charset="0"/>
              </a:rPr>
              <a:t>many </a:t>
            </a:r>
            <a:r>
              <a:rPr sz="4000" spc="-40" dirty="0">
                <a:solidFill>
                  <a:srgbClr val="181818"/>
                </a:solidFill>
                <a:latin typeface="Calibri" panose="020F0502020204030204" pitchFamily="34" charset="0"/>
                <a:ea typeface="Calibri" panose="020F0502020204030204" pitchFamily="34" charset="0"/>
                <a:cs typeface="Calibri" panose="020F0502020204030204" pitchFamily="34" charset="0"/>
              </a:rPr>
              <a:t>doubts </a:t>
            </a:r>
            <a:r>
              <a:rPr sz="40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sz="4000" spc="-60" dirty="0">
                <a:solidFill>
                  <a:srgbClr val="181818"/>
                </a:solidFill>
                <a:latin typeface="Calibri" panose="020F0502020204030204" pitchFamily="34" charset="0"/>
                <a:ea typeface="Calibri" panose="020F0502020204030204" pitchFamily="34" charset="0"/>
                <a:cs typeface="Calibri" panose="020F0502020204030204" pitchFamily="34" charset="0"/>
              </a:rPr>
              <a:t>provided </a:t>
            </a:r>
            <a:r>
              <a:rPr sz="4000" spc="-105" dirty="0">
                <a:solidFill>
                  <a:srgbClr val="181818"/>
                </a:solidFill>
                <a:latin typeface="Calibri" panose="020F0502020204030204" pitchFamily="34" charset="0"/>
                <a:ea typeface="Calibri" panose="020F0502020204030204" pitchFamily="34" charset="0"/>
                <a:cs typeface="Calibri" panose="020F0502020204030204" pitchFamily="34" charset="0"/>
              </a:rPr>
              <a:t>voters </a:t>
            </a:r>
            <a:r>
              <a:rPr sz="40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140" dirty="0">
                <a:solidFill>
                  <a:srgbClr val="181818"/>
                </a:solidFill>
                <a:latin typeface="Calibri" panose="020F0502020204030204" pitchFamily="34" charset="0"/>
                <a:ea typeface="Calibri" panose="020F0502020204030204" pitchFamily="34" charset="0"/>
                <a:cs typeface="Calibri" panose="020F0502020204030204" pitchFamily="34" charset="0"/>
              </a:rPr>
              <a:t>with</a:t>
            </a:r>
            <a:r>
              <a:rPr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25" dirty="0">
                <a:solidFill>
                  <a:srgbClr val="181818"/>
                </a:solidFill>
                <a:latin typeface="Calibri" panose="020F0502020204030204" pitchFamily="34" charset="0"/>
                <a:ea typeface="Calibri" panose="020F0502020204030204" pitchFamily="34" charset="0"/>
                <a:cs typeface="Calibri" panose="020F0502020204030204" pitchFamily="34" charset="0"/>
              </a:rPr>
              <a:t>easy</a:t>
            </a:r>
            <a:r>
              <a:rPr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40" dirty="0">
                <a:solidFill>
                  <a:srgbClr val="181818"/>
                </a:solidFill>
                <a:latin typeface="Calibri" panose="020F0502020204030204" pitchFamily="34" charset="0"/>
                <a:ea typeface="Calibri" panose="020F0502020204030204" pitchFamily="34" charset="0"/>
                <a:cs typeface="Calibri" panose="020F0502020204030204" pitchFamily="34" charset="0"/>
              </a:rPr>
              <a:t>access</a:t>
            </a:r>
            <a:r>
              <a:rPr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4000" spc="-120" dirty="0">
                <a:solidFill>
                  <a:srgbClr val="181818"/>
                </a:solidFill>
                <a:latin typeface="Calibri" panose="020F0502020204030204" pitchFamily="34" charset="0"/>
                <a:ea typeface="Calibri" panose="020F0502020204030204" pitchFamily="34" charset="0"/>
                <a:cs typeface="Calibri" panose="020F0502020204030204" pitchFamily="34" charset="0"/>
              </a:rPr>
              <a:t>information</a:t>
            </a:r>
            <a:r>
              <a:rPr sz="4000" spc="-12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a:t>
            </a:r>
            <a:endParaRPr lang="en-GB" sz="4000" spc="-120" dirty="0" smtClean="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469900" marR="5080" indent="-457200" algn="just">
              <a:lnSpc>
                <a:spcPct val="116500"/>
              </a:lnSpc>
              <a:buFont typeface="Arial" panose="020B0604020202020204" pitchFamily="34" charset="0"/>
              <a:buChar char="•"/>
            </a:pPr>
            <a:r>
              <a:rPr lang="en-GB" sz="4000" spc="-7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YouTube</a:t>
            </a:r>
            <a:r>
              <a:rPr lang="en-GB" sz="40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60" dirty="0">
                <a:solidFill>
                  <a:srgbClr val="181818"/>
                </a:solidFill>
                <a:latin typeface="Calibri" panose="020F0502020204030204" pitchFamily="34" charset="0"/>
                <a:ea typeface="Calibri" panose="020F0502020204030204" pitchFamily="34" charset="0"/>
                <a:cs typeface="Calibri" panose="020F0502020204030204" pitchFamily="34" charset="0"/>
              </a:rPr>
              <a:t>creators</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30" dirty="0">
                <a:solidFill>
                  <a:srgbClr val="181818"/>
                </a:solidFill>
                <a:latin typeface="Calibri" panose="020F0502020204030204" pitchFamily="34" charset="0"/>
                <a:ea typeface="Calibri" panose="020F0502020204030204" pitchFamily="34" charset="0"/>
                <a:cs typeface="Calibri" panose="020F0502020204030204" pitchFamily="34" charset="0"/>
              </a:rPr>
              <a:t>created</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105" dirty="0">
                <a:solidFill>
                  <a:srgbClr val="181818"/>
                </a:solidFill>
                <a:latin typeface="Calibri" panose="020F0502020204030204" pitchFamily="34" charset="0"/>
                <a:ea typeface="Calibri" panose="020F0502020204030204" pitchFamily="34" charset="0"/>
                <a:cs typeface="Calibri" panose="020F0502020204030204" pitchFamily="34" charset="0"/>
              </a:rPr>
              <a:t>short</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interesting</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55" dirty="0">
                <a:solidFill>
                  <a:srgbClr val="181818"/>
                </a:solidFill>
                <a:latin typeface="Calibri" panose="020F0502020204030204" pitchFamily="34" charset="0"/>
                <a:ea typeface="Calibri" panose="020F0502020204030204" pitchFamily="34" charset="0"/>
                <a:cs typeface="Calibri" panose="020F0502020204030204" pitchFamily="34" charset="0"/>
              </a:rPr>
              <a:t>videos</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40"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lang="en-GB"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120" dirty="0">
                <a:solidFill>
                  <a:srgbClr val="181818"/>
                </a:solidFill>
                <a:latin typeface="Calibri" panose="020F0502020204030204" pitchFamily="34" charset="0"/>
                <a:ea typeface="Calibri" panose="020F0502020204030204" pitchFamily="34" charset="0"/>
                <a:cs typeface="Calibri" panose="020F0502020204030204" pitchFamily="34" charset="0"/>
              </a:rPr>
              <a:t>voter</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20" dirty="0">
                <a:solidFill>
                  <a:srgbClr val="181818"/>
                </a:solidFill>
                <a:latin typeface="Calibri" panose="020F0502020204030204" pitchFamily="34" charset="0"/>
                <a:ea typeface="Calibri" panose="020F0502020204030204" pitchFamily="34" charset="0"/>
                <a:cs typeface="Calibri" panose="020F0502020204030204" pitchFamily="34" charset="0"/>
              </a:rPr>
              <a:t>awareness</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20" dirty="0">
                <a:solidFill>
                  <a:srgbClr val="181818"/>
                </a:solidFill>
                <a:latin typeface="Calibri" panose="020F0502020204030204" pitchFamily="34" charset="0"/>
                <a:ea typeface="Calibri" panose="020F0502020204030204" pitchFamily="34" charset="0"/>
                <a:cs typeface="Calibri" panose="020F0502020204030204" pitchFamily="34" charset="0"/>
              </a:rPr>
              <a:t>also</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informed</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lang="en-GB" sz="40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75" dirty="0">
                <a:solidFill>
                  <a:srgbClr val="181818"/>
                </a:solidFill>
                <a:latin typeface="Calibri" panose="020F0502020204030204" pitchFamily="34" charset="0"/>
                <a:ea typeface="Calibri" panose="020F0502020204030204" pitchFamily="34" charset="0"/>
                <a:cs typeface="Calibri" panose="020F0502020204030204" pitchFamily="34" charset="0"/>
              </a:rPr>
              <a:t>ethical </a:t>
            </a:r>
            <a:r>
              <a:rPr lang="en-GB" sz="4000" spc="-869"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75" dirty="0">
                <a:solidFill>
                  <a:srgbClr val="181818"/>
                </a:solidFill>
                <a:latin typeface="Calibri" panose="020F0502020204030204" pitchFamily="34" charset="0"/>
                <a:ea typeface="Calibri" panose="020F0502020204030204" pitchFamily="34" charset="0"/>
                <a:cs typeface="Calibri" panose="020F0502020204030204" pitchFamily="34" charset="0"/>
              </a:rPr>
              <a:t>voting</a:t>
            </a:r>
            <a:r>
              <a:rPr lang="en-GB"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15" dirty="0">
                <a:solidFill>
                  <a:srgbClr val="181818"/>
                </a:solidFill>
                <a:latin typeface="Calibri" panose="020F0502020204030204" pitchFamily="34" charset="0"/>
                <a:ea typeface="Calibri" panose="020F0502020204030204" pitchFamily="34" charset="0"/>
                <a:cs typeface="Calibri" panose="020F0502020204030204" pitchFamily="34" charset="0"/>
              </a:rPr>
              <a:t>processes</a:t>
            </a:r>
            <a:r>
              <a:rPr lang="en-GB"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100" dirty="0">
                <a:solidFill>
                  <a:srgbClr val="181818"/>
                </a:solidFill>
                <a:latin typeface="Calibri" panose="020F0502020204030204" pitchFamily="34" charset="0"/>
                <a:ea typeface="Calibri" panose="020F0502020204030204" pitchFamily="34" charset="0"/>
                <a:cs typeface="Calibri" panose="020F0502020204030204" pitchFamily="34" charset="0"/>
              </a:rPr>
              <a:t>that</a:t>
            </a:r>
            <a:r>
              <a:rPr lang="en-GB"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75" dirty="0">
                <a:solidFill>
                  <a:srgbClr val="181818"/>
                </a:solidFill>
                <a:latin typeface="Calibri" panose="020F0502020204030204" pitchFamily="34" charset="0"/>
                <a:ea typeface="Calibri" panose="020F0502020204030204" pitchFamily="34" charset="0"/>
                <a:cs typeface="Calibri" panose="020F0502020204030204" pitchFamily="34" charset="0"/>
              </a:rPr>
              <a:t>were</a:t>
            </a:r>
            <a:r>
              <a:rPr lang="en-GB" sz="40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60" dirty="0">
                <a:solidFill>
                  <a:srgbClr val="181818"/>
                </a:solidFill>
                <a:latin typeface="Calibri" panose="020F0502020204030204" pitchFamily="34" charset="0"/>
                <a:ea typeface="Calibri" panose="020F0502020204030204" pitchFamily="34" charset="0"/>
                <a:cs typeface="Calibri" panose="020F0502020204030204" pitchFamily="34" charset="0"/>
              </a:rPr>
              <a:t>featured</a:t>
            </a:r>
            <a:r>
              <a:rPr lang="en-GB"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40"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lang="en-GB"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lang="en-GB"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ECI</a:t>
            </a:r>
            <a:r>
              <a:rPr lang="en-GB" sz="40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GB" sz="4000" spc="-85" dirty="0">
                <a:solidFill>
                  <a:srgbClr val="181818"/>
                </a:solidFill>
                <a:latin typeface="Calibri" panose="020F0502020204030204" pitchFamily="34" charset="0"/>
                <a:ea typeface="Calibri" panose="020F0502020204030204" pitchFamily="34" charset="0"/>
                <a:cs typeface="Calibri" panose="020F0502020204030204" pitchFamily="34" charset="0"/>
              </a:rPr>
              <a:t>channel</a:t>
            </a:r>
            <a:r>
              <a:rPr lang="en-GB" sz="40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a:t>
            </a:r>
            <a:endParaRPr sz="4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object 5"/>
          <p:cNvPicPr/>
          <p:nvPr/>
        </p:nvPicPr>
        <p:blipFill>
          <a:blip r:embed="rId2" cstate="print"/>
          <a:stretch>
            <a:fillRect/>
          </a:stretch>
        </p:blipFill>
        <p:spPr>
          <a:xfrm>
            <a:off x="6096000" y="7569612"/>
            <a:ext cx="6670959" cy="1988327"/>
          </a:xfrm>
          <a:prstGeom prst="rect">
            <a:avLst/>
          </a:prstGeom>
        </p:spPr>
      </p:pic>
      <p:sp>
        <p:nvSpPr>
          <p:cNvPr id="10" name="Rectangle 9"/>
          <p:cNvSpPr/>
          <p:nvPr/>
        </p:nvSpPr>
        <p:spPr>
          <a:xfrm>
            <a:off x="914400" y="528385"/>
            <a:ext cx="11643444" cy="923330"/>
          </a:xfrm>
          <a:prstGeom prst="rect">
            <a:avLst/>
          </a:prstGeom>
        </p:spPr>
        <p:txBody>
          <a:bodyPr wrap="none">
            <a:spAutoFit/>
          </a:bodyPr>
          <a:lstStyle/>
          <a:p>
            <a:pPr>
              <a:spcAft>
                <a:spcPts val="1800"/>
              </a:spcAft>
              <a:tabLst>
                <a:tab pos="507207" algn="l"/>
              </a:tabLst>
            </a:pPr>
            <a:r>
              <a:rPr lang="en-IN" sz="5400" b="1" spc="160" dirty="0">
                <a:latin typeface="Calibri" panose="020F0502020204030204" pitchFamily="34" charset="0"/>
                <a:ea typeface="Calibri" panose="020F0502020204030204" pitchFamily="34" charset="0"/>
                <a:cs typeface="Calibri" panose="020F0502020204030204" pitchFamily="34" charset="0"/>
              </a:rPr>
              <a:t>General</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220" dirty="0">
                <a:latin typeface="Calibri" panose="020F0502020204030204" pitchFamily="34" charset="0"/>
                <a:ea typeface="Calibri" panose="020F0502020204030204" pitchFamily="34" charset="0"/>
                <a:cs typeface="Calibri" panose="020F0502020204030204" pitchFamily="34" charset="0"/>
              </a:rPr>
              <a:t>Elections</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215" dirty="0">
                <a:latin typeface="Calibri" panose="020F0502020204030204" pitchFamily="34" charset="0"/>
                <a:ea typeface="Calibri" panose="020F0502020204030204" pitchFamily="34" charset="0"/>
                <a:cs typeface="Calibri" panose="020F0502020204030204" pitchFamily="34" charset="0"/>
              </a:rPr>
              <a:t>2019-</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315" dirty="0">
                <a:latin typeface="Calibri" panose="020F0502020204030204" pitchFamily="34" charset="0"/>
                <a:ea typeface="Calibri" panose="020F0502020204030204" pitchFamily="34" charset="0"/>
                <a:cs typeface="Calibri" panose="020F0502020204030204" pitchFamily="34" charset="0"/>
              </a:rPr>
              <a:t>Social</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315" dirty="0">
                <a:latin typeface="Calibri" panose="020F0502020204030204" pitchFamily="34" charset="0"/>
                <a:ea typeface="Calibri" panose="020F0502020204030204" pitchFamily="34" charset="0"/>
                <a:cs typeface="Calibri" panose="020F0502020204030204" pitchFamily="34" charset="0"/>
              </a:rPr>
              <a:t>Media</a:t>
            </a:r>
            <a:endParaRPr lang="en-IN" sz="54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16916400"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1866900"/>
            <a:ext cx="16992600" cy="7077643"/>
          </a:xfrm>
          <a:prstGeom prst="rect">
            <a:avLst/>
          </a:prstGeom>
        </p:spPr>
        <p:txBody>
          <a:bodyPr vert="horz" wrap="square" lIns="0" tIns="12700" rIns="0" bIns="0" rtlCol="0">
            <a:spAutoFit/>
          </a:bodyPr>
          <a:lstStyle/>
          <a:p>
            <a:pPr marL="469900" marR="5080" indent="-457200" algn="just">
              <a:lnSpc>
                <a:spcPct val="116500"/>
              </a:lnSpc>
              <a:spcBef>
                <a:spcPts val="100"/>
              </a:spcBef>
              <a:buFont typeface="Arial" panose="020B0604020202020204" pitchFamily="34" charset="0"/>
              <a:buChar char="•"/>
              <a:tabLst>
                <a:tab pos="267970" algn="l"/>
              </a:tabLst>
            </a:pPr>
            <a:r>
              <a:rPr sz="3600" spc="-180" dirty="0">
                <a:solidFill>
                  <a:srgbClr val="181818"/>
                </a:solidFill>
                <a:latin typeface="Calibri" panose="020F0502020204030204" pitchFamily="34" charset="0"/>
                <a:ea typeface="Calibri" panose="020F0502020204030204" pitchFamily="34" charset="0"/>
                <a:cs typeface="Calibri" panose="020F0502020204030204" pitchFamily="34" charset="0"/>
              </a:rPr>
              <a:t>The </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2019 </a:t>
            </a:r>
            <a:r>
              <a:rPr lang="en-GB" sz="3600" spc="-7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LS election </a:t>
            </a:r>
            <a:r>
              <a:rPr sz="3600" spc="2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saw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 </a:t>
            </a:r>
            <a:r>
              <a:rPr sz="3600" spc="-25" dirty="0">
                <a:solidFill>
                  <a:srgbClr val="181818"/>
                </a:solidFill>
                <a:latin typeface="Calibri" panose="020F0502020204030204" pitchFamily="34" charset="0"/>
                <a:ea typeface="Calibri" panose="020F0502020204030204" pitchFamily="34" charset="0"/>
                <a:cs typeface="Calibri" panose="020F0502020204030204" pitchFamily="34" charset="0"/>
              </a:rPr>
              <a:t>widespread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innovative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use </a:t>
            </a:r>
            <a:r>
              <a:rPr sz="3600" spc="-25" dirty="0">
                <a:solidFill>
                  <a:srgbClr val="181818"/>
                </a:solidFill>
                <a:latin typeface="Calibri" panose="020F0502020204030204" pitchFamily="34" charset="0"/>
                <a:ea typeface="Calibri" panose="020F0502020204030204" pitchFamily="34" charset="0"/>
                <a:cs typeface="Calibri" panose="020F0502020204030204" pitchFamily="34" charset="0"/>
              </a:rPr>
              <a:t>of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digital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technology.</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Various</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stakeholders</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including</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ECI,</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0" dirty="0">
                <a:solidFill>
                  <a:srgbClr val="181818"/>
                </a:solidFill>
                <a:latin typeface="Calibri" panose="020F0502020204030204" pitchFamily="34" charset="0"/>
                <a:ea typeface="Calibri" panose="020F0502020204030204" pitchFamily="34" charset="0"/>
                <a:cs typeface="Calibri" panose="020F0502020204030204" pitchFamily="34" charset="0"/>
              </a:rPr>
              <a:t>political</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parties</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0" dirty="0">
                <a:solidFill>
                  <a:srgbClr val="181818"/>
                </a:solidFill>
                <a:latin typeface="Calibri" panose="020F0502020204030204" pitchFamily="34" charset="0"/>
                <a:ea typeface="Calibri" panose="020F0502020204030204" pitchFamily="34" charset="0"/>
                <a:cs typeface="Calibri" panose="020F0502020204030204" pitchFamily="34" charset="0"/>
              </a:rPr>
              <a:t>candidates</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5" dirty="0">
                <a:solidFill>
                  <a:srgbClr val="181818"/>
                </a:solidFill>
                <a:latin typeface="Calibri" panose="020F0502020204030204" pitchFamily="34" charset="0"/>
                <a:ea typeface="Calibri" panose="020F0502020204030204" pitchFamily="34" charset="0"/>
                <a:cs typeface="Calibri" panose="020F0502020204030204" pitchFamily="34" charset="0"/>
              </a:rPr>
              <a:t>used</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digital</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 </a:t>
            </a:r>
            <a:r>
              <a:rPr sz="36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20" dirty="0">
                <a:solidFill>
                  <a:srgbClr val="181818"/>
                </a:solidFill>
                <a:latin typeface="Calibri" panose="020F0502020204030204" pitchFamily="34" charset="0"/>
                <a:ea typeface="Calibri" panose="020F0502020204030204" pitchFamily="34" charset="0"/>
                <a:cs typeface="Calibri" panose="020F0502020204030204" pitchFamily="34" charset="0"/>
              </a:rPr>
              <a:t>extensively</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for </a:t>
            </a:r>
            <a:r>
              <a:rPr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campaigning,</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education,</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awareness</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20" dirty="0">
                <a:solidFill>
                  <a:srgbClr val="181818"/>
                </a:solidFill>
                <a:latin typeface="Calibri" panose="020F0502020204030204" pitchFamily="34" charset="0"/>
                <a:ea typeface="Calibri" panose="020F0502020204030204" pitchFamily="34" charset="0"/>
                <a:cs typeface="Calibri" panose="020F0502020204030204" pitchFamily="34" charset="0"/>
              </a:rPr>
              <a:t>voter</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05" dirty="0">
                <a:solidFill>
                  <a:srgbClr val="181818"/>
                </a:solidFill>
                <a:latin typeface="Calibri" panose="020F0502020204030204" pitchFamily="34" charset="0"/>
                <a:ea typeface="Calibri" panose="020F0502020204030204" pitchFamily="34" charset="0"/>
                <a:cs typeface="Calibri" panose="020F0502020204030204" pitchFamily="34" charset="0"/>
              </a:rPr>
              <a:t>mobilisation.</a:t>
            </a:r>
            <a:endParaRPr sz="3600" dirty="0">
              <a:latin typeface="Calibri" panose="020F0502020204030204" pitchFamily="34" charset="0"/>
              <a:ea typeface="Calibri" panose="020F0502020204030204" pitchFamily="34" charset="0"/>
              <a:cs typeface="Calibri" panose="020F0502020204030204" pitchFamily="34" charset="0"/>
            </a:endParaRPr>
          </a:p>
          <a:p>
            <a:pPr marL="571500" indent="-571500" algn="just">
              <a:lnSpc>
                <a:spcPct val="100000"/>
              </a:lnSpc>
              <a:buClr>
                <a:srgbClr val="181818"/>
              </a:buClr>
              <a:buFont typeface="Arial" panose="020B0604020202020204" pitchFamily="34" charset="0"/>
              <a:buChar char="•"/>
            </a:pPr>
            <a:endParaRPr sz="4000" dirty="0">
              <a:latin typeface="Calibri" panose="020F0502020204030204" pitchFamily="34" charset="0"/>
              <a:ea typeface="Calibri" panose="020F0502020204030204" pitchFamily="34" charset="0"/>
              <a:cs typeface="Calibri" panose="020F0502020204030204" pitchFamily="34" charset="0"/>
            </a:endParaRPr>
          </a:p>
          <a:p>
            <a:pPr marL="469900" marR="784225" indent="-457200" algn="just">
              <a:lnSpc>
                <a:spcPct val="116500"/>
              </a:lnSpc>
              <a:spcBef>
                <a:spcPts val="5"/>
              </a:spcBef>
              <a:buFont typeface="Arial" panose="020B0604020202020204" pitchFamily="34" charset="0"/>
              <a:buChar char="•"/>
              <a:tabLst>
                <a:tab pos="267970" algn="l"/>
              </a:tabLst>
            </a:pPr>
            <a:r>
              <a:rPr sz="3600" spc="-180" dirty="0">
                <a:solidFill>
                  <a:srgbClr val="181818"/>
                </a:solidFill>
                <a:latin typeface="Calibri" panose="020F0502020204030204" pitchFamily="34" charset="0"/>
                <a:ea typeface="Calibri" panose="020F0502020204030204" pitchFamily="34" charset="0"/>
                <a:cs typeface="Calibri" panose="020F0502020204030204" pitchFamily="34" charset="0"/>
              </a:rPr>
              <a:t>This </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extensive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use </a:t>
            </a:r>
            <a:r>
              <a:rPr sz="3600" spc="-25" dirty="0">
                <a:solidFill>
                  <a:srgbClr val="181818"/>
                </a:solidFill>
                <a:latin typeface="Calibri" panose="020F0502020204030204" pitchFamily="34" charset="0"/>
                <a:ea typeface="Calibri" panose="020F0502020204030204" pitchFamily="34" charset="0"/>
                <a:cs typeface="Calibri" panose="020F0502020204030204" pitchFamily="34" charset="0"/>
              </a:rPr>
              <a:t>of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digital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 </a:t>
            </a:r>
            <a:r>
              <a:rPr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was </a:t>
            </a:r>
            <a:r>
              <a:rPr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due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nearly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half </a:t>
            </a:r>
            <a:r>
              <a:rPr sz="3600" spc="-25" dirty="0">
                <a:solidFill>
                  <a:srgbClr val="181818"/>
                </a:solidFill>
                <a:latin typeface="Calibri" panose="020F0502020204030204" pitchFamily="34" charset="0"/>
                <a:ea typeface="Calibri" panose="020F0502020204030204" pitchFamily="34" charset="0"/>
                <a:cs typeface="Calibri" panose="020F0502020204030204" pitchFamily="34" charset="0"/>
              </a:rPr>
              <a:t>of </a:t>
            </a:r>
            <a:r>
              <a:rPr sz="3600" spc="-114" dirty="0">
                <a:solidFill>
                  <a:srgbClr val="181818"/>
                </a:solidFill>
                <a:latin typeface="Calibri" panose="020F0502020204030204" pitchFamily="34" charset="0"/>
                <a:ea typeface="Calibri" panose="020F0502020204030204" pitchFamily="34" charset="0"/>
                <a:cs typeface="Calibri" panose="020F0502020204030204" pitchFamily="34" charset="0"/>
              </a:rPr>
              <a:t>India’s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900 </a:t>
            </a:r>
            <a:r>
              <a:rPr sz="3600" spc="-155" dirty="0">
                <a:solidFill>
                  <a:srgbClr val="181818"/>
                </a:solidFill>
                <a:latin typeface="Calibri" panose="020F0502020204030204" pitchFamily="34" charset="0"/>
                <a:ea typeface="Calibri" panose="020F0502020204030204" pitchFamily="34" charset="0"/>
                <a:cs typeface="Calibri" panose="020F0502020204030204" pitchFamily="34" charset="0"/>
              </a:rPr>
              <a:t>million </a:t>
            </a:r>
            <a:r>
              <a:rPr sz="3600" spc="-70" dirty="0">
                <a:solidFill>
                  <a:srgbClr val="181818"/>
                </a:solidFill>
                <a:latin typeface="Calibri" panose="020F0502020204030204" pitchFamily="34" charset="0"/>
                <a:ea typeface="Calibri" panose="020F0502020204030204" pitchFamily="34" charset="0"/>
                <a:cs typeface="Calibri" panose="020F0502020204030204" pitchFamily="34" charset="0"/>
              </a:rPr>
              <a:t>eligible </a:t>
            </a:r>
            <a:r>
              <a:rPr sz="3600" spc="-105" dirty="0">
                <a:solidFill>
                  <a:srgbClr val="181818"/>
                </a:solidFill>
                <a:latin typeface="Calibri" panose="020F0502020204030204" pitchFamily="34" charset="0"/>
                <a:ea typeface="Calibri" panose="020F0502020204030204" pitchFamily="34" charset="0"/>
                <a:cs typeface="Calibri" panose="020F0502020204030204" pitchFamily="34" charset="0"/>
              </a:rPr>
              <a:t>voters </a:t>
            </a:r>
            <a:r>
              <a:rPr sz="3600" spc="-8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having</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0" dirty="0">
                <a:solidFill>
                  <a:srgbClr val="181818"/>
                </a:solidFill>
                <a:latin typeface="Calibri" panose="020F0502020204030204" pitchFamily="34" charset="0"/>
                <a:ea typeface="Calibri" panose="020F0502020204030204" pitchFamily="34" charset="0"/>
                <a:cs typeface="Calibri" panose="020F0502020204030204" pitchFamily="34" charset="0"/>
              </a:rPr>
              <a:t>access</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35" dirty="0">
                <a:solidFill>
                  <a:srgbClr val="181818"/>
                </a:solidFill>
                <a:latin typeface="Calibri" panose="020F0502020204030204" pitchFamily="34" charset="0"/>
                <a:ea typeface="Calibri" panose="020F0502020204030204" pitchFamily="34" charset="0"/>
                <a:cs typeface="Calibri" panose="020F0502020204030204" pitchFamily="34" charset="0"/>
              </a:rPr>
              <a:t>Internet</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endParaRPr sz="3600" dirty="0">
              <a:latin typeface="Calibri" panose="020F0502020204030204" pitchFamily="34" charset="0"/>
              <a:ea typeface="Calibri" panose="020F0502020204030204" pitchFamily="34" charset="0"/>
              <a:cs typeface="Calibri" panose="020F0502020204030204" pitchFamily="34" charset="0"/>
            </a:endParaRPr>
          </a:p>
          <a:p>
            <a:pPr marL="571500" indent="-571500" algn="just">
              <a:lnSpc>
                <a:spcPct val="100000"/>
              </a:lnSpc>
              <a:buClr>
                <a:srgbClr val="181818"/>
              </a:buClr>
              <a:buFont typeface="Arial" panose="020B0604020202020204" pitchFamily="34" charset="0"/>
              <a:buChar char="•"/>
            </a:pPr>
            <a:endParaRPr sz="4000" dirty="0">
              <a:latin typeface="Calibri" panose="020F0502020204030204" pitchFamily="34" charset="0"/>
              <a:ea typeface="Calibri" panose="020F0502020204030204" pitchFamily="34" charset="0"/>
              <a:cs typeface="Calibri" panose="020F0502020204030204" pitchFamily="34" charset="0"/>
            </a:endParaRPr>
          </a:p>
          <a:p>
            <a:pPr marL="469900" marR="81915" indent="-457200" algn="just">
              <a:lnSpc>
                <a:spcPct val="116500"/>
              </a:lnSpc>
              <a:buFont typeface="Arial" panose="020B0604020202020204" pitchFamily="34" charset="0"/>
              <a:buChar char="•"/>
              <a:tabLst>
                <a:tab pos="267970" algn="l"/>
              </a:tabLst>
            </a:pPr>
            <a:r>
              <a:rPr sz="3600" spc="-50" dirty="0">
                <a:solidFill>
                  <a:srgbClr val="181818"/>
                </a:solidFill>
                <a:latin typeface="Calibri" panose="020F0502020204030204" pitchFamily="34" charset="0"/>
                <a:ea typeface="Calibri" panose="020F0502020204030204" pitchFamily="34" charset="0"/>
                <a:cs typeface="Calibri" panose="020F0502020204030204" pitchFamily="34" charset="0"/>
              </a:rPr>
              <a:t>Keeping</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25" dirty="0">
                <a:solidFill>
                  <a:srgbClr val="181818"/>
                </a:solidFill>
                <a:latin typeface="Calibri" panose="020F0502020204030204" pitchFamily="34" charset="0"/>
                <a:ea typeface="Calibri" panose="020F0502020204030204" pitchFamily="34" charset="0"/>
                <a:cs typeface="Calibri" panose="020F0502020204030204" pitchFamily="34" charset="0"/>
              </a:rPr>
              <a:t>this</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40" dirty="0">
                <a:solidFill>
                  <a:srgbClr val="181818"/>
                </a:solidFill>
                <a:latin typeface="Calibri" panose="020F0502020204030204" pitchFamily="34" charset="0"/>
                <a:ea typeface="Calibri" panose="020F0502020204030204" pitchFamily="34" charset="0"/>
                <a:cs typeface="Calibri" panose="020F0502020204030204" pitchFamily="34" charset="0"/>
              </a:rPr>
              <a:t>in</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4" dirty="0">
                <a:solidFill>
                  <a:srgbClr val="181818"/>
                </a:solidFill>
                <a:latin typeface="Calibri" panose="020F0502020204030204" pitchFamily="34" charset="0"/>
                <a:ea typeface="Calibri" panose="020F0502020204030204" pitchFamily="34" charset="0"/>
                <a:cs typeface="Calibri" panose="020F0502020204030204" pitchFamily="34" charset="0"/>
              </a:rPr>
              <a:t>mind</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to</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reach</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out</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to</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5" dirty="0">
                <a:solidFill>
                  <a:srgbClr val="181818"/>
                </a:solidFill>
                <a:latin typeface="Calibri" panose="020F0502020204030204" pitchFamily="34" charset="0"/>
                <a:ea typeface="Calibri" panose="020F0502020204030204" pitchFamily="34" charset="0"/>
                <a:cs typeface="Calibri" panose="020F0502020204030204" pitchFamily="34" charset="0"/>
              </a:rPr>
              <a:t>young</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5" dirty="0">
                <a:solidFill>
                  <a:srgbClr val="181818"/>
                </a:solidFill>
                <a:latin typeface="Calibri" panose="020F0502020204030204" pitchFamily="34" charset="0"/>
                <a:ea typeface="Calibri" panose="020F0502020204030204" pitchFamily="34" charset="0"/>
                <a:cs typeface="Calibri" panose="020F0502020204030204" pitchFamily="34" charset="0"/>
              </a:rPr>
              <a:t>populace</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0"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60" dirty="0">
                <a:solidFill>
                  <a:srgbClr val="181818"/>
                </a:solidFill>
                <a:latin typeface="Calibri" panose="020F0502020204030204" pitchFamily="34" charset="0"/>
                <a:ea typeface="Calibri" panose="020F0502020204030204" pitchFamily="34" charset="0"/>
                <a:cs typeface="Calibri" panose="020F0502020204030204" pitchFamily="34" charset="0"/>
              </a:rPr>
              <a:t>new</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age</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30" dirty="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20" dirty="0">
                <a:solidFill>
                  <a:srgbClr val="181818"/>
                </a:solidFill>
                <a:latin typeface="Calibri" panose="020F0502020204030204" pitchFamily="34" charset="0"/>
                <a:ea typeface="Calibri" panose="020F0502020204030204" pitchFamily="34" charset="0"/>
                <a:cs typeface="Calibri" panose="020F0502020204030204" pitchFamily="34" charset="0"/>
              </a:rPr>
              <a:t>platforms, </a:t>
            </a:r>
            <a:r>
              <a:rPr sz="36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ECI </a:t>
            </a:r>
            <a:r>
              <a:rPr sz="3600" spc="-45" dirty="0">
                <a:solidFill>
                  <a:srgbClr val="181818"/>
                </a:solidFill>
                <a:latin typeface="Calibri" panose="020F0502020204030204" pitchFamily="34" charset="0"/>
                <a:ea typeface="Calibri" panose="020F0502020204030204" pitchFamily="34" charset="0"/>
                <a:cs typeface="Calibri" panose="020F0502020204030204" pitchFamily="34" charset="0"/>
              </a:rPr>
              <a:t>launched </a:t>
            </a:r>
            <a:r>
              <a:rPr sz="3600" spc="-130" dirty="0">
                <a:solidFill>
                  <a:srgbClr val="181818"/>
                </a:solidFill>
                <a:latin typeface="Calibri" panose="020F0502020204030204" pitchFamily="34" charset="0"/>
                <a:ea typeface="Calibri" panose="020F0502020204030204" pitchFamily="34" charset="0"/>
                <a:cs typeface="Calibri" panose="020F0502020204030204" pitchFamily="34" charset="0"/>
              </a:rPr>
              <a:t>its </a:t>
            </a:r>
            <a:r>
              <a:rPr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official </a:t>
            </a:r>
            <a:r>
              <a:rPr sz="3600" spc="-185" dirty="0">
                <a:solidFill>
                  <a:srgbClr val="181818"/>
                </a:solidFill>
                <a:latin typeface="Calibri" panose="020F0502020204030204" pitchFamily="34" charset="0"/>
                <a:ea typeface="Calibri" panose="020F0502020204030204" pitchFamily="34" charset="0"/>
                <a:cs typeface="Calibri" panose="020F0502020204030204" pitchFamily="34" charset="0"/>
              </a:rPr>
              <a:t>Twitter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Instagram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handles. </a:t>
            </a:r>
            <a:r>
              <a:rPr sz="3600" spc="-140" dirty="0">
                <a:solidFill>
                  <a:srgbClr val="181818"/>
                </a:solidFill>
                <a:latin typeface="Calibri" panose="020F0502020204030204" pitchFamily="34" charset="0"/>
                <a:ea typeface="Calibri" panose="020F0502020204030204" pitchFamily="34" charset="0"/>
                <a:cs typeface="Calibri" panose="020F0502020204030204" pitchFamily="34" charset="0"/>
              </a:rPr>
              <a:t>Prior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sz="3600" spc="195" dirty="0">
                <a:solidFill>
                  <a:srgbClr val="181818"/>
                </a:solidFill>
                <a:latin typeface="Calibri" panose="020F0502020204030204" pitchFamily="34" charset="0"/>
                <a:ea typeface="Calibri" panose="020F0502020204030204" pitchFamily="34" charset="0"/>
                <a:cs typeface="Calibri" panose="020F0502020204030204" pitchFamily="34" charset="0"/>
              </a:rPr>
              <a:t>GE </a:t>
            </a:r>
            <a:r>
              <a:rPr sz="3600" spc="-160" dirty="0">
                <a:solidFill>
                  <a:srgbClr val="181818"/>
                </a:solidFill>
                <a:latin typeface="Calibri" panose="020F0502020204030204" pitchFamily="34" charset="0"/>
                <a:ea typeface="Calibri" panose="020F0502020204030204" pitchFamily="34" charset="0"/>
                <a:cs typeface="Calibri" panose="020F0502020204030204" pitchFamily="34" charset="0"/>
              </a:rPr>
              <a:t>2019, </a:t>
            </a:r>
            <a:r>
              <a:rPr sz="3600" spc="85" dirty="0">
                <a:solidFill>
                  <a:srgbClr val="181818"/>
                </a:solidFill>
                <a:latin typeface="Calibri" panose="020F0502020204030204" pitchFamily="34" charset="0"/>
                <a:ea typeface="Calibri" panose="020F0502020204030204" pitchFamily="34" charset="0"/>
                <a:cs typeface="Calibri" panose="020F0502020204030204" pitchFamily="34" charset="0"/>
              </a:rPr>
              <a:t>ECI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had </a:t>
            </a:r>
            <a:r>
              <a:rPr sz="3600" spc="10" dirty="0">
                <a:solidFill>
                  <a:srgbClr val="181818"/>
                </a:solidFill>
                <a:latin typeface="Calibri" panose="020F0502020204030204" pitchFamily="34" charset="0"/>
                <a:ea typeface="Calibri" panose="020F0502020204030204" pitchFamily="34" charset="0"/>
                <a:cs typeface="Calibri" panose="020F0502020204030204" pitchFamily="34" charset="0"/>
              </a:rPr>
              <a:t>an </a:t>
            </a:r>
            <a:r>
              <a:rPr sz="3600" spc="-65" dirty="0">
                <a:solidFill>
                  <a:srgbClr val="181818"/>
                </a:solidFill>
                <a:latin typeface="Calibri" panose="020F0502020204030204" pitchFamily="34" charset="0"/>
                <a:ea typeface="Calibri" panose="020F0502020204030204" pitchFamily="34" charset="0"/>
                <a:cs typeface="Calibri" panose="020F0502020204030204" pitchFamily="34" charset="0"/>
              </a:rPr>
              <a:t>official </a:t>
            </a:r>
            <a:r>
              <a:rPr sz="3600" spc="-7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YouTube </a:t>
            </a:r>
            <a:r>
              <a:rPr sz="3600" spc="-55" dirty="0">
                <a:solidFill>
                  <a:srgbClr val="181818"/>
                </a:solidFill>
                <a:latin typeface="Calibri" panose="020F0502020204030204" pitchFamily="34" charset="0"/>
                <a:ea typeface="Calibri" panose="020F0502020204030204" pitchFamily="34" charset="0"/>
                <a:cs typeface="Calibri" panose="020F0502020204030204" pitchFamily="34" charset="0"/>
              </a:rPr>
              <a:t>channel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sz="3600" spc="-5" dirty="0">
                <a:solidFill>
                  <a:srgbClr val="181818"/>
                </a:solidFill>
                <a:latin typeface="Calibri" panose="020F0502020204030204" pitchFamily="34" charset="0"/>
                <a:ea typeface="Calibri" panose="020F0502020204030204" pitchFamily="34" charset="0"/>
                <a:cs typeface="Calibri" panose="020F0502020204030204" pitchFamily="34" charset="0"/>
              </a:rPr>
              <a:t>Facebook </a:t>
            </a:r>
            <a:r>
              <a:rPr sz="3600" spc="90" dirty="0">
                <a:solidFill>
                  <a:srgbClr val="181818"/>
                </a:solidFill>
                <a:latin typeface="Calibri" panose="020F0502020204030204" pitchFamily="34" charset="0"/>
                <a:ea typeface="Calibri" panose="020F0502020204030204" pitchFamily="34" charset="0"/>
                <a:cs typeface="Calibri" panose="020F0502020204030204" pitchFamily="34" charset="0"/>
              </a:rPr>
              <a:t>page </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that </a:t>
            </a:r>
            <a:r>
              <a:rPr sz="3600" spc="-40" dirty="0">
                <a:solidFill>
                  <a:srgbClr val="181818"/>
                </a:solidFill>
                <a:latin typeface="Calibri" panose="020F0502020204030204" pitchFamily="34" charset="0"/>
                <a:ea typeface="Calibri" panose="020F0502020204030204" pitchFamily="34" charset="0"/>
                <a:cs typeface="Calibri" panose="020F0502020204030204" pitchFamily="34" charset="0"/>
              </a:rPr>
              <a:t>contained </a:t>
            </a:r>
            <a:r>
              <a:rPr sz="3600" spc="-110" dirty="0">
                <a:solidFill>
                  <a:srgbClr val="181818"/>
                </a:solidFill>
                <a:latin typeface="Calibri" panose="020F0502020204030204" pitchFamily="34" charset="0"/>
                <a:ea typeface="Calibri" panose="020F0502020204030204" pitchFamily="34" charset="0"/>
                <a:cs typeface="Calibri" panose="020F0502020204030204" pitchFamily="34" charset="0"/>
              </a:rPr>
              <a:t>all the </a:t>
            </a:r>
            <a:r>
              <a:rPr sz="3600" spc="-105" dirty="0">
                <a:solidFill>
                  <a:srgbClr val="181818"/>
                </a:solidFill>
                <a:latin typeface="Calibri" panose="020F0502020204030204" pitchFamily="34" charset="0"/>
                <a:ea typeface="Calibri" panose="020F0502020204030204" pitchFamily="34" charset="0"/>
                <a:cs typeface="Calibri" panose="020F0502020204030204" pitchFamily="34" charset="0"/>
              </a:rPr>
              <a:t>videos, </a:t>
            </a:r>
            <a:r>
              <a:rPr sz="3600" spc="-140" dirty="0">
                <a:solidFill>
                  <a:srgbClr val="181818"/>
                </a:solidFill>
                <a:latin typeface="Calibri" panose="020F0502020204030204" pitchFamily="34" charset="0"/>
                <a:ea typeface="Calibri" panose="020F0502020204030204" pitchFamily="34" charset="0"/>
                <a:cs typeface="Calibri" panose="020F0502020204030204" pitchFamily="34" charset="0"/>
              </a:rPr>
              <a:t>films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sz="3600" spc="-75" dirty="0">
                <a:solidFill>
                  <a:srgbClr val="181818"/>
                </a:solidFill>
                <a:latin typeface="Calibri" panose="020F0502020204030204" pitchFamily="34" charset="0"/>
                <a:ea typeface="Calibri" panose="020F0502020204030204" pitchFamily="34" charset="0"/>
                <a:cs typeface="Calibri" panose="020F0502020204030204" pitchFamily="34" charset="0"/>
              </a:rPr>
              <a:t>content </a:t>
            </a:r>
            <a:r>
              <a:rPr sz="3600" spc="-20" dirty="0">
                <a:solidFill>
                  <a:srgbClr val="181818"/>
                </a:solidFill>
                <a:latin typeface="Calibri" panose="020F0502020204030204" pitchFamily="34" charset="0"/>
                <a:ea typeface="Calibri" panose="020F0502020204030204" pitchFamily="34" charset="0"/>
                <a:cs typeface="Calibri" panose="020F0502020204030204" pitchFamily="34" charset="0"/>
              </a:rPr>
              <a:t>produced </a:t>
            </a:r>
            <a:r>
              <a:rPr sz="3600" spc="-1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nationally </a:t>
            </a:r>
            <a:r>
              <a:rPr sz="3600" spc="60" dirty="0">
                <a:solidFill>
                  <a:srgbClr val="181818"/>
                </a:solidFill>
                <a:latin typeface="Calibri" panose="020F0502020204030204" pitchFamily="34" charset="0"/>
                <a:ea typeface="Calibri" panose="020F0502020204030204" pitchFamily="34" charset="0"/>
                <a:cs typeface="Calibri" panose="020F0502020204030204" pitchFamily="34" charset="0"/>
              </a:rPr>
              <a:t>as</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30" dirty="0">
                <a:solidFill>
                  <a:srgbClr val="181818"/>
                </a:solidFill>
                <a:latin typeface="Calibri" panose="020F0502020204030204" pitchFamily="34" charset="0"/>
                <a:ea typeface="Calibri" panose="020F0502020204030204" pitchFamily="34" charset="0"/>
                <a:cs typeface="Calibri" panose="020F0502020204030204" pitchFamily="34" charset="0"/>
              </a:rPr>
              <a:t>well</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60" dirty="0">
                <a:solidFill>
                  <a:srgbClr val="181818"/>
                </a:solidFill>
                <a:latin typeface="Calibri" panose="020F0502020204030204" pitchFamily="34" charset="0"/>
                <a:ea typeface="Calibri" panose="020F0502020204030204" pitchFamily="34" charset="0"/>
                <a:cs typeface="Calibri" panose="020F0502020204030204" pitchFamily="34" charset="0"/>
              </a:rPr>
              <a:t>as</a:t>
            </a:r>
            <a:r>
              <a:rPr sz="36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600" spc="-100" dirty="0">
                <a:solidFill>
                  <a:srgbClr val="181818"/>
                </a:solidFill>
                <a:latin typeface="Calibri" panose="020F0502020204030204" pitchFamily="34" charset="0"/>
                <a:ea typeface="Calibri" panose="020F0502020204030204" pitchFamily="34" charset="0"/>
                <a:cs typeface="Calibri" panose="020F0502020204030204" pitchFamily="34" charset="0"/>
              </a:rPr>
              <a:t>regionally.</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p:cNvSpPr/>
          <p:nvPr/>
        </p:nvSpPr>
        <p:spPr>
          <a:xfrm>
            <a:off x="0" y="528385"/>
            <a:ext cx="18180394" cy="923330"/>
          </a:xfrm>
          <a:prstGeom prst="rect">
            <a:avLst/>
          </a:prstGeom>
        </p:spPr>
        <p:txBody>
          <a:bodyPr wrap="square">
            <a:spAutoFit/>
          </a:bodyPr>
          <a:lstStyle/>
          <a:p>
            <a:pPr>
              <a:spcAft>
                <a:spcPts val="1800"/>
              </a:spcAft>
              <a:tabLst>
                <a:tab pos="507207" algn="l"/>
              </a:tabLst>
            </a:pPr>
            <a:r>
              <a:rPr lang="en-IN" sz="5400" b="1" spc="160" dirty="0">
                <a:latin typeface="Calibri" panose="020F0502020204030204" pitchFamily="34" charset="0"/>
                <a:ea typeface="Calibri" panose="020F0502020204030204" pitchFamily="34" charset="0"/>
                <a:cs typeface="Calibri" panose="020F0502020204030204" pitchFamily="34" charset="0"/>
              </a:rPr>
              <a:t>General</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220" dirty="0">
                <a:latin typeface="Calibri" panose="020F0502020204030204" pitchFamily="34" charset="0"/>
                <a:ea typeface="Calibri" panose="020F0502020204030204" pitchFamily="34" charset="0"/>
                <a:cs typeface="Calibri" panose="020F0502020204030204" pitchFamily="34" charset="0"/>
              </a:rPr>
              <a:t>Elections</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215" dirty="0">
                <a:latin typeface="Calibri" panose="020F0502020204030204" pitchFamily="34" charset="0"/>
                <a:ea typeface="Calibri" panose="020F0502020204030204" pitchFamily="34" charset="0"/>
                <a:cs typeface="Calibri" panose="020F0502020204030204" pitchFamily="34" charset="0"/>
              </a:rPr>
              <a:t>2019-</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315" dirty="0">
                <a:latin typeface="Calibri" panose="020F0502020204030204" pitchFamily="34" charset="0"/>
                <a:ea typeface="Calibri" panose="020F0502020204030204" pitchFamily="34" charset="0"/>
                <a:cs typeface="Calibri" panose="020F0502020204030204" pitchFamily="34" charset="0"/>
              </a:rPr>
              <a:t>Social</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315" dirty="0" smtClean="0">
                <a:latin typeface="Calibri" panose="020F0502020204030204" pitchFamily="34" charset="0"/>
                <a:ea typeface="Calibri" panose="020F0502020204030204" pitchFamily="34" charset="0"/>
                <a:cs typeface="Calibri" panose="020F0502020204030204" pitchFamily="34" charset="0"/>
              </a:rPr>
              <a:t>Media – contd.</a:t>
            </a:r>
            <a:endParaRPr lang="en-IN" sz="54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16916400"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23192" y="1794176"/>
            <a:ext cx="17134010" cy="7399462"/>
          </a:xfrm>
          <a:prstGeom prst="rect">
            <a:avLst/>
          </a:prstGeom>
        </p:spPr>
        <p:txBody>
          <a:bodyPr vert="horz" wrap="square" lIns="0" tIns="12700" rIns="0" bIns="0" rtlCol="0">
            <a:spAutoFit/>
          </a:bodyPr>
          <a:lstStyle/>
          <a:p>
            <a:pPr marL="874395" marR="52705" indent="-457200">
              <a:lnSpc>
                <a:spcPct val="150000"/>
              </a:lnSpc>
              <a:spcBef>
                <a:spcPts val="100"/>
              </a:spcBef>
              <a:buFont typeface="Wingdings" panose="05000000000000000000" pitchFamily="2" charset="2"/>
              <a:buChar char="§"/>
              <a:tabLst>
                <a:tab pos="673100" algn="l"/>
              </a:tabLst>
            </a:pPr>
            <a:r>
              <a:rPr sz="3200" spc="-55" dirty="0">
                <a:latin typeface="Calibri" panose="020F0502020204030204" pitchFamily="34" charset="0"/>
                <a:ea typeface="Calibri" panose="020F0502020204030204" pitchFamily="34" charset="0"/>
                <a:cs typeface="Calibri" panose="020F0502020204030204" pitchFamily="34" charset="0"/>
              </a:rPr>
              <a:t>Posts</a:t>
            </a:r>
            <a:r>
              <a:rPr sz="3200" spc="-90" dirty="0">
                <a:latin typeface="Calibri" panose="020F0502020204030204" pitchFamily="34" charset="0"/>
                <a:ea typeface="Calibri" panose="020F0502020204030204" pitchFamily="34" charset="0"/>
                <a:cs typeface="Calibri" panose="020F0502020204030204" pitchFamily="34" charset="0"/>
              </a:rPr>
              <a:t> </a:t>
            </a:r>
            <a:r>
              <a:rPr sz="3200" spc="-75" dirty="0">
                <a:latin typeface="Calibri" panose="020F0502020204030204" pitchFamily="34" charset="0"/>
                <a:ea typeface="Calibri" panose="020F0502020204030204" pitchFamily="34" charset="0"/>
                <a:cs typeface="Calibri" panose="020F0502020204030204" pitchFamily="34" charset="0"/>
              </a:rPr>
              <a:t>were</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0" dirty="0">
                <a:latin typeface="Calibri" panose="020F0502020204030204" pitchFamily="34" charset="0"/>
                <a:ea typeface="Calibri" panose="020F0502020204030204" pitchFamily="34" charset="0"/>
                <a:cs typeface="Calibri" panose="020F0502020204030204" pitchFamily="34" charset="0"/>
              </a:rPr>
              <a:t>planned</a:t>
            </a:r>
            <a:r>
              <a:rPr sz="3200" spc="-85" dirty="0">
                <a:latin typeface="Calibri" panose="020F0502020204030204" pitchFamily="34" charset="0"/>
                <a:ea typeface="Calibri" panose="020F0502020204030204" pitchFamily="34" charset="0"/>
                <a:cs typeface="Calibri" panose="020F0502020204030204" pitchFamily="34" charset="0"/>
              </a:rPr>
              <a:t> </a:t>
            </a:r>
            <a:r>
              <a:rPr sz="3200" spc="-140" dirty="0">
                <a:latin typeface="Calibri" panose="020F0502020204030204" pitchFamily="34" charset="0"/>
                <a:ea typeface="Calibri" panose="020F0502020204030204" pitchFamily="34" charset="0"/>
                <a:cs typeface="Calibri" panose="020F0502020204030204" pitchFamily="34" charset="0"/>
              </a:rPr>
              <a:t>in</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30" dirty="0">
                <a:latin typeface="Calibri" panose="020F0502020204030204" pitchFamily="34" charset="0"/>
                <a:ea typeface="Calibri" panose="020F0502020204030204" pitchFamily="34" charset="0"/>
                <a:cs typeface="Calibri" panose="020F0502020204030204" pitchFamily="34" charset="0"/>
              </a:rPr>
              <a:t>a</a:t>
            </a:r>
            <a:r>
              <a:rPr sz="3200" spc="-85" dirty="0">
                <a:latin typeface="Calibri" panose="020F0502020204030204" pitchFamily="34" charset="0"/>
                <a:ea typeface="Calibri" panose="020F0502020204030204" pitchFamily="34" charset="0"/>
                <a:cs typeface="Calibri" panose="020F0502020204030204" pitchFamily="34" charset="0"/>
              </a:rPr>
              <a:t> </a:t>
            </a:r>
            <a:r>
              <a:rPr sz="3200" spc="-105" dirty="0">
                <a:latin typeface="Calibri" panose="020F0502020204030204" pitchFamily="34" charset="0"/>
                <a:ea typeface="Calibri" panose="020F0502020204030204" pitchFamily="34" charset="0"/>
                <a:cs typeface="Calibri" panose="020F0502020204030204" pitchFamily="34" charset="0"/>
              </a:rPr>
              <a:t>structured</a:t>
            </a:r>
            <a:r>
              <a:rPr sz="3200" spc="-90" dirty="0">
                <a:latin typeface="Calibri" panose="020F0502020204030204" pitchFamily="34" charset="0"/>
                <a:ea typeface="Calibri" panose="020F0502020204030204" pitchFamily="34" charset="0"/>
                <a:cs typeface="Calibri" panose="020F0502020204030204" pitchFamily="34" charset="0"/>
              </a:rPr>
              <a:t> manner</a:t>
            </a:r>
            <a:r>
              <a:rPr sz="3200" spc="-85" dirty="0">
                <a:latin typeface="Calibri" panose="020F0502020204030204" pitchFamily="34" charset="0"/>
                <a:ea typeface="Calibri" panose="020F0502020204030204" pitchFamily="34" charset="0"/>
                <a:cs typeface="Calibri" panose="020F0502020204030204" pitchFamily="34" charset="0"/>
              </a:rPr>
              <a:t> </a:t>
            </a:r>
            <a:r>
              <a:rPr sz="3200" spc="-140" dirty="0">
                <a:latin typeface="Calibri" panose="020F0502020204030204" pitchFamily="34" charset="0"/>
                <a:ea typeface="Calibri" panose="020F0502020204030204" pitchFamily="34" charset="0"/>
                <a:cs typeface="Calibri" panose="020F0502020204030204" pitchFamily="34" charset="0"/>
              </a:rPr>
              <a:t>with</a:t>
            </a:r>
            <a:r>
              <a:rPr sz="3200" spc="-90" dirty="0">
                <a:latin typeface="Calibri" panose="020F0502020204030204" pitchFamily="34" charset="0"/>
                <a:ea typeface="Calibri" panose="020F0502020204030204" pitchFamily="34" charset="0"/>
                <a:cs typeface="Calibri" panose="020F0502020204030204" pitchFamily="34" charset="0"/>
              </a:rPr>
              <a:t> </a:t>
            </a:r>
            <a:r>
              <a:rPr sz="3200" spc="-75" dirty="0">
                <a:latin typeface="Calibri" panose="020F0502020204030204" pitchFamily="34" charset="0"/>
                <a:ea typeface="Calibri" panose="020F0502020204030204" pitchFamily="34" charset="0"/>
                <a:cs typeface="Calibri" panose="020F0502020204030204" pitchFamily="34" charset="0"/>
              </a:rPr>
              <a:t>two</a:t>
            </a:r>
            <a:r>
              <a:rPr sz="3200" spc="-85" dirty="0">
                <a:latin typeface="Calibri" panose="020F0502020204030204" pitchFamily="34" charset="0"/>
                <a:ea typeface="Calibri" panose="020F0502020204030204" pitchFamily="34" charset="0"/>
                <a:cs typeface="Calibri" panose="020F0502020204030204" pitchFamily="34" charset="0"/>
              </a:rPr>
              <a:t> </a:t>
            </a:r>
            <a:r>
              <a:rPr sz="3200" spc="-50" dirty="0">
                <a:latin typeface="Calibri" panose="020F0502020204030204" pitchFamily="34" charset="0"/>
                <a:ea typeface="Calibri" panose="020F0502020204030204" pitchFamily="34" charset="0"/>
                <a:cs typeface="Calibri" panose="020F0502020204030204" pitchFamily="34" charset="0"/>
              </a:rPr>
              <a:t>states</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5" dirty="0">
                <a:latin typeface="Calibri" panose="020F0502020204030204" pitchFamily="34" charset="0"/>
                <a:ea typeface="Calibri" panose="020F0502020204030204" pitchFamily="34" charset="0"/>
                <a:cs typeface="Calibri" panose="020F0502020204030204" pitchFamily="34" charset="0"/>
              </a:rPr>
              <a:t>selected</a:t>
            </a:r>
            <a:r>
              <a:rPr sz="3200" spc="-85" dirty="0">
                <a:latin typeface="Calibri" panose="020F0502020204030204" pitchFamily="34" charset="0"/>
                <a:ea typeface="Calibri" panose="020F0502020204030204" pitchFamily="34" charset="0"/>
                <a:cs typeface="Calibri" panose="020F0502020204030204" pitchFamily="34" charset="0"/>
              </a:rPr>
              <a:t> </a:t>
            </a:r>
            <a:r>
              <a:rPr sz="3200" spc="20" dirty="0">
                <a:latin typeface="Calibri" panose="020F0502020204030204" pitchFamily="34" charset="0"/>
                <a:ea typeface="Calibri" panose="020F0502020204030204" pitchFamily="34" charset="0"/>
                <a:cs typeface="Calibri" panose="020F0502020204030204" pitchFamily="34" charset="0"/>
              </a:rPr>
              <a:t>each</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5" dirty="0">
                <a:latin typeface="Calibri" panose="020F0502020204030204" pitchFamily="34" charset="0"/>
                <a:ea typeface="Calibri" panose="020F0502020204030204" pitchFamily="34" charset="0"/>
                <a:cs typeface="Calibri" panose="020F0502020204030204" pitchFamily="34" charset="0"/>
              </a:rPr>
              <a:t>day</a:t>
            </a:r>
            <a:r>
              <a:rPr sz="3200" spc="-85" dirty="0">
                <a:latin typeface="Calibri" panose="020F0502020204030204" pitchFamily="34" charset="0"/>
                <a:ea typeface="Calibri" panose="020F0502020204030204" pitchFamily="34" charset="0"/>
                <a:cs typeface="Calibri" panose="020F0502020204030204" pitchFamily="34" charset="0"/>
              </a:rPr>
              <a:t> </a:t>
            </a:r>
            <a:r>
              <a:rPr sz="3200" spc="-95" dirty="0">
                <a:latin typeface="Calibri" panose="020F0502020204030204" pitchFamily="34" charset="0"/>
                <a:ea typeface="Calibri" panose="020F0502020204030204" pitchFamily="34" charset="0"/>
                <a:cs typeface="Calibri" panose="020F0502020204030204" pitchFamily="34" charset="0"/>
              </a:rPr>
              <a:t>for</a:t>
            </a:r>
            <a:r>
              <a:rPr sz="3200" spc="-90" dirty="0">
                <a:latin typeface="Calibri" panose="020F0502020204030204" pitchFamily="34" charset="0"/>
                <a:ea typeface="Calibri" panose="020F0502020204030204" pitchFamily="34" charset="0"/>
                <a:cs typeface="Calibri" panose="020F0502020204030204" pitchFamily="34" charset="0"/>
              </a:rPr>
              <a:t> </a:t>
            </a:r>
            <a:r>
              <a:rPr sz="3200" spc="-30" dirty="0">
                <a:latin typeface="Calibri" panose="020F0502020204030204" pitchFamily="34" charset="0"/>
                <a:ea typeface="Calibri" panose="020F0502020204030204" pitchFamily="34" charset="0"/>
                <a:cs typeface="Calibri" panose="020F0502020204030204" pitchFamily="34" charset="0"/>
              </a:rPr>
              <a:t>posting</a:t>
            </a:r>
            <a:r>
              <a:rPr sz="3200" spc="-85" dirty="0">
                <a:latin typeface="Calibri" panose="020F0502020204030204" pitchFamily="34" charset="0"/>
                <a:ea typeface="Calibri" panose="020F0502020204030204" pitchFamily="34" charset="0"/>
                <a:cs typeface="Calibri" panose="020F0502020204030204" pitchFamily="34" charset="0"/>
              </a:rPr>
              <a:t> </a:t>
            </a:r>
            <a:r>
              <a:rPr sz="3200" spc="-100" dirty="0">
                <a:latin typeface="Calibri" panose="020F0502020204030204" pitchFamily="34" charset="0"/>
                <a:ea typeface="Calibri" panose="020F0502020204030204" pitchFamily="34" charset="0"/>
                <a:cs typeface="Calibri" panose="020F0502020204030204" pitchFamily="34" charset="0"/>
              </a:rPr>
              <a:t>motivational </a:t>
            </a:r>
            <a:r>
              <a:rPr sz="3200" spc="-875" dirty="0">
                <a:latin typeface="Calibri" panose="020F0502020204030204" pitchFamily="34" charset="0"/>
                <a:ea typeface="Calibri" panose="020F0502020204030204" pitchFamily="34" charset="0"/>
                <a:cs typeface="Calibri" panose="020F0502020204030204" pitchFamily="34" charset="0"/>
              </a:rPr>
              <a:t> </a:t>
            </a:r>
            <a:r>
              <a:rPr sz="3200" spc="-105" dirty="0">
                <a:latin typeface="Calibri" panose="020F0502020204030204" pitchFamily="34" charset="0"/>
                <a:ea typeface="Calibri" panose="020F0502020204030204" pitchFamily="34" charset="0"/>
                <a:cs typeface="Calibri" panose="020F0502020204030204" pitchFamily="34" charset="0"/>
              </a:rPr>
              <a:t>videos,</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graphics</a:t>
            </a:r>
            <a:r>
              <a:rPr sz="3200" spc="-95" dirty="0">
                <a:latin typeface="Calibri" panose="020F0502020204030204" pitchFamily="34" charset="0"/>
                <a:ea typeface="Calibri" panose="020F0502020204030204" pitchFamily="34" charset="0"/>
                <a:cs typeface="Calibri" panose="020F0502020204030204" pitchFamily="34" charset="0"/>
              </a:rPr>
              <a:t> </a:t>
            </a:r>
            <a:r>
              <a:rPr sz="3200" spc="-50" dirty="0">
                <a:latin typeface="Calibri" panose="020F0502020204030204" pitchFamily="34" charset="0"/>
                <a:ea typeface="Calibri" panose="020F0502020204030204" pitchFamily="34" charset="0"/>
                <a:cs typeface="Calibri" panose="020F0502020204030204" pitchFamily="34" charset="0"/>
              </a:rPr>
              <a:t>&amp;</a:t>
            </a:r>
            <a:r>
              <a:rPr sz="3200" spc="-95" dirty="0">
                <a:latin typeface="Calibri" panose="020F0502020204030204" pitchFamily="34" charset="0"/>
                <a:ea typeface="Calibri" panose="020F0502020204030204" pitchFamily="34" charset="0"/>
                <a:cs typeface="Calibri" panose="020F0502020204030204" pitchFamily="34" charset="0"/>
              </a:rPr>
              <a:t> </a:t>
            </a:r>
            <a:r>
              <a:rPr sz="3200" spc="-80" dirty="0">
                <a:latin typeface="Calibri" panose="020F0502020204030204" pitchFamily="34" charset="0"/>
                <a:ea typeface="Calibri" panose="020F0502020204030204" pitchFamily="34" charset="0"/>
                <a:cs typeface="Calibri" panose="020F0502020204030204" pitchFamily="34" charset="0"/>
              </a:rPr>
              <a:t>pictures</a:t>
            </a:r>
            <a:r>
              <a:rPr sz="3200" spc="-95" dirty="0">
                <a:latin typeface="Calibri" panose="020F0502020204030204" pitchFamily="34" charset="0"/>
                <a:ea typeface="Calibri" panose="020F0502020204030204" pitchFamily="34" charset="0"/>
                <a:cs typeface="Calibri" panose="020F0502020204030204" pitchFamily="34" charset="0"/>
              </a:rPr>
              <a:t> </a:t>
            </a:r>
            <a:r>
              <a:rPr sz="3200" spc="5" dirty="0">
                <a:latin typeface="Calibri" panose="020F0502020204030204" pitchFamily="34" charset="0"/>
                <a:ea typeface="Calibri" panose="020F0502020204030204" pitchFamily="34" charset="0"/>
                <a:cs typeface="Calibri" panose="020F0502020204030204" pitchFamily="34" charset="0"/>
              </a:rPr>
              <a:t>along</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40" dirty="0">
                <a:latin typeface="Calibri" panose="020F0502020204030204" pitchFamily="34" charset="0"/>
                <a:ea typeface="Calibri" panose="020F0502020204030204" pitchFamily="34" charset="0"/>
                <a:cs typeface="Calibri" panose="020F0502020204030204" pitchFamily="34" charset="0"/>
              </a:rPr>
              <a:t>with</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date</a:t>
            </a:r>
            <a:r>
              <a:rPr sz="3200" spc="-95" dirty="0">
                <a:latin typeface="Calibri" panose="020F0502020204030204" pitchFamily="34" charset="0"/>
                <a:ea typeface="Calibri" panose="020F0502020204030204" pitchFamily="34" charset="0"/>
                <a:cs typeface="Calibri" panose="020F0502020204030204" pitchFamily="34" charset="0"/>
              </a:rPr>
              <a:t> </a:t>
            </a:r>
            <a:r>
              <a:rPr sz="3200" spc="-25" dirty="0">
                <a:latin typeface="Calibri" panose="020F0502020204030204" pitchFamily="34" charset="0"/>
                <a:ea typeface="Calibri" panose="020F0502020204030204" pitchFamily="34" charset="0"/>
                <a:cs typeface="Calibri" panose="020F0502020204030204" pitchFamily="34" charset="0"/>
              </a:rPr>
              <a:t>of</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14" dirty="0">
                <a:latin typeface="Calibri" panose="020F0502020204030204" pitchFamily="34" charset="0"/>
                <a:ea typeface="Calibri" panose="020F0502020204030204" pitchFamily="34" charset="0"/>
                <a:cs typeface="Calibri" panose="020F0502020204030204" pitchFamily="34" charset="0"/>
              </a:rPr>
              <a:t>polls.</a:t>
            </a:r>
          </a:p>
          <a:p>
            <a:pPr marL="873760" indent="-457200">
              <a:lnSpc>
                <a:spcPct val="150000"/>
              </a:lnSpc>
              <a:buFont typeface="Wingdings" panose="05000000000000000000" pitchFamily="2" charset="2"/>
              <a:buChar char="§"/>
              <a:tabLst>
                <a:tab pos="673100" algn="l"/>
              </a:tabLst>
            </a:pPr>
            <a:r>
              <a:rPr sz="3200" spc="-55" dirty="0" smtClean="0">
                <a:latin typeface="Calibri" panose="020F0502020204030204" pitchFamily="34" charset="0"/>
                <a:ea typeface="Calibri" panose="020F0502020204030204" pitchFamily="34" charset="0"/>
                <a:cs typeface="Calibri" panose="020F0502020204030204" pitchFamily="34" charset="0"/>
              </a:rPr>
              <a:t>Posts</a:t>
            </a:r>
            <a:r>
              <a:rPr sz="3200" spc="-95" dirty="0" smtClean="0">
                <a:latin typeface="Calibri" panose="020F0502020204030204" pitchFamily="34" charset="0"/>
                <a:ea typeface="Calibri" panose="020F0502020204030204" pitchFamily="34" charset="0"/>
                <a:cs typeface="Calibri" panose="020F0502020204030204" pitchFamily="34" charset="0"/>
              </a:rPr>
              <a:t> </a:t>
            </a:r>
            <a:r>
              <a:rPr sz="3200" spc="-140" dirty="0">
                <a:latin typeface="Calibri" panose="020F0502020204030204" pitchFamily="34" charset="0"/>
                <a:ea typeface="Calibri" panose="020F0502020204030204" pitchFamily="34" charset="0"/>
                <a:cs typeface="Calibri" panose="020F0502020204030204" pitchFamily="34" charset="0"/>
              </a:rPr>
              <a:t>with</a:t>
            </a:r>
            <a:r>
              <a:rPr sz="3200" spc="-90" dirty="0">
                <a:latin typeface="Calibri" panose="020F0502020204030204" pitchFamily="34" charset="0"/>
                <a:ea typeface="Calibri" panose="020F0502020204030204" pitchFamily="34" charset="0"/>
                <a:cs typeface="Calibri" panose="020F0502020204030204" pitchFamily="34" charset="0"/>
              </a:rPr>
              <a:t> </a:t>
            </a:r>
            <a:r>
              <a:rPr sz="3200" spc="-55" dirty="0">
                <a:latin typeface="Calibri" panose="020F0502020204030204" pitchFamily="34" charset="0"/>
                <a:ea typeface="Calibri" panose="020F0502020204030204" pitchFamily="34" charset="0"/>
                <a:cs typeface="Calibri" panose="020F0502020204030204" pitchFamily="34" charset="0"/>
              </a:rPr>
              <a:t>caricature</a:t>
            </a:r>
            <a:r>
              <a:rPr sz="3200" spc="-95" dirty="0">
                <a:latin typeface="Calibri" panose="020F0502020204030204" pitchFamily="34" charset="0"/>
                <a:ea typeface="Calibri" panose="020F0502020204030204" pitchFamily="34" charset="0"/>
                <a:cs typeface="Calibri" panose="020F0502020204030204" pitchFamily="34" charset="0"/>
              </a:rPr>
              <a:t> </a:t>
            </a:r>
            <a:r>
              <a:rPr sz="3200" spc="-25" dirty="0">
                <a:latin typeface="Calibri" panose="020F0502020204030204" pitchFamily="34" charset="0"/>
                <a:ea typeface="Calibri" panose="020F0502020204030204" pitchFamily="34" charset="0"/>
                <a:cs typeface="Calibri" panose="020F0502020204030204" pitchFamily="34" charset="0"/>
              </a:rPr>
              <a:t>of</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0" dirty="0">
                <a:latin typeface="Calibri" panose="020F0502020204030204" pitchFamily="34" charset="0"/>
                <a:ea typeface="Calibri" panose="020F0502020204030204" pitchFamily="34" charset="0"/>
                <a:cs typeface="Calibri" panose="020F0502020204030204" pitchFamily="34" charset="0"/>
              </a:rPr>
              <a:t>icons</a:t>
            </a:r>
            <a:r>
              <a:rPr sz="3200" spc="-95" dirty="0">
                <a:latin typeface="Calibri" panose="020F0502020204030204" pitchFamily="34" charset="0"/>
                <a:ea typeface="Calibri" panose="020F0502020204030204" pitchFamily="34" charset="0"/>
                <a:cs typeface="Calibri" panose="020F0502020204030204" pitchFamily="34" charset="0"/>
              </a:rPr>
              <a:t> </a:t>
            </a:r>
            <a:r>
              <a:rPr sz="3200" spc="-75" dirty="0">
                <a:latin typeface="Calibri" panose="020F0502020204030204" pitchFamily="34" charset="0"/>
                <a:ea typeface="Calibri" panose="020F0502020204030204" pitchFamily="34" charset="0"/>
                <a:cs typeface="Calibri" panose="020F0502020204030204" pitchFamily="34" charset="0"/>
              </a:rPr>
              <a:t>were</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10" dirty="0">
                <a:latin typeface="Calibri" panose="020F0502020204030204" pitchFamily="34" charset="0"/>
                <a:ea typeface="Calibri" panose="020F0502020204030204" pitchFamily="34" charset="0"/>
                <a:cs typeface="Calibri" panose="020F0502020204030204" pitchFamily="34" charset="0"/>
              </a:rPr>
              <a:t>the</a:t>
            </a:r>
            <a:r>
              <a:rPr sz="3200" spc="-95" dirty="0">
                <a:latin typeface="Calibri" panose="020F0502020204030204" pitchFamily="34" charset="0"/>
                <a:ea typeface="Calibri" panose="020F0502020204030204" pitchFamily="34" charset="0"/>
                <a:cs typeface="Calibri" panose="020F0502020204030204" pitchFamily="34" charset="0"/>
              </a:rPr>
              <a:t> most</a:t>
            </a:r>
            <a:r>
              <a:rPr sz="3200" spc="-90" dirty="0">
                <a:latin typeface="Calibri" panose="020F0502020204030204" pitchFamily="34" charset="0"/>
                <a:ea typeface="Calibri" panose="020F0502020204030204" pitchFamily="34" charset="0"/>
                <a:cs typeface="Calibri" panose="020F0502020204030204" pitchFamily="34" charset="0"/>
              </a:rPr>
              <a:t> </a:t>
            </a:r>
            <a:r>
              <a:rPr sz="3200" spc="-50" dirty="0">
                <a:latin typeface="Calibri" panose="020F0502020204030204" pitchFamily="34" charset="0"/>
                <a:ea typeface="Calibri" panose="020F0502020204030204" pitchFamily="34" charset="0"/>
                <a:cs typeface="Calibri" panose="020F0502020204030204" pitchFamily="34" charset="0"/>
              </a:rPr>
              <a:t>popular</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5" dirty="0">
                <a:latin typeface="Calibri" panose="020F0502020204030204" pitchFamily="34" charset="0"/>
                <a:ea typeface="Calibri" panose="020F0502020204030204" pitchFamily="34" charset="0"/>
                <a:cs typeface="Calibri" panose="020F0502020204030204" pitchFamily="34" charset="0"/>
              </a:rPr>
              <a:t>and</a:t>
            </a:r>
            <a:r>
              <a:rPr sz="3200" spc="-90" dirty="0">
                <a:latin typeface="Calibri" panose="020F0502020204030204" pitchFamily="34" charset="0"/>
                <a:ea typeface="Calibri" panose="020F0502020204030204" pitchFamily="34" charset="0"/>
                <a:cs typeface="Calibri" panose="020F0502020204030204" pitchFamily="34" charset="0"/>
              </a:rPr>
              <a:t> </a:t>
            </a:r>
            <a:r>
              <a:rPr sz="3200" spc="-65" dirty="0">
                <a:latin typeface="Calibri" panose="020F0502020204030204" pitchFamily="34" charset="0"/>
                <a:ea typeface="Calibri" panose="020F0502020204030204" pitchFamily="34" charset="0"/>
                <a:cs typeface="Calibri" panose="020F0502020204030204" pitchFamily="34" charset="0"/>
              </a:rPr>
              <a:t>evoked</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30" dirty="0">
                <a:latin typeface="Calibri" panose="020F0502020204030204" pitchFamily="34" charset="0"/>
                <a:ea typeface="Calibri" panose="020F0502020204030204" pitchFamily="34" charset="0"/>
                <a:cs typeface="Calibri" panose="020F0502020204030204" pitchFamily="34" charset="0"/>
              </a:rPr>
              <a:t>maximum</a:t>
            </a:r>
            <a:r>
              <a:rPr sz="3200" spc="-90" dirty="0">
                <a:latin typeface="Calibri" panose="020F0502020204030204" pitchFamily="34" charset="0"/>
                <a:ea typeface="Calibri" panose="020F0502020204030204" pitchFamily="34" charset="0"/>
                <a:cs typeface="Calibri" panose="020F0502020204030204" pitchFamily="34" charset="0"/>
              </a:rPr>
              <a:t> </a:t>
            </a:r>
            <a:r>
              <a:rPr sz="3200" spc="-70" dirty="0">
                <a:latin typeface="Calibri" panose="020F0502020204030204" pitchFamily="34" charset="0"/>
                <a:ea typeface="Calibri" panose="020F0502020204030204" pitchFamily="34" charset="0"/>
                <a:cs typeface="Calibri" panose="020F0502020204030204" pitchFamily="34" charset="0"/>
              </a:rPr>
              <a:t>response.</a:t>
            </a:r>
          </a:p>
          <a:p>
            <a:pPr marL="874395" marR="413384" indent="-457200">
              <a:lnSpc>
                <a:spcPct val="150000"/>
              </a:lnSpc>
              <a:buFont typeface="Wingdings" panose="05000000000000000000" pitchFamily="2" charset="2"/>
              <a:buChar char="§"/>
              <a:tabLst>
                <a:tab pos="673100" algn="l"/>
              </a:tabLst>
            </a:pPr>
            <a:r>
              <a:rPr sz="3200" spc="-105" dirty="0" smtClean="0">
                <a:latin typeface="Calibri" panose="020F0502020204030204" pitchFamily="34" charset="0"/>
                <a:ea typeface="Calibri" panose="020F0502020204030204" pitchFamily="34" charset="0"/>
                <a:cs typeface="Calibri" panose="020F0502020204030204" pitchFamily="34" charset="0"/>
              </a:rPr>
              <a:t>‘</a:t>
            </a:r>
            <a:r>
              <a:rPr sz="3200" spc="-105" dirty="0">
                <a:latin typeface="Calibri" panose="020F0502020204030204" pitchFamily="34" charset="0"/>
                <a:ea typeface="Calibri" panose="020F0502020204030204" pitchFamily="34" charset="0"/>
                <a:cs typeface="Calibri" panose="020F0502020204030204" pitchFamily="34" charset="0"/>
              </a:rPr>
              <a:t>Shout</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14" dirty="0">
                <a:latin typeface="Calibri" panose="020F0502020204030204" pitchFamily="34" charset="0"/>
                <a:ea typeface="Calibri" panose="020F0502020204030204" pitchFamily="34" charset="0"/>
                <a:cs typeface="Calibri" panose="020F0502020204030204" pitchFamily="34" charset="0"/>
              </a:rPr>
              <a:t>Out’</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0" dirty="0">
                <a:latin typeface="Calibri" panose="020F0502020204030204" pitchFamily="34" charset="0"/>
                <a:ea typeface="Calibri" panose="020F0502020204030204" pitchFamily="34" charset="0"/>
                <a:cs typeface="Calibri" panose="020F0502020204030204" pitchFamily="34" charset="0"/>
              </a:rPr>
              <a:t>on</a:t>
            </a:r>
            <a:r>
              <a:rPr sz="3200" spc="-90" dirty="0">
                <a:latin typeface="Calibri" panose="020F0502020204030204" pitchFamily="34" charset="0"/>
                <a:ea typeface="Calibri" panose="020F0502020204030204" pitchFamily="34" charset="0"/>
                <a:cs typeface="Calibri" panose="020F0502020204030204" pitchFamily="34" charset="0"/>
              </a:rPr>
              <a:t> </a:t>
            </a:r>
            <a:r>
              <a:rPr sz="3200" spc="-95" dirty="0">
                <a:latin typeface="Calibri" panose="020F0502020204030204" pitchFamily="34" charset="0"/>
                <a:ea typeface="Calibri" panose="020F0502020204030204" pitchFamily="34" charset="0"/>
                <a:cs typeface="Calibri" panose="020F0502020204030204" pitchFamily="34" charset="0"/>
              </a:rPr>
              <a:t>poll</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5" dirty="0" smtClean="0">
                <a:latin typeface="Calibri" panose="020F0502020204030204" pitchFamily="34" charset="0"/>
                <a:ea typeface="Calibri" panose="020F0502020204030204" pitchFamily="34" charset="0"/>
                <a:cs typeface="Calibri" panose="020F0502020204030204" pitchFamily="34" charset="0"/>
              </a:rPr>
              <a:t>day</a:t>
            </a:r>
            <a:r>
              <a:rPr sz="3200" spc="-90" dirty="0" smtClean="0">
                <a:latin typeface="Calibri" panose="020F0502020204030204" pitchFamily="34" charset="0"/>
                <a:ea typeface="Calibri" panose="020F0502020204030204" pitchFamily="34" charset="0"/>
                <a:cs typeface="Calibri" panose="020F0502020204030204" pitchFamily="34" charset="0"/>
              </a:rPr>
              <a:t> </a:t>
            </a:r>
            <a:r>
              <a:rPr sz="3200" spc="-60" dirty="0">
                <a:latin typeface="Calibri" panose="020F0502020204030204" pitchFamily="34" charset="0"/>
                <a:ea typeface="Calibri" panose="020F0502020204030204" pitchFamily="34" charset="0"/>
                <a:cs typeface="Calibri" panose="020F0502020204030204" pitchFamily="34" charset="0"/>
              </a:rPr>
              <a:t>included</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00" dirty="0">
                <a:latin typeface="Calibri" panose="020F0502020204030204" pitchFamily="34" charset="0"/>
                <a:ea typeface="Calibri" panose="020F0502020204030204" pitchFamily="34" charset="0"/>
                <a:cs typeface="Calibri" panose="020F0502020204030204" pitchFamily="34" charset="0"/>
              </a:rPr>
              <a:t>different</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campaigns</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5" dirty="0">
                <a:latin typeface="Calibri" panose="020F0502020204030204" pitchFamily="34" charset="0"/>
                <a:ea typeface="Calibri" panose="020F0502020204030204" pitchFamily="34" charset="0"/>
                <a:cs typeface="Calibri" panose="020F0502020204030204" pitchFamily="34" charset="0"/>
              </a:rPr>
              <a:t>such</a:t>
            </a:r>
            <a:r>
              <a:rPr sz="3200" spc="-90" dirty="0">
                <a:latin typeface="Calibri" panose="020F0502020204030204" pitchFamily="34" charset="0"/>
                <a:ea typeface="Calibri" panose="020F0502020204030204" pitchFamily="34" charset="0"/>
                <a:cs typeface="Calibri" panose="020F0502020204030204" pitchFamily="34" charset="0"/>
              </a:rPr>
              <a:t> </a:t>
            </a:r>
            <a:r>
              <a:rPr sz="3200" spc="60" dirty="0">
                <a:latin typeface="Calibri" panose="020F0502020204030204" pitchFamily="34" charset="0"/>
                <a:ea typeface="Calibri" panose="020F0502020204030204" pitchFamily="34" charset="0"/>
                <a:cs typeface="Calibri" panose="020F0502020204030204" pitchFamily="34" charset="0"/>
              </a:rPr>
              <a:t>as</a:t>
            </a:r>
            <a:r>
              <a:rPr sz="3200" spc="-90" dirty="0">
                <a:latin typeface="Calibri" panose="020F0502020204030204" pitchFamily="34" charset="0"/>
                <a:ea typeface="Calibri" panose="020F0502020204030204" pitchFamily="34" charset="0"/>
                <a:cs typeface="Calibri" panose="020F0502020204030204" pitchFamily="34" charset="0"/>
              </a:rPr>
              <a:t> </a:t>
            </a:r>
            <a:r>
              <a:rPr sz="3200" spc="-85" dirty="0">
                <a:latin typeface="Calibri" panose="020F0502020204030204" pitchFamily="34" charset="0"/>
                <a:ea typeface="Calibri" panose="020F0502020204030204" pitchFamily="34" charset="0"/>
                <a:cs typeface="Calibri" panose="020F0502020204030204" pitchFamily="34" charset="0"/>
              </a:rPr>
              <a:t>selfie</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40" dirty="0">
                <a:latin typeface="Calibri" panose="020F0502020204030204" pitchFamily="34" charset="0"/>
                <a:ea typeface="Calibri" panose="020F0502020204030204" pitchFamily="34" charset="0"/>
                <a:cs typeface="Calibri" panose="020F0502020204030204" pitchFamily="34" charset="0"/>
              </a:rPr>
              <a:t>with</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00" dirty="0">
                <a:latin typeface="Calibri" panose="020F0502020204030204" pitchFamily="34" charset="0"/>
                <a:ea typeface="Calibri" panose="020F0502020204030204" pitchFamily="34" charset="0"/>
                <a:cs typeface="Calibri" panose="020F0502020204030204" pitchFamily="34" charset="0"/>
              </a:rPr>
              <a:t>inked</a:t>
            </a:r>
            <a:r>
              <a:rPr sz="3200" spc="-90" dirty="0">
                <a:latin typeface="Calibri" panose="020F0502020204030204" pitchFamily="34" charset="0"/>
                <a:ea typeface="Calibri" panose="020F0502020204030204" pitchFamily="34" charset="0"/>
                <a:cs typeface="Calibri" panose="020F0502020204030204" pitchFamily="34" charset="0"/>
              </a:rPr>
              <a:t> </a:t>
            </a:r>
            <a:r>
              <a:rPr sz="3200" spc="-65" dirty="0">
                <a:latin typeface="Calibri" panose="020F0502020204030204" pitchFamily="34" charset="0"/>
                <a:ea typeface="Calibri" panose="020F0502020204030204" pitchFamily="34" charset="0"/>
                <a:cs typeface="Calibri" panose="020F0502020204030204" pitchFamily="34" charset="0"/>
              </a:rPr>
              <a:t>finger</a:t>
            </a:r>
            <a:r>
              <a:rPr sz="3200" spc="-90" dirty="0">
                <a:latin typeface="Calibri" panose="020F0502020204030204" pitchFamily="34" charset="0"/>
                <a:ea typeface="Calibri" panose="020F0502020204030204" pitchFamily="34" charset="0"/>
                <a:cs typeface="Calibri" panose="020F0502020204030204" pitchFamily="34" charset="0"/>
              </a:rPr>
              <a:t> </a:t>
            </a:r>
            <a:r>
              <a:rPr sz="3200" spc="-25" dirty="0">
                <a:latin typeface="Calibri" panose="020F0502020204030204" pitchFamily="34" charset="0"/>
                <a:ea typeface="Calibri" panose="020F0502020204030204" pitchFamily="34" charset="0"/>
                <a:cs typeface="Calibri" panose="020F0502020204030204" pitchFamily="34" charset="0"/>
              </a:rPr>
              <a:t>#GotInked</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5" dirty="0">
                <a:latin typeface="Calibri" panose="020F0502020204030204" pitchFamily="34" charset="0"/>
                <a:ea typeface="Calibri" panose="020F0502020204030204" pitchFamily="34" charset="0"/>
                <a:cs typeface="Calibri" panose="020F0502020204030204" pitchFamily="34" charset="0"/>
              </a:rPr>
              <a:t>and </a:t>
            </a:r>
            <a:r>
              <a:rPr sz="3200" spc="-875" dirty="0">
                <a:latin typeface="Calibri" panose="020F0502020204030204" pitchFamily="34" charset="0"/>
                <a:ea typeface="Calibri" panose="020F0502020204030204" pitchFamily="34" charset="0"/>
                <a:cs typeface="Calibri" panose="020F0502020204030204" pitchFamily="34" charset="0"/>
              </a:rPr>
              <a:t> </a:t>
            </a:r>
            <a:r>
              <a:rPr sz="3200" spc="-5" dirty="0">
                <a:latin typeface="Calibri" panose="020F0502020204030204" pitchFamily="34" charset="0"/>
                <a:ea typeface="Calibri" panose="020F0502020204030204" pitchFamily="34" charset="0"/>
                <a:cs typeface="Calibri" panose="020F0502020204030204" pitchFamily="34" charset="0"/>
              </a:rPr>
              <a:t>placards/slogans</a:t>
            </a:r>
            <a:r>
              <a:rPr sz="3200" spc="-95" dirty="0">
                <a:latin typeface="Calibri" panose="020F0502020204030204" pitchFamily="34" charset="0"/>
                <a:ea typeface="Calibri" panose="020F0502020204030204" pitchFamily="34" charset="0"/>
                <a:cs typeface="Calibri" panose="020F0502020204030204" pitchFamily="34" charset="0"/>
              </a:rPr>
              <a:t> </a:t>
            </a:r>
            <a:r>
              <a:rPr sz="3200" spc="-40" dirty="0">
                <a:latin typeface="Calibri" panose="020F0502020204030204" pitchFamily="34" charset="0"/>
                <a:ea typeface="Calibri" panose="020F0502020204030204" pitchFamily="34" charset="0"/>
                <a:cs typeface="Calibri" panose="020F0502020204030204" pitchFamily="34" charset="0"/>
              </a:rPr>
              <a:t>on</a:t>
            </a:r>
            <a:r>
              <a:rPr sz="3200" spc="-95" dirty="0">
                <a:latin typeface="Calibri" panose="020F0502020204030204" pitchFamily="34" charset="0"/>
                <a:ea typeface="Calibri" panose="020F0502020204030204" pitchFamily="34" charset="0"/>
                <a:cs typeface="Calibri" panose="020F0502020204030204" pitchFamily="34" charset="0"/>
              </a:rPr>
              <a:t> elections.</a:t>
            </a:r>
          </a:p>
          <a:p>
            <a:pPr marL="874395" marR="5080" indent="-457200">
              <a:lnSpc>
                <a:spcPct val="150000"/>
              </a:lnSpc>
              <a:buFont typeface="Wingdings" panose="05000000000000000000" pitchFamily="2" charset="2"/>
              <a:buChar char="§"/>
              <a:tabLst>
                <a:tab pos="673100" algn="l"/>
              </a:tabLst>
            </a:pPr>
            <a:r>
              <a:rPr sz="3200" spc="-180" dirty="0" smtClean="0">
                <a:latin typeface="Calibri" panose="020F0502020204030204" pitchFamily="34" charset="0"/>
                <a:ea typeface="Calibri" panose="020F0502020204030204" pitchFamily="34" charset="0"/>
                <a:cs typeface="Calibri" panose="020F0502020204030204" pitchFamily="34" charset="0"/>
              </a:rPr>
              <a:t>The </a:t>
            </a:r>
            <a:r>
              <a:rPr sz="3200" spc="-10" dirty="0">
                <a:latin typeface="Calibri" panose="020F0502020204030204" pitchFamily="34" charset="0"/>
                <a:ea typeface="Calibri" panose="020F0502020204030204" pitchFamily="34" charset="0"/>
                <a:cs typeface="Calibri" panose="020F0502020204030204" pitchFamily="34" charset="0"/>
              </a:rPr>
              <a:t>Quiz </a:t>
            </a:r>
            <a:r>
              <a:rPr sz="3200" spc="-45" dirty="0">
                <a:latin typeface="Calibri" panose="020F0502020204030204" pitchFamily="34" charset="0"/>
                <a:ea typeface="Calibri" panose="020F0502020204030204" pitchFamily="34" charset="0"/>
                <a:cs typeface="Calibri" panose="020F0502020204030204" pitchFamily="34" charset="0"/>
              </a:rPr>
              <a:t>#VoterQuotient </a:t>
            </a:r>
            <a:r>
              <a:rPr sz="3200" spc="-40" dirty="0">
                <a:latin typeface="Calibri" panose="020F0502020204030204" pitchFamily="34" charset="0"/>
                <a:ea typeface="Calibri" panose="020F0502020204030204" pitchFamily="34" charset="0"/>
                <a:cs typeface="Calibri" panose="020F0502020204030204" pitchFamily="34" charset="0"/>
              </a:rPr>
              <a:t>on </a:t>
            </a:r>
            <a:r>
              <a:rPr sz="3200" spc="-185" dirty="0">
                <a:latin typeface="Calibri" panose="020F0502020204030204" pitchFamily="34" charset="0"/>
                <a:ea typeface="Calibri" panose="020F0502020204030204" pitchFamily="34" charset="0"/>
                <a:cs typeface="Calibri" panose="020F0502020204030204" pitchFamily="34" charset="0"/>
              </a:rPr>
              <a:t>Twitter </a:t>
            </a:r>
            <a:r>
              <a:rPr sz="3200" spc="-60" dirty="0">
                <a:latin typeface="Calibri" panose="020F0502020204030204" pitchFamily="34" charset="0"/>
                <a:ea typeface="Calibri" panose="020F0502020204030204" pitchFamily="34" charset="0"/>
                <a:cs typeface="Calibri" panose="020F0502020204030204" pitchFamily="34" charset="0"/>
              </a:rPr>
              <a:t>witnessed </a:t>
            </a:r>
            <a:r>
              <a:rPr sz="3200" spc="-90" dirty="0">
                <a:latin typeface="Calibri" panose="020F0502020204030204" pitchFamily="34" charset="0"/>
                <a:ea typeface="Calibri" panose="020F0502020204030204" pitchFamily="34" charset="0"/>
                <a:cs typeface="Calibri" panose="020F0502020204030204" pitchFamily="34" charset="0"/>
              </a:rPr>
              <a:t>remarkable </a:t>
            </a:r>
            <a:r>
              <a:rPr sz="3200" spc="-40" dirty="0">
                <a:latin typeface="Calibri" panose="020F0502020204030204" pitchFamily="34" charset="0"/>
                <a:ea typeface="Calibri" panose="020F0502020204030204" pitchFamily="34" charset="0"/>
                <a:cs typeface="Calibri" panose="020F0502020204030204" pitchFamily="34" charset="0"/>
              </a:rPr>
              <a:t>response </a:t>
            </a:r>
            <a:r>
              <a:rPr sz="3200" spc="15" dirty="0">
                <a:latin typeface="Calibri" panose="020F0502020204030204" pitchFamily="34" charset="0"/>
                <a:ea typeface="Calibri" panose="020F0502020204030204" pitchFamily="34" charset="0"/>
                <a:cs typeface="Calibri" panose="020F0502020204030204" pitchFamily="34" charset="0"/>
              </a:rPr>
              <a:t>and </a:t>
            </a:r>
            <a:r>
              <a:rPr sz="3200" spc="-110" dirty="0">
                <a:latin typeface="Calibri" panose="020F0502020204030204" pitchFamily="34" charset="0"/>
                <a:ea typeface="Calibri" panose="020F0502020204030204" pitchFamily="34" charset="0"/>
                <a:cs typeface="Calibri" panose="020F0502020204030204" pitchFamily="34" charset="0"/>
              </a:rPr>
              <a:t>all </a:t>
            </a:r>
            <a:r>
              <a:rPr sz="3200" spc="-105" dirty="0">
                <a:latin typeface="Calibri" panose="020F0502020204030204" pitchFamily="34" charset="0"/>
                <a:ea typeface="Calibri" panose="020F0502020204030204" pitchFamily="34" charset="0"/>
                <a:cs typeface="Calibri" panose="020F0502020204030204" pitchFamily="34" charset="0"/>
              </a:rPr>
              <a:t>winners </a:t>
            </a:r>
            <a:r>
              <a:rPr sz="3200" spc="-75" dirty="0">
                <a:latin typeface="Calibri" panose="020F0502020204030204" pitchFamily="34" charset="0"/>
                <a:ea typeface="Calibri" panose="020F0502020204030204" pitchFamily="34" charset="0"/>
                <a:cs typeface="Calibri" panose="020F0502020204030204" pitchFamily="34" charset="0"/>
              </a:rPr>
              <a:t>were </a:t>
            </a:r>
            <a:r>
              <a:rPr sz="3200" spc="-85" dirty="0">
                <a:latin typeface="Calibri" panose="020F0502020204030204" pitchFamily="34" charset="0"/>
                <a:ea typeface="Calibri" panose="020F0502020204030204" pitchFamily="34" charset="0"/>
                <a:cs typeface="Calibri" panose="020F0502020204030204" pitchFamily="34" charset="0"/>
              </a:rPr>
              <a:t>sent </a:t>
            </a:r>
            <a:r>
              <a:rPr sz="3200" spc="-75" dirty="0">
                <a:latin typeface="Calibri" panose="020F0502020204030204" pitchFamily="34" charset="0"/>
                <a:ea typeface="Calibri" panose="020F0502020204030204" pitchFamily="34" charset="0"/>
                <a:cs typeface="Calibri" panose="020F0502020204030204" pitchFamily="34" charset="0"/>
              </a:rPr>
              <a:t>prizes </a:t>
            </a:r>
            <a:r>
              <a:rPr sz="3200" spc="-50" dirty="0">
                <a:latin typeface="Calibri" panose="020F0502020204030204" pitchFamily="34" charset="0"/>
                <a:ea typeface="Calibri" panose="020F0502020204030204" pitchFamily="34" charset="0"/>
                <a:cs typeface="Calibri" panose="020F0502020204030204" pitchFamily="34" charset="0"/>
              </a:rPr>
              <a:t>&amp; </a:t>
            </a:r>
            <a:r>
              <a:rPr sz="3200" spc="-875" dirty="0">
                <a:latin typeface="Calibri" panose="020F0502020204030204" pitchFamily="34" charset="0"/>
                <a:ea typeface="Calibri" panose="020F0502020204030204" pitchFamily="34" charset="0"/>
                <a:cs typeface="Calibri" panose="020F0502020204030204" pitchFamily="34" charset="0"/>
              </a:rPr>
              <a:t> </a:t>
            </a:r>
            <a:r>
              <a:rPr sz="3200" spc="85" dirty="0">
                <a:latin typeface="Calibri" panose="020F0502020204030204" pitchFamily="34" charset="0"/>
                <a:ea typeface="Calibri" panose="020F0502020204030204" pitchFamily="34" charset="0"/>
                <a:cs typeface="Calibri" panose="020F0502020204030204" pitchFamily="34" charset="0"/>
              </a:rPr>
              <a:t>ECI</a:t>
            </a:r>
            <a:r>
              <a:rPr sz="3200" spc="-95" dirty="0">
                <a:latin typeface="Calibri" panose="020F0502020204030204" pitchFamily="34" charset="0"/>
                <a:ea typeface="Calibri" panose="020F0502020204030204" pitchFamily="34" charset="0"/>
                <a:cs typeface="Calibri" panose="020F0502020204030204" pitchFamily="34" charset="0"/>
              </a:rPr>
              <a:t> </a:t>
            </a:r>
            <a:r>
              <a:rPr sz="3200" spc="-60" dirty="0">
                <a:latin typeface="Calibri" panose="020F0502020204030204" pitchFamily="34" charset="0"/>
                <a:ea typeface="Calibri" panose="020F0502020204030204" pitchFamily="34" charset="0"/>
                <a:cs typeface="Calibri" panose="020F0502020204030204" pitchFamily="34" charset="0"/>
              </a:rPr>
              <a:t>merchandise</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40" dirty="0">
                <a:latin typeface="Calibri" panose="020F0502020204030204" pitchFamily="34" charset="0"/>
                <a:ea typeface="Calibri" panose="020F0502020204030204" pitchFamily="34" charset="0"/>
                <a:cs typeface="Calibri" panose="020F0502020204030204" pitchFamily="34" charset="0"/>
              </a:rPr>
              <a:t>with</a:t>
            </a:r>
            <a:r>
              <a:rPr sz="3200" spc="-95"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messages</a:t>
            </a:r>
            <a:r>
              <a:rPr sz="3200" spc="-95" dirty="0">
                <a:latin typeface="Calibri" panose="020F0502020204030204" pitchFamily="34" charset="0"/>
                <a:ea typeface="Calibri" panose="020F0502020204030204" pitchFamily="34" charset="0"/>
                <a:cs typeface="Calibri" panose="020F0502020204030204" pitchFamily="34" charset="0"/>
              </a:rPr>
              <a:t> </a:t>
            </a:r>
            <a:r>
              <a:rPr sz="3200" spc="-40" dirty="0">
                <a:latin typeface="Calibri" panose="020F0502020204030204" pitchFamily="34" charset="0"/>
                <a:ea typeface="Calibri" panose="020F0502020204030204" pitchFamily="34" charset="0"/>
                <a:cs typeface="Calibri" panose="020F0502020204030204" pitchFamily="34" charset="0"/>
              </a:rPr>
              <a:t>on</a:t>
            </a:r>
            <a:r>
              <a:rPr sz="3200" spc="-95" dirty="0">
                <a:latin typeface="Calibri" panose="020F0502020204030204" pitchFamily="34" charset="0"/>
                <a:ea typeface="Calibri" panose="020F0502020204030204" pitchFamily="34" charset="0"/>
                <a:cs typeface="Calibri" panose="020F0502020204030204" pitchFamily="34" charset="0"/>
              </a:rPr>
              <a:t> elections.</a:t>
            </a:r>
          </a:p>
          <a:p>
            <a:pPr marL="874395" marR="86995" indent="-457200">
              <a:lnSpc>
                <a:spcPct val="150000"/>
              </a:lnSpc>
              <a:spcBef>
                <a:spcPts val="5"/>
              </a:spcBef>
              <a:buFont typeface="Wingdings" panose="05000000000000000000" pitchFamily="2" charset="2"/>
              <a:buChar char="§"/>
              <a:tabLst>
                <a:tab pos="673100" algn="l"/>
              </a:tabLst>
            </a:pPr>
            <a:r>
              <a:rPr sz="3200" spc="-125" dirty="0" smtClean="0">
                <a:latin typeface="Calibri" panose="020F0502020204030204" pitchFamily="34" charset="0"/>
                <a:ea typeface="Calibri" panose="020F0502020204030204" pitchFamily="34" charset="0"/>
                <a:cs typeface="Calibri" panose="020F0502020204030204" pitchFamily="34" charset="0"/>
              </a:rPr>
              <a:t>All</a:t>
            </a:r>
            <a:r>
              <a:rPr sz="3200" spc="-90" dirty="0" smtClean="0">
                <a:latin typeface="Calibri" panose="020F0502020204030204" pitchFamily="34" charset="0"/>
                <a:ea typeface="Calibri" panose="020F0502020204030204" pitchFamily="34" charset="0"/>
                <a:cs typeface="Calibri" panose="020F0502020204030204" pitchFamily="34" charset="0"/>
              </a:rPr>
              <a:t> </a:t>
            </a:r>
            <a:r>
              <a:rPr sz="3200" spc="-5" dirty="0">
                <a:latin typeface="Calibri" panose="020F0502020204030204" pitchFamily="34" charset="0"/>
                <a:ea typeface="Calibri" panose="020F0502020204030204" pitchFamily="34" charset="0"/>
                <a:cs typeface="Calibri" panose="020F0502020204030204" pitchFamily="34" charset="0"/>
              </a:rPr>
              <a:t>State</a:t>
            </a:r>
            <a:r>
              <a:rPr sz="3200" spc="-90" dirty="0">
                <a:latin typeface="Calibri" panose="020F0502020204030204" pitchFamily="34" charset="0"/>
                <a:ea typeface="Calibri" panose="020F0502020204030204" pitchFamily="34" charset="0"/>
                <a:cs typeface="Calibri" panose="020F0502020204030204" pitchFamily="34" charset="0"/>
              </a:rPr>
              <a:t> </a:t>
            </a:r>
            <a:r>
              <a:rPr sz="3200" spc="254" dirty="0">
                <a:latin typeface="Calibri" panose="020F0502020204030204" pitchFamily="34" charset="0"/>
                <a:ea typeface="Calibri" panose="020F0502020204030204" pitchFamily="34" charset="0"/>
                <a:cs typeface="Calibri" panose="020F0502020204030204" pitchFamily="34" charset="0"/>
              </a:rPr>
              <a:t>CEO</a:t>
            </a:r>
            <a:r>
              <a:rPr sz="3200" spc="-90" dirty="0">
                <a:latin typeface="Calibri" panose="020F0502020204030204" pitchFamily="34" charset="0"/>
                <a:ea typeface="Calibri" panose="020F0502020204030204" pitchFamily="34" charset="0"/>
                <a:cs typeface="Calibri" panose="020F0502020204030204" pitchFamily="34" charset="0"/>
              </a:rPr>
              <a:t> </a:t>
            </a:r>
            <a:r>
              <a:rPr sz="3200" spc="-30" dirty="0">
                <a:latin typeface="Calibri" panose="020F0502020204030204" pitchFamily="34" charset="0"/>
                <a:ea typeface="Calibri" panose="020F0502020204030204" pitchFamily="34" charset="0"/>
                <a:cs typeface="Calibri" panose="020F0502020204030204" pitchFamily="34" charset="0"/>
              </a:rPr>
              <a:t>social</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5" dirty="0">
                <a:latin typeface="Calibri" panose="020F0502020204030204" pitchFamily="34" charset="0"/>
                <a:ea typeface="Calibri" panose="020F0502020204030204" pitchFamily="34" charset="0"/>
                <a:cs typeface="Calibri" panose="020F0502020204030204" pitchFamily="34" charset="0"/>
              </a:rPr>
              <a:t>media</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5" dirty="0">
                <a:latin typeface="Calibri" panose="020F0502020204030204" pitchFamily="34" charset="0"/>
                <a:ea typeface="Calibri" panose="020F0502020204030204" pitchFamily="34" charset="0"/>
                <a:cs typeface="Calibri" panose="020F0502020204030204" pitchFamily="34" charset="0"/>
              </a:rPr>
              <a:t>handles</a:t>
            </a:r>
            <a:r>
              <a:rPr sz="3200" spc="-85" dirty="0">
                <a:latin typeface="Calibri" panose="020F0502020204030204" pitchFamily="34" charset="0"/>
                <a:ea typeface="Calibri" panose="020F0502020204030204" pitchFamily="34" charset="0"/>
                <a:cs typeface="Calibri" panose="020F0502020204030204" pitchFamily="34" charset="0"/>
              </a:rPr>
              <a:t> </a:t>
            </a:r>
            <a:r>
              <a:rPr sz="3200" spc="-75" dirty="0">
                <a:latin typeface="Calibri" panose="020F0502020204030204" pitchFamily="34" charset="0"/>
                <a:ea typeface="Calibri" panose="020F0502020204030204" pitchFamily="34" charset="0"/>
                <a:cs typeface="Calibri" panose="020F0502020204030204" pitchFamily="34" charset="0"/>
              </a:rPr>
              <a:t>were</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40" dirty="0">
                <a:latin typeface="Calibri" panose="020F0502020204030204" pitchFamily="34" charset="0"/>
                <a:ea typeface="Calibri" panose="020F0502020204030204" pitchFamily="34" charset="0"/>
                <a:cs typeface="Calibri" panose="020F0502020204030204" pitchFamily="34" charset="0"/>
              </a:rPr>
              <a:t>in</a:t>
            </a:r>
            <a:r>
              <a:rPr sz="3200" spc="-90" dirty="0">
                <a:latin typeface="Calibri" panose="020F0502020204030204" pitchFamily="34" charset="0"/>
                <a:ea typeface="Calibri" panose="020F0502020204030204" pitchFamily="34" charset="0"/>
                <a:cs typeface="Calibri" panose="020F0502020204030204" pitchFamily="34" charset="0"/>
              </a:rPr>
              <a:t> </a:t>
            </a:r>
            <a:r>
              <a:rPr sz="3200" spc="-65" dirty="0">
                <a:latin typeface="Calibri" panose="020F0502020204030204" pitchFamily="34" charset="0"/>
                <a:ea typeface="Calibri" panose="020F0502020204030204" pitchFamily="34" charset="0"/>
                <a:cs typeface="Calibri" panose="020F0502020204030204" pitchFamily="34" charset="0"/>
              </a:rPr>
              <a:t>sync</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40" dirty="0">
                <a:latin typeface="Calibri" panose="020F0502020204030204" pitchFamily="34" charset="0"/>
                <a:ea typeface="Calibri" panose="020F0502020204030204" pitchFamily="34" charset="0"/>
                <a:cs typeface="Calibri" panose="020F0502020204030204" pitchFamily="34" charset="0"/>
              </a:rPr>
              <a:t>with</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10" dirty="0">
                <a:latin typeface="Calibri" panose="020F0502020204030204" pitchFamily="34" charset="0"/>
                <a:ea typeface="Calibri" panose="020F0502020204030204" pitchFamily="34" charset="0"/>
                <a:cs typeface="Calibri" panose="020F0502020204030204" pitchFamily="34" charset="0"/>
              </a:rPr>
              <a:t>the</a:t>
            </a:r>
            <a:r>
              <a:rPr sz="3200" spc="-85" dirty="0">
                <a:latin typeface="Calibri" panose="020F0502020204030204" pitchFamily="34" charset="0"/>
                <a:ea typeface="Calibri" panose="020F0502020204030204" pitchFamily="34" charset="0"/>
                <a:cs typeface="Calibri" panose="020F0502020204030204" pitchFamily="34" charset="0"/>
              </a:rPr>
              <a:t> </a:t>
            </a:r>
            <a:r>
              <a:rPr sz="3200" spc="60" dirty="0">
                <a:latin typeface="Calibri" panose="020F0502020204030204" pitchFamily="34" charset="0"/>
                <a:ea typeface="Calibri" panose="020F0502020204030204" pitchFamily="34" charset="0"/>
                <a:cs typeface="Calibri" panose="020F0502020204030204" pitchFamily="34" charset="0"/>
              </a:rPr>
              <a:t>ECIs</a:t>
            </a:r>
            <a:r>
              <a:rPr sz="3200" spc="-90" dirty="0">
                <a:latin typeface="Calibri" panose="020F0502020204030204" pitchFamily="34" charset="0"/>
                <a:ea typeface="Calibri" panose="020F0502020204030204" pitchFamily="34" charset="0"/>
                <a:cs typeface="Calibri" panose="020F0502020204030204" pitchFamily="34" charset="0"/>
              </a:rPr>
              <a:t> </a:t>
            </a:r>
            <a:r>
              <a:rPr sz="3200" spc="-85" dirty="0">
                <a:latin typeface="Calibri" panose="020F0502020204030204" pitchFamily="34" charset="0"/>
                <a:ea typeface="Calibri" panose="020F0502020204030204" pitchFamily="34" charset="0"/>
                <a:cs typeface="Calibri" panose="020F0502020204030204" pitchFamily="34" charset="0"/>
              </a:rPr>
              <a:t>handle.</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0" dirty="0">
                <a:latin typeface="Calibri" panose="020F0502020204030204" pitchFamily="34" charset="0"/>
                <a:ea typeface="Calibri" panose="020F0502020204030204" pitchFamily="34" charset="0"/>
                <a:cs typeface="Calibri" panose="020F0502020204030204" pitchFamily="34" charset="0"/>
              </a:rPr>
              <a:t>Apart</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20" dirty="0">
                <a:latin typeface="Calibri" panose="020F0502020204030204" pitchFamily="34" charset="0"/>
                <a:ea typeface="Calibri" panose="020F0502020204030204" pitchFamily="34" charset="0"/>
                <a:cs typeface="Calibri" panose="020F0502020204030204" pitchFamily="34" charset="0"/>
              </a:rPr>
              <a:t>from</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5" dirty="0">
                <a:latin typeface="Calibri" panose="020F0502020204030204" pitchFamily="34" charset="0"/>
                <a:ea typeface="Calibri" panose="020F0502020204030204" pitchFamily="34" charset="0"/>
                <a:cs typeface="Calibri" panose="020F0502020204030204" pitchFamily="34" charset="0"/>
              </a:rPr>
              <a:t>sharing</a:t>
            </a:r>
            <a:r>
              <a:rPr sz="3200" spc="-85" dirty="0">
                <a:latin typeface="Calibri" panose="020F0502020204030204" pitchFamily="34" charset="0"/>
                <a:ea typeface="Calibri" panose="020F0502020204030204" pitchFamily="34" charset="0"/>
                <a:cs typeface="Calibri" panose="020F0502020204030204" pitchFamily="34" charset="0"/>
              </a:rPr>
              <a:t> </a:t>
            </a:r>
            <a:r>
              <a:rPr sz="3200" spc="-100" dirty="0">
                <a:latin typeface="Calibri" panose="020F0502020204030204" pitchFamily="34" charset="0"/>
                <a:ea typeface="Calibri" panose="020F0502020204030204" pitchFamily="34" charset="0"/>
                <a:cs typeface="Calibri" panose="020F0502020204030204" pitchFamily="34" charset="0"/>
              </a:rPr>
              <a:t>information </a:t>
            </a:r>
            <a:r>
              <a:rPr sz="3200" spc="-875" dirty="0">
                <a:latin typeface="Calibri" panose="020F0502020204030204" pitchFamily="34" charset="0"/>
                <a:ea typeface="Calibri" panose="020F0502020204030204" pitchFamily="34" charset="0"/>
                <a:cs typeface="Calibri" panose="020F0502020204030204" pitchFamily="34" charset="0"/>
              </a:rPr>
              <a:t> </a:t>
            </a:r>
            <a:r>
              <a:rPr sz="3200" spc="-120" dirty="0">
                <a:latin typeface="Calibri" panose="020F0502020204030204" pitchFamily="34" charset="0"/>
                <a:ea typeface="Calibri" panose="020F0502020204030204" pitchFamily="34" charset="0"/>
                <a:cs typeface="Calibri" panose="020F0502020204030204" pitchFamily="34" charset="0"/>
              </a:rPr>
              <a:t>from</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10" dirty="0">
                <a:latin typeface="Calibri" panose="020F0502020204030204" pitchFamily="34" charset="0"/>
                <a:ea typeface="Calibri" panose="020F0502020204030204" pitchFamily="34" charset="0"/>
                <a:cs typeface="Calibri" panose="020F0502020204030204" pitchFamily="34" charset="0"/>
              </a:rPr>
              <a:t>the</a:t>
            </a:r>
            <a:r>
              <a:rPr sz="3200" spc="-85" dirty="0">
                <a:latin typeface="Calibri" panose="020F0502020204030204" pitchFamily="34" charset="0"/>
                <a:ea typeface="Calibri" panose="020F0502020204030204" pitchFamily="34" charset="0"/>
                <a:cs typeface="Calibri" panose="020F0502020204030204" pitchFamily="34" charset="0"/>
              </a:rPr>
              <a:t> </a:t>
            </a:r>
            <a:r>
              <a:rPr sz="3200" spc="-65" dirty="0">
                <a:latin typeface="Calibri" panose="020F0502020204030204" pitchFamily="34" charset="0"/>
                <a:ea typeface="Calibri" panose="020F0502020204030204" pitchFamily="34" charset="0"/>
                <a:cs typeface="Calibri" panose="020F0502020204030204" pitchFamily="34" charset="0"/>
              </a:rPr>
              <a:t>official</a:t>
            </a:r>
            <a:r>
              <a:rPr sz="3200" spc="-85" dirty="0">
                <a:latin typeface="Calibri" panose="020F0502020204030204" pitchFamily="34" charset="0"/>
                <a:ea typeface="Calibri" panose="020F0502020204030204" pitchFamily="34" charset="0"/>
                <a:cs typeface="Calibri" panose="020F0502020204030204" pitchFamily="34" charset="0"/>
              </a:rPr>
              <a:t> </a:t>
            </a:r>
            <a:r>
              <a:rPr sz="3200" spc="-50" dirty="0">
                <a:latin typeface="Calibri" panose="020F0502020204030204" pitchFamily="34" charset="0"/>
                <a:ea typeface="Calibri" panose="020F0502020204030204" pitchFamily="34" charset="0"/>
                <a:cs typeface="Calibri" panose="020F0502020204030204" pitchFamily="34" charset="0"/>
              </a:rPr>
              <a:t>handle</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5" dirty="0">
                <a:latin typeface="Calibri" panose="020F0502020204030204" pitchFamily="34" charset="0"/>
                <a:ea typeface="Calibri" panose="020F0502020204030204" pitchFamily="34" charset="0"/>
                <a:cs typeface="Calibri" panose="020F0502020204030204" pitchFamily="34" charset="0"/>
              </a:rPr>
              <a:t>and</a:t>
            </a:r>
            <a:r>
              <a:rPr sz="3200" spc="-85" dirty="0">
                <a:latin typeface="Calibri" panose="020F0502020204030204" pitchFamily="34" charset="0"/>
                <a:ea typeface="Calibri" panose="020F0502020204030204" pitchFamily="34" charset="0"/>
                <a:cs typeface="Calibri" panose="020F0502020204030204" pitchFamily="34" charset="0"/>
              </a:rPr>
              <a:t> </a:t>
            </a:r>
            <a:r>
              <a:rPr sz="3200" spc="-135" dirty="0">
                <a:latin typeface="Calibri" panose="020F0502020204030204" pitchFamily="34" charset="0"/>
                <a:ea typeface="Calibri" panose="020F0502020204030204" pitchFamily="34" charset="0"/>
                <a:cs typeface="Calibri" panose="020F0502020204030204" pitchFamily="34" charset="0"/>
              </a:rPr>
              <a:t>they</a:t>
            </a:r>
            <a:r>
              <a:rPr sz="3200" spc="-85" dirty="0">
                <a:latin typeface="Calibri" panose="020F0502020204030204" pitchFamily="34" charset="0"/>
                <a:ea typeface="Calibri" panose="020F0502020204030204" pitchFamily="34" charset="0"/>
                <a:cs typeface="Calibri" panose="020F0502020204030204" pitchFamily="34" charset="0"/>
              </a:rPr>
              <a:t> </a:t>
            </a:r>
            <a:r>
              <a:rPr sz="3200" spc="-75" dirty="0">
                <a:latin typeface="Calibri" panose="020F0502020204030204" pitchFamily="34" charset="0"/>
                <a:ea typeface="Calibri" panose="020F0502020204030204" pitchFamily="34" charset="0"/>
                <a:cs typeface="Calibri" panose="020F0502020204030204" pitchFamily="34" charset="0"/>
              </a:rPr>
              <a:t>were</a:t>
            </a:r>
            <a:r>
              <a:rPr sz="3200" spc="-90" dirty="0">
                <a:latin typeface="Calibri" panose="020F0502020204030204" pitchFamily="34" charset="0"/>
                <a:ea typeface="Calibri" panose="020F0502020204030204" pitchFamily="34" charset="0"/>
                <a:cs typeface="Calibri" panose="020F0502020204030204" pitchFamily="34" charset="0"/>
              </a:rPr>
              <a:t> </a:t>
            </a:r>
            <a:r>
              <a:rPr sz="3200" spc="-20" dirty="0">
                <a:latin typeface="Calibri" panose="020F0502020204030204" pitchFamily="34" charset="0"/>
                <a:ea typeface="Calibri" panose="020F0502020204030204" pitchFamily="34" charset="0"/>
                <a:cs typeface="Calibri" panose="020F0502020204030204" pitchFamily="34" charset="0"/>
              </a:rPr>
              <a:t>also</a:t>
            </a:r>
            <a:r>
              <a:rPr sz="3200" spc="-85" dirty="0">
                <a:latin typeface="Calibri" panose="020F0502020204030204" pitchFamily="34" charset="0"/>
                <a:ea typeface="Calibri" panose="020F0502020204030204" pitchFamily="34" charset="0"/>
                <a:cs typeface="Calibri" panose="020F0502020204030204" pitchFamily="34" charset="0"/>
              </a:rPr>
              <a:t> </a:t>
            </a:r>
            <a:r>
              <a:rPr sz="3200" spc="-55" dirty="0">
                <a:latin typeface="Calibri" panose="020F0502020204030204" pitchFamily="34" charset="0"/>
                <a:ea typeface="Calibri" panose="020F0502020204030204" pitchFamily="34" charset="0"/>
                <a:cs typeface="Calibri" panose="020F0502020204030204" pitchFamily="34" charset="0"/>
              </a:rPr>
              <a:t>recreating</a:t>
            </a:r>
            <a:r>
              <a:rPr sz="3200" spc="-85" dirty="0">
                <a:latin typeface="Calibri" panose="020F0502020204030204" pitchFamily="34" charset="0"/>
                <a:ea typeface="Calibri" panose="020F0502020204030204" pitchFamily="34" charset="0"/>
                <a:cs typeface="Calibri" panose="020F0502020204030204" pitchFamily="34" charset="0"/>
              </a:rPr>
              <a:t> </a:t>
            </a:r>
            <a:r>
              <a:rPr sz="3200" spc="15" dirty="0">
                <a:latin typeface="Calibri" panose="020F0502020204030204" pitchFamily="34" charset="0"/>
                <a:ea typeface="Calibri" panose="020F0502020204030204" pitchFamily="34" charset="0"/>
                <a:cs typeface="Calibri" panose="020F0502020204030204" pitchFamily="34" charset="0"/>
              </a:rPr>
              <a:t>and</a:t>
            </a:r>
            <a:r>
              <a:rPr sz="3200" spc="-90" dirty="0">
                <a:latin typeface="Calibri" panose="020F0502020204030204" pitchFamily="34" charset="0"/>
                <a:ea typeface="Calibri" panose="020F0502020204030204" pitchFamily="34" charset="0"/>
                <a:cs typeface="Calibri" panose="020F0502020204030204" pitchFamily="34" charset="0"/>
              </a:rPr>
              <a:t> </a:t>
            </a:r>
            <a:r>
              <a:rPr sz="3200" spc="-45" dirty="0">
                <a:latin typeface="Calibri" panose="020F0502020204030204" pitchFamily="34" charset="0"/>
                <a:ea typeface="Calibri" panose="020F0502020204030204" pitchFamily="34" charset="0"/>
                <a:cs typeface="Calibri" panose="020F0502020204030204" pitchFamily="34" charset="0"/>
              </a:rPr>
              <a:t>sharing</a:t>
            </a:r>
            <a:r>
              <a:rPr sz="3200" spc="-85" dirty="0">
                <a:latin typeface="Calibri" panose="020F0502020204030204" pitchFamily="34" charset="0"/>
                <a:ea typeface="Calibri" panose="020F0502020204030204" pitchFamily="34" charset="0"/>
                <a:cs typeface="Calibri" panose="020F0502020204030204" pitchFamily="34" charset="0"/>
              </a:rPr>
              <a:t> </a:t>
            </a:r>
            <a:r>
              <a:rPr sz="3200" spc="-140" dirty="0">
                <a:latin typeface="Calibri" panose="020F0502020204030204" pitchFamily="34" charset="0"/>
                <a:ea typeface="Calibri" panose="020F0502020204030204" pitchFamily="34" charset="0"/>
                <a:cs typeface="Calibri" panose="020F0502020204030204" pitchFamily="34" charset="0"/>
              </a:rPr>
              <a:t>in</a:t>
            </a:r>
            <a:r>
              <a:rPr sz="3200" spc="-85" dirty="0">
                <a:latin typeface="Calibri" panose="020F0502020204030204" pitchFamily="34" charset="0"/>
                <a:ea typeface="Calibri" panose="020F0502020204030204" pitchFamily="34" charset="0"/>
                <a:cs typeface="Calibri" panose="020F0502020204030204" pitchFamily="34" charset="0"/>
              </a:rPr>
              <a:t> </a:t>
            </a:r>
            <a:r>
              <a:rPr sz="3200" spc="-145" dirty="0">
                <a:latin typeface="Calibri" panose="020F0502020204030204" pitchFamily="34" charset="0"/>
                <a:ea typeface="Calibri" panose="020F0502020204030204" pitchFamily="34" charset="0"/>
                <a:cs typeface="Calibri" panose="020F0502020204030204" pitchFamily="34" charset="0"/>
              </a:rPr>
              <a:t>their</a:t>
            </a:r>
            <a:r>
              <a:rPr sz="3200" spc="-90" dirty="0">
                <a:latin typeface="Calibri" panose="020F0502020204030204" pitchFamily="34" charset="0"/>
                <a:ea typeface="Calibri" panose="020F0502020204030204" pitchFamily="34" charset="0"/>
                <a:cs typeface="Calibri" panose="020F0502020204030204" pitchFamily="34" charset="0"/>
              </a:rPr>
              <a:t> </a:t>
            </a:r>
            <a:r>
              <a:rPr sz="3200" spc="-50" dirty="0">
                <a:latin typeface="Calibri" panose="020F0502020204030204" pitchFamily="34" charset="0"/>
                <a:ea typeface="Calibri" panose="020F0502020204030204" pitchFamily="34" charset="0"/>
                <a:cs typeface="Calibri" panose="020F0502020204030204" pitchFamily="34" charset="0"/>
              </a:rPr>
              <a:t>regional</a:t>
            </a:r>
            <a:r>
              <a:rPr sz="3200" spc="-85" dirty="0">
                <a:latin typeface="Calibri" panose="020F0502020204030204" pitchFamily="34" charset="0"/>
                <a:ea typeface="Calibri" panose="020F0502020204030204" pitchFamily="34" charset="0"/>
                <a:cs typeface="Calibri" panose="020F0502020204030204" pitchFamily="34" charset="0"/>
              </a:rPr>
              <a:t> </a:t>
            </a:r>
            <a:r>
              <a:rPr sz="3200" spc="25" dirty="0">
                <a:latin typeface="Calibri" panose="020F0502020204030204" pitchFamily="34" charset="0"/>
                <a:ea typeface="Calibri" panose="020F0502020204030204" pitchFamily="34" charset="0"/>
                <a:cs typeface="Calibri" panose="020F0502020204030204" pitchFamily="34" charset="0"/>
              </a:rPr>
              <a:t>language</a:t>
            </a:r>
            <a:r>
              <a:rPr sz="3200" spc="-85" dirty="0">
                <a:latin typeface="Calibri" panose="020F0502020204030204" pitchFamily="34" charset="0"/>
                <a:ea typeface="Calibri" panose="020F0502020204030204" pitchFamily="34" charset="0"/>
                <a:cs typeface="Calibri" panose="020F0502020204030204" pitchFamily="34" charset="0"/>
              </a:rPr>
              <a:t> to</a:t>
            </a:r>
            <a:r>
              <a:rPr sz="3200" spc="-90" dirty="0">
                <a:latin typeface="Calibri" panose="020F0502020204030204" pitchFamily="34" charset="0"/>
                <a:ea typeface="Calibri" panose="020F0502020204030204" pitchFamily="34" charset="0"/>
                <a:cs typeface="Calibri" panose="020F0502020204030204" pitchFamily="34" charset="0"/>
              </a:rPr>
              <a:t> </a:t>
            </a:r>
            <a:r>
              <a:rPr sz="3200" spc="-10" dirty="0" smtClean="0">
                <a:latin typeface="Calibri" panose="020F0502020204030204" pitchFamily="34" charset="0"/>
                <a:ea typeface="Calibri" panose="020F0502020204030204" pitchFamily="34" charset="0"/>
                <a:cs typeface="Calibri" panose="020F0502020204030204" pitchFamily="34" charset="0"/>
              </a:rPr>
              <a:t>spread</a:t>
            </a:r>
            <a:r>
              <a:rPr lang="en-GB" sz="3200" spc="-10" dirty="0" smtClean="0">
                <a:latin typeface="Calibri" panose="020F0502020204030204" pitchFamily="34" charset="0"/>
                <a:ea typeface="Calibri" panose="020F0502020204030204" pitchFamily="34" charset="0"/>
                <a:cs typeface="Calibri" panose="020F0502020204030204" pitchFamily="34" charset="0"/>
              </a:rPr>
              <a:t> awareness</a:t>
            </a:r>
            <a:endParaRPr sz="3200" spc="-10"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0" y="528385"/>
            <a:ext cx="18180394" cy="923330"/>
          </a:xfrm>
          <a:prstGeom prst="rect">
            <a:avLst/>
          </a:prstGeom>
        </p:spPr>
        <p:txBody>
          <a:bodyPr wrap="square">
            <a:spAutoFit/>
          </a:bodyPr>
          <a:lstStyle/>
          <a:p>
            <a:pPr>
              <a:spcAft>
                <a:spcPts val="1800"/>
              </a:spcAft>
              <a:tabLst>
                <a:tab pos="507207" algn="l"/>
              </a:tabLst>
            </a:pPr>
            <a:r>
              <a:rPr lang="en-IN" sz="5400" b="1" spc="160" dirty="0">
                <a:latin typeface="Calibri" panose="020F0502020204030204" pitchFamily="34" charset="0"/>
                <a:ea typeface="Calibri" panose="020F0502020204030204" pitchFamily="34" charset="0"/>
                <a:cs typeface="Calibri" panose="020F0502020204030204" pitchFamily="34" charset="0"/>
              </a:rPr>
              <a:t>General</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220" dirty="0">
                <a:latin typeface="Calibri" panose="020F0502020204030204" pitchFamily="34" charset="0"/>
                <a:ea typeface="Calibri" panose="020F0502020204030204" pitchFamily="34" charset="0"/>
                <a:cs typeface="Calibri" panose="020F0502020204030204" pitchFamily="34" charset="0"/>
              </a:rPr>
              <a:t>Elections</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215" dirty="0">
                <a:latin typeface="Calibri" panose="020F0502020204030204" pitchFamily="34" charset="0"/>
                <a:ea typeface="Calibri" panose="020F0502020204030204" pitchFamily="34" charset="0"/>
                <a:cs typeface="Calibri" panose="020F0502020204030204" pitchFamily="34" charset="0"/>
              </a:rPr>
              <a:t>2019-</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315" dirty="0">
                <a:latin typeface="Calibri" panose="020F0502020204030204" pitchFamily="34" charset="0"/>
                <a:ea typeface="Calibri" panose="020F0502020204030204" pitchFamily="34" charset="0"/>
                <a:cs typeface="Calibri" panose="020F0502020204030204" pitchFamily="34" charset="0"/>
              </a:rPr>
              <a:t>Social</a:t>
            </a:r>
            <a:r>
              <a:rPr lang="en-IN" sz="5400" b="1" spc="-195" dirty="0">
                <a:latin typeface="Calibri" panose="020F0502020204030204" pitchFamily="34" charset="0"/>
                <a:ea typeface="Calibri" panose="020F0502020204030204" pitchFamily="34" charset="0"/>
                <a:cs typeface="Calibri" panose="020F0502020204030204" pitchFamily="34" charset="0"/>
              </a:rPr>
              <a:t> </a:t>
            </a:r>
            <a:r>
              <a:rPr lang="en-IN" sz="5400" b="1" spc="315" dirty="0" smtClean="0">
                <a:latin typeface="Calibri" panose="020F0502020204030204" pitchFamily="34" charset="0"/>
                <a:ea typeface="Calibri" panose="020F0502020204030204" pitchFamily="34" charset="0"/>
                <a:cs typeface="Calibri" panose="020F0502020204030204" pitchFamily="34" charset="0"/>
              </a:rPr>
              <a:t>Media – contd.</a:t>
            </a:r>
            <a:endParaRPr lang="en-IN" sz="54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16916400"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90471" y="3512296"/>
            <a:ext cx="5397576" cy="5743574"/>
          </a:xfrm>
          <a:prstGeom prst="rect">
            <a:avLst/>
          </a:prstGeom>
        </p:spPr>
      </p:pic>
      <p:pic>
        <p:nvPicPr>
          <p:cNvPr id="4" name="object 4"/>
          <p:cNvPicPr/>
          <p:nvPr/>
        </p:nvPicPr>
        <p:blipFill>
          <a:blip r:embed="rId3" cstate="print"/>
          <a:stretch>
            <a:fillRect/>
          </a:stretch>
        </p:blipFill>
        <p:spPr>
          <a:xfrm>
            <a:off x="6586921" y="3512296"/>
            <a:ext cx="5705474" cy="5705474"/>
          </a:xfrm>
          <a:prstGeom prst="rect">
            <a:avLst/>
          </a:prstGeom>
        </p:spPr>
      </p:pic>
      <p:sp>
        <p:nvSpPr>
          <p:cNvPr id="6" name="object 6"/>
          <p:cNvSpPr txBox="1"/>
          <p:nvPr/>
        </p:nvSpPr>
        <p:spPr>
          <a:xfrm>
            <a:off x="12873064" y="3421561"/>
            <a:ext cx="5307330" cy="2858090"/>
          </a:xfrm>
          <a:prstGeom prst="rect">
            <a:avLst/>
          </a:prstGeom>
        </p:spPr>
        <p:txBody>
          <a:bodyPr vert="horz" wrap="square" lIns="0" tIns="12700" rIns="0" bIns="0" rtlCol="0">
            <a:spAutoFit/>
          </a:bodyPr>
          <a:lstStyle/>
          <a:p>
            <a:pPr marL="12700" marR="5080">
              <a:lnSpc>
                <a:spcPct val="116500"/>
              </a:lnSpc>
              <a:spcBef>
                <a:spcPts val="100"/>
              </a:spcBef>
            </a:pPr>
            <a:r>
              <a:rPr sz="3200" spc="-420" dirty="0">
                <a:solidFill>
                  <a:srgbClr val="181818"/>
                </a:solidFill>
                <a:latin typeface="Calibri" panose="020F0502020204030204" pitchFamily="34" charset="0"/>
                <a:ea typeface="Calibri" panose="020F0502020204030204" pitchFamily="34" charset="0"/>
                <a:cs typeface="Calibri" panose="020F0502020204030204" pitchFamily="34" charset="0"/>
              </a:rPr>
              <a:t>T</a:t>
            </a:r>
            <a:r>
              <a:rPr sz="3200" spc="-114" dirty="0">
                <a:solidFill>
                  <a:srgbClr val="181818"/>
                </a:solidFill>
                <a:latin typeface="Calibri" panose="020F0502020204030204" pitchFamily="34" charset="0"/>
                <a:ea typeface="Calibri" panose="020F0502020204030204" pitchFamily="34" charset="0"/>
                <a:cs typeface="Calibri" panose="020F0502020204030204" pitchFamily="34" charset="0"/>
              </a:rPr>
              <a:t>h</a:t>
            </a:r>
            <a:r>
              <a:rPr sz="3200" dirty="0">
                <a:solidFill>
                  <a:srgbClr val="181818"/>
                </a:solidFill>
                <a:latin typeface="Calibri" panose="020F0502020204030204" pitchFamily="34" charset="0"/>
                <a:ea typeface="Calibri" panose="020F0502020204030204" pitchFamily="34" charset="0"/>
                <a:cs typeface="Calibri" panose="020F0502020204030204" pitchFamily="34" charset="0"/>
              </a:rPr>
              <a:t>e</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5" dirty="0">
                <a:solidFill>
                  <a:srgbClr val="181818"/>
                </a:solidFill>
                <a:latin typeface="Calibri" panose="020F0502020204030204" pitchFamily="34" charset="0"/>
                <a:ea typeface="Calibri" panose="020F0502020204030204" pitchFamily="34" charset="0"/>
                <a:cs typeface="Calibri" panose="020F0502020204030204" pitchFamily="34" charset="0"/>
              </a:rPr>
              <a:t>s</a:t>
            </a:r>
            <a:r>
              <a:rPr sz="3200" spc="-204" dirty="0">
                <a:solidFill>
                  <a:srgbClr val="181818"/>
                </a:solidFill>
                <a:latin typeface="Calibri" panose="020F0502020204030204" pitchFamily="34" charset="0"/>
                <a:ea typeface="Calibri" panose="020F0502020204030204" pitchFamily="34" charset="0"/>
                <a:cs typeface="Calibri" panose="020F0502020204030204" pitchFamily="34" charset="0"/>
              </a:rPr>
              <a:t>ty</a:t>
            </a:r>
            <a:r>
              <a:rPr sz="3200" spc="-229" dirty="0">
                <a:solidFill>
                  <a:srgbClr val="181818"/>
                </a:solidFill>
                <a:latin typeface="Calibri" panose="020F0502020204030204" pitchFamily="34" charset="0"/>
                <a:ea typeface="Calibri" panose="020F0502020204030204" pitchFamily="34" charset="0"/>
                <a:cs typeface="Calibri" panose="020F0502020204030204" pitchFamily="34" charset="0"/>
              </a:rPr>
              <a:t>l</a:t>
            </a:r>
            <a:r>
              <a:rPr sz="3200" spc="-5" dirty="0">
                <a:solidFill>
                  <a:srgbClr val="181818"/>
                </a:solidFill>
                <a:latin typeface="Calibri" panose="020F0502020204030204" pitchFamily="34" charset="0"/>
                <a:ea typeface="Calibri" panose="020F0502020204030204" pitchFamily="34" charset="0"/>
                <a:cs typeface="Calibri" panose="020F0502020204030204" pitchFamily="34" charset="0"/>
              </a:rPr>
              <a:t>e</a:t>
            </a:r>
            <a:r>
              <a:rPr sz="3200" spc="40" dirty="0">
                <a:solidFill>
                  <a:srgbClr val="181818"/>
                </a:solidFill>
                <a:latin typeface="Calibri" panose="020F0502020204030204" pitchFamily="34" charset="0"/>
                <a:ea typeface="Calibri" panose="020F0502020204030204" pitchFamily="34" charset="0"/>
                <a:cs typeface="Calibri" panose="020F0502020204030204" pitchFamily="34" charset="0"/>
              </a:rPr>
              <a:t>d</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340" dirty="0">
                <a:solidFill>
                  <a:srgbClr val="181818"/>
                </a:solidFill>
                <a:latin typeface="Calibri" panose="020F0502020204030204" pitchFamily="34" charset="0"/>
                <a:ea typeface="Calibri" panose="020F0502020204030204" pitchFamily="34" charset="0"/>
                <a:cs typeface="Calibri" panose="020F0502020204030204" pitchFamily="34" charset="0"/>
              </a:rPr>
              <a:t>O</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70" dirty="0">
                <a:solidFill>
                  <a:srgbClr val="181818"/>
                </a:solidFill>
                <a:latin typeface="Calibri" panose="020F0502020204030204" pitchFamily="34" charset="0"/>
                <a:ea typeface="Calibri" panose="020F0502020204030204" pitchFamily="34" charset="0"/>
                <a:cs typeface="Calibri" panose="020F0502020204030204" pitchFamily="34" charset="0"/>
              </a:rPr>
              <a:t>i</a:t>
            </a:r>
            <a:r>
              <a:rPr sz="3200" spc="-110" dirty="0">
                <a:solidFill>
                  <a:srgbClr val="181818"/>
                </a:solidFill>
                <a:latin typeface="Calibri" panose="020F0502020204030204" pitchFamily="34" charset="0"/>
                <a:ea typeface="Calibri" panose="020F0502020204030204" pitchFamily="34" charset="0"/>
                <a:cs typeface="Calibri" panose="020F0502020204030204" pitchFamily="34" charset="0"/>
              </a:rPr>
              <a:t>n</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20" dirty="0">
                <a:solidFill>
                  <a:srgbClr val="181818"/>
                </a:solidFill>
                <a:latin typeface="Calibri" panose="020F0502020204030204" pitchFamily="34" charset="0"/>
                <a:ea typeface="Calibri" panose="020F0502020204030204" pitchFamily="34" charset="0"/>
                <a:cs typeface="Calibri" panose="020F0502020204030204" pitchFamily="34" charset="0"/>
              </a:rPr>
              <a:t>"</a:t>
            </a:r>
            <a:r>
              <a:rPr sz="3200" spc="335" dirty="0">
                <a:solidFill>
                  <a:srgbClr val="181818"/>
                </a:solidFill>
                <a:latin typeface="Calibri" panose="020F0502020204030204" pitchFamily="34" charset="0"/>
                <a:ea typeface="Calibri" panose="020F0502020204030204" pitchFamily="34" charset="0"/>
                <a:cs typeface="Calibri" panose="020F0502020204030204" pitchFamily="34" charset="0"/>
              </a:rPr>
              <a:t>GO</a:t>
            </a:r>
            <a:r>
              <a:rPr sz="3200" spc="-415" dirty="0">
                <a:solidFill>
                  <a:srgbClr val="181818"/>
                </a:solidFill>
                <a:latin typeface="Calibri" panose="020F0502020204030204" pitchFamily="34" charset="0"/>
                <a:ea typeface="Calibri" panose="020F0502020204030204" pitchFamily="34" charset="0"/>
                <a:cs typeface="Calibri" panose="020F0502020204030204" pitchFamily="34" charset="0"/>
              </a:rPr>
              <a:t>T</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80" dirty="0">
                <a:solidFill>
                  <a:srgbClr val="181818"/>
                </a:solidFill>
                <a:latin typeface="Calibri" panose="020F0502020204030204" pitchFamily="34" charset="0"/>
                <a:ea typeface="Calibri" panose="020F0502020204030204" pitchFamily="34" charset="0"/>
                <a:cs typeface="Calibri" panose="020F0502020204030204" pitchFamily="34" charset="0"/>
              </a:rPr>
              <a:t>I</a:t>
            </a:r>
            <a:r>
              <a:rPr sz="3200" spc="-114" dirty="0">
                <a:solidFill>
                  <a:srgbClr val="181818"/>
                </a:solidFill>
                <a:latin typeface="Calibri" panose="020F0502020204030204" pitchFamily="34" charset="0"/>
                <a:ea typeface="Calibri" panose="020F0502020204030204" pitchFamily="34" charset="0"/>
                <a:cs typeface="Calibri" panose="020F0502020204030204" pitchFamily="34" charset="0"/>
              </a:rPr>
              <a:t>n</a:t>
            </a:r>
            <a:r>
              <a:rPr sz="3200" spc="-250" dirty="0">
                <a:solidFill>
                  <a:srgbClr val="181818"/>
                </a:solidFill>
                <a:latin typeface="Calibri" panose="020F0502020204030204" pitchFamily="34" charset="0"/>
                <a:ea typeface="Calibri" panose="020F0502020204030204" pitchFamily="34" charset="0"/>
                <a:cs typeface="Calibri" panose="020F0502020204030204" pitchFamily="34" charset="0"/>
              </a:rPr>
              <a:t>k</a:t>
            </a:r>
            <a:r>
              <a:rPr sz="3200" spc="-5" dirty="0">
                <a:solidFill>
                  <a:srgbClr val="181818"/>
                </a:solidFill>
                <a:latin typeface="Calibri" panose="020F0502020204030204" pitchFamily="34" charset="0"/>
                <a:ea typeface="Calibri" panose="020F0502020204030204" pitchFamily="34" charset="0"/>
                <a:cs typeface="Calibri" panose="020F0502020204030204" pitchFamily="34" charset="0"/>
              </a:rPr>
              <a:t>e</a:t>
            </a:r>
            <a:r>
              <a:rPr sz="3200" spc="35" dirty="0">
                <a:solidFill>
                  <a:srgbClr val="181818"/>
                </a:solidFill>
                <a:latin typeface="Calibri" panose="020F0502020204030204" pitchFamily="34" charset="0"/>
                <a:ea typeface="Calibri" panose="020F0502020204030204" pitchFamily="34" charset="0"/>
                <a:cs typeface="Calibri" panose="020F0502020204030204" pitchFamily="34" charset="0"/>
              </a:rPr>
              <a:t>d</a:t>
            </a:r>
            <a:r>
              <a:rPr sz="3200" spc="120" dirty="0">
                <a:solidFill>
                  <a:srgbClr val="181818"/>
                </a:solidFill>
                <a:latin typeface="Calibri" panose="020F0502020204030204" pitchFamily="34" charset="0"/>
                <a:ea typeface="Calibri" panose="020F0502020204030204" pitchFamily="34" charset="0"/>
                <a:cs typeface="Calibri" panose="020F0502020204030204" pitchFamily="34" charset="0"/>
              </a:rPr>
              <a:t>"</a:t>
            </a:r>
            <a:r>
              <a:rPr sz="3200" spc="-400" dirty="0">
                <a:solidFill>
                  <a:srgbClr val="181818"/>
                </a:solidFill>
                <a:latin typeface="Calibri" panose="020F0502020204030204" pitchFamily="34" charset="0"/>
                <a:ea typeface="Calibri" panose="020F0502020204030204" pitchFamily="34" charset="0"/>
                <a:cs typeface="Calibri" panose="020F0502020204030204" pitchFamily="34" charset="0"/>
              </a:rPr>
              <a:t>,</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a  </a:t>
            </a:r>
            <a:r>
              <a:rPr sz="3200" spc="-30" dirty="0">
                <a:solidFill>
                  <a:srgbClr val="181818"/>
                </a:solidFill>
                <a:latin typeface="Calibri" panose="020F0502020204030204" pitchFamily="34" charset="0"/>
                <a:ea typeface="Calibri" panose="020F0502020204030204" pitchFamily="34" charset="0"/>
                <a:cs typeface="Calibri" panose="020F0502020204030204" pitchFamily="34" charset="0"/>
              </a:rPr>
              <a:t>social </a:t>
            </a:r>
            <a:r>
              <a:rPr sz="32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 </a:t>
            </a:r>
            <a:r>
              <a:rPr sz="3200" spc="10" dirty="0">
                <a:solidFill>
                  <a:srgbClr val="181818"/>
                </a:solidFill>
                <a:latin typeface="Calibri" panose="020F0502020204030204" pitchFamily="34" charset="0"/>
                <a:ea typeface="Calibri" panose="020F0502020204030204" pitchFamily="34" charset="0"/>
                <a:cs typeface="Calibri" panose="020F0502020204030204" pitchFamily="34" charset="0"/>
              </a:rPr>
              <a:t>campaign </a:t>
            </a:r>
            <a:r>
              <a:rPr sz="3200" spc="-35" dirty="0">
                <a:solidFill>
                  <a:srgbClr val="181818"/>
                </a:solidFill>
                <a:latin typeface="Calibri" panose="020F0502020204030204" pitchFamily="34" charset="0"/>
                <a:ea typeface="Calibri" panose="020F0502020204030204" pitchFamily="34" charset="0"/>
                <a:cs typeface="Calibri" panose="020F0502020204030204" pitchFamily="34" charset="0"/>
              </a:rPr>
              <a:t>asking </a:t>
            </a:r>
            <a:r>
              <a:rPr sz="3200" spc="-3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for</a:t>
            </a:r>
            <a:r>
              <a:rPr sz="3200" spc="-10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75" dirty="0">
                <a:solidFill>
                  <a:srgbClr val="181818"/>
                </a:solidFill>
                <a:latin typeface="Calibri" panose="020F0502020204030204" pitchFamily="34" charset="0"/>
                <a:ea typeface="Calibri" panose="020F0502020204030204" pitchFamily="34" charset="0"/>
                <a:cs typeface="Calibri" panose="020F0502020204030204" pitchFamily="34" charset="0"/>
              </a:rPr>
              <a:t>selfies</a:t>
            </a:r>
            <a:r>
              <a:rPr sz="32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3200" spc="-100" dirty="0">
                <a:solidFill>
                  <a:srgbClr val="181818"/>
                </a:solidFill>
                <a:latin typeface="Calibri" panose="020F0502020204030204" pitchFamily="34" charset="0"/>
                <a:ea typeface="Calibri" panose="020F0502020204030204" pitchFamily="34" charset="0"/>
                <a:cs typeface="Calibri" panose="020F0502020204030204" pitchFamily="34" charset="0"/>
              </a:rPr>
              <a:t> inked </a:t>
            </a:r>
            <a:r>
              <a:rPr sz="3200" spc="-105" dirty="0">
                <a:solidFill>
                  <a:srgbClr val="181818"/>
                </a:solidFill>
                <a:latin typeface="Calibri" panose="020F0502020204030204" pitchFamily="34" charset="0"/>
                <a:ea typeface="Calibri" panose="020F0502020204030204" pitchFamily="34" charset="0"/>
                <a:cs typeface="Calibri" panose="020F0502020204030204" pitchFamily="34" charset="0"/>
              </a:rPr>
              <a:t>fingers,</a:t>
            </a:r>
            <a:r>
              <a:rPr sz="32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0" dirty="0">
                <a:solidFill>
                  <a:srgbClr val="181818"/>
                </a:solidFill>
                <a:latin typeface="Calibri" panose="020F0502020204030204" pitchFamily="34" charset="0"/>
                <a:ea typeface="Calibri" panose="020F0502020204030204" pitchFamily="34" charset="0"/>
                <a:cs typeface="Calibri" panose="020F0502020204030204" pitchFamily="34" charset="0"/>
              </a:rPr>
              <a:t>was</a:t>
            </a:r>
            <a:r>
              <a:rPr sz="32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30" dirty="0">
                <a:solidFill>
                  <a:srgbClr val="181818"/>
                </a:solidFill>
                <a:latin typeface="Calibri" panose="020F0502020204030204" pitchFamily="34" charset="0"/>
                <a:ea typeface="Calibri" panose="020F0502020204030204" pitchFamily="34" charset="0"/>
                <a:cs typeface="Calibri" panose="020F0502020204030204" pitchFamily="34" charset="0"/>
              </a:rPr>
              <a:t>a </a:t>
            </a:r>
            <a:r>
              <a:rPr sz="3200" spc="-87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5" dirty="0">
                <a:solidFill>
                  <a:srgbClr val="181818"/>
                </a:solidFill>
                <a:latin typeface="Calibri" panose="020F0502020204030204" pitchFamily="34" charset="0"/>
                <a:ea typeface="Calibri" panose="020F0502020204030204" pitchFamily="34" charset="0"/>
                <a:cs typeface="Calibri" panose="020F0502020204030204" pitchFamily="34" charset="0"/>
              </a:rPr>
              <a:t>s</a:t>
            </a:r>
            <a:r>
              <a:rPr sz="3200" spc="-114" dirty="0">
                <a:solidFill>
                  <a:srgbClr val="181818"/>
                </a:solidFill>
                <a:latin typeface="Calibri" panose="020F0502020204030204" pitchFamily="34" charset="0"/>
                <a:ea typeface="Calibri" panose="020F0502020204030204" pitchFamily="34" charset="0"/>
                <a:cs typeface="Calibri" panose="020F0502020204030204" pitchFamily="34" charset="0"/>
              </a:rPr>
              <a:t>h</a:t>
            </a:r>
            <a:r>
              <a:rPr sz="3200" spc="35" dirty="0">
                <a:solidFill>
                  <a:srgbClr val="181818"/>
                </a:solidFill>
                <a:latin typeface="Calibri" panose="020F0502020204030204" pitchFamily="34" charset="0"/>
                <a:ea typeface="Calibri" panose="020F0502020204030204" pitchFamily="34" charset="0"/>
                <a:cs typeface="Calibri" panose="020F0502020204030204" pitchFamily="34" charset="0"/>
              </a:rPr>
              <a:t>o</a:t>
            </a:r>
            <a:r>
              <a:rPr sz="3200" spc="-114" dirty="0">
                <a:solidFill>
                  <a:srgbClr val="181818"/>
                </a:solidFill>
                <a:latin typeface="Calibri" panose="020F0502020204030204" pitchFamily="34" charset="0"/>
                <a:ea typeface="Calibri" panose="020F0502020204030204" pitchFamily="34" charset="0"/>
                <a:cs typeface="Calibri" panose="020F0502020204030204" pitchFamily="34" charset="0"/>
              </a:rPr>
              <a:t>u</a:t>
            </a:r>
            <a:r>
              <a:rPr sz="3200" spc="-204" dirty="0">
                <a:solidFill>
                  <a:srgbClr val="181818"/>
                </a:solidFill>
                <a:latin typeface="Calibri" panose="020F0502020204030204" pitchFamily="34" charset="0"/>
                <a:ea typeface="Calibri" panose="020F0502020204030204" pitchFamily="34" charset="0"/>
                <a:cs typeface="Calibri" panose="020F0502020204030204" pitchFamily="34" charset="0"/>
              </a:rPr>
              <a:t>t</a:t>
            </a:r>
            <a:r>
              <a:rPr sz="3200" spc="120" dirty="0">
                <a:solidFill>
                  <a:srgbClr val="181818"/>
                </a:solidFill>
                <a:latin typeface="Calibri" panose="020F0502020204030204" pitchFamily="34" charset="0"/>
                <a:ea typeface="Calibri" panose="020F0502020204030204" pitchFamily="34" charset="0"/>
                <a:cs typeface="Calibri" panose="020F0502020204030204" pitchFamily="34" charset="0"/>
              </a:rPr>
              <a:t>-</a:t>
            </a:r>
            <a:r>
              <a:rPr sz="3200" spc="35" dirty="0">
                <a:solidFill>
                  <a:srgbClr val="181818"/>
                </a:solidFill>
                <a:latin typeface="Calibri" panose="020F0502020204030204" pitchFamily="34" charset="0"/>
                <a:ea typeface="Calibri" panose="020F0502020204030204" pitchFamily="34" charset="0"/>
                <a:cs typeface="Calibri" panose="020F0502020204030204" pitchFamily="34" charset="0"/>
              </a:rPr>
              <a:t>o</a:t>
            </a:r>
            <a:r>
              <a:rPr sz="3200" spc="-114" dirty="0">
                <a:solidFill>
                  <a:srgbClr val="181818"/>
                </a:solidFill>
                <a:latin typeface="Calibri" panose="020F0502020204030204" pitchFamily="34" charset="0"/>
                <a:ea typeface="Calibri" panose="020F0502020204030204" pitchFamily="34" charset="0"/>
                <a:cs typeface="Calibri" panose="020F0502020204030204" pitchFamily="34" charset="0"/>
              </a:rPr>
              <a:t>u</a:t>
            </a:r>
            <a:r>
              <a:rPr sz="3200" spc="-200" dirty="0">
                <a:solidFill>
                  <a:srgbClr val="181818"/>
                </a:solidFill>
                <a:latin typeface="Calibri" panose="020F0502020204030204" pitchFamily="34" charset="0"/>
                <a:ea typeface="Calibri" panose="020F0502020204030204" pitchFamily="34" charset="0"/>
                <a:cs typeface="Calibri" panose="020F0502020204030204" pitchFamily="34" charset="0"/>
              </a:rPr>
              <a:t>t</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04" dirty="0">
                <a:solidFill>
                  <a:srgbClr val="181818"/>
                </a:solidFill>
                <a:latin typeface="Calibri" panose="020F0502020204030204" pitchFamily="34" charset="0"/>
                <a:ea typeface="Calibri" panose="020F0502020204030204" pitchFamily="34" charset="0"/>
                <a:cs typeface="Calibri" panose="020F0502020204030204" pitchFamily="34" charset="0"/>
              </a:rPr>
              <a:t>t</a:t>
            </a:r>
            <a:r>
              <a:rPr sz="3200" spc="40" dirty="0">
                <a:solidFill>
                  <a:srgbClr val="181818"/>
                </a:solidFill>
                <a:latin typeface="Calibri" panose="020F0502020204030204" pitchFamily="34" charset="0"/>
                <a:ea typeface="Calibri" panose="020F0502020204030204" pitchFamily="34" charset="0"/>
                <a:cs typeface="Calibri" panose="020F0502020204030204" pitchFamily="34" charset="0"/>
              </a:rPr>
              <a:t>o</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204" dirty="0">
                <a:solidFill>
                  <a:srgbClr val="181818"/>
                </a:solidFill>
                <a:latin typeface="Calibri" panose="020F0502020204030204" pitchFamily="34" charset="0"/>
                <a:ea typeface="Calibri" panose="020F0502020204030204" pitchFamily="34" charset="0"/>
                <a:cs typeface="Calibri" panose="020F0502020204030204" pitchFamily="34" charset="0"/>
              </a:rPr>
              <a:t>t</a:t>
            </a:r>
            <a:r>
              <a:rPr sz="3200" spc="-114" dirty="0">
                <a:solidFill>
                  <a:srgbClr val="181818"/>
                </a:solidFill>
                <a:latin typeface="Calibri" panose="020F0502020204030204" pitchFamily="34" charset="0"/>
                <a:ea typeface="Calibri" panose="020F0502020204030204" pitchFamily="34" charset="0"/>
                <a:cs typeface="Calibri" panose="020F0502020204030204" pitchFamily="34" charset="0"/>
              </a:rPr>
              <a:t>h</a:t>
            </a:r>
            <a:r>
              <a:rPr sz="3200" dirty="0">
                <a:solidFill>
                  <a:srgbClr val="181818"/>
                </a:solidFill>
                <a:latin typeface="Calibri" panose="020F0502020204030204" pitchFamily="34" charset="0"/>
                <a:ea typeface="Calibri" panose="020F0502020204030204" pitchFamily="34" charset="0"/>
                <a:cs typeface="Calibri" panose="020F0502020204030204" pitchFamily="34" charset="0"/>
              </a:rPr>
              <a:t>e</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65" dirty="0">
                <a:solidFill>
                  <a:srgbClr val="181818"/>
                </a:solidFill>
                <a:latin typeface="Calibri" panose="020F0502020204030204" pitchFamily="34" charset="0"/>
                <a:ea typeface="Calibri" panose="020F0502020204030204" pitchFamily="34" charset="0"/>
                <a:cs typeface="Calibri" panose="020F0502020204030204" pitchFamily="34" charset="0"/>
              </a:rPr>
              <a:t>w</a:t>
            </a:r>
            <a:r>
              <a:rPr sz="3200" spc="-170" dirty="0">
                <a:solidFill>
                  <a:srgbClr val="181818"/>
                </a:solidFill>
                <a:latin typeface="Calibri" panose="020F0502020204030204" pitchFamily="34" charset="0"/>
                <a:ea typeface="Calibri" panose="020F0502020204030204" pitchFamily="34" charset="0"/>
                <a:cs typeface="Calibri" panose="020F0502020204030204" pitchFamily="34" charset="0"/>
              </a:rPr>
              <a:t>i</a:t>
            </a:r>
            <a:r>
              <a:rPr sz="3200" spc="-229" dirty="0">
                <a:solidFill>
                  <a:srgbClr val="181818"/>
                </a:solidFill>
                <a:latin typeface="Calibri" panose="020F0502020204030204" pitchFamily="34" charset="0"/>
                <a:ea typeface="Calibri" panose="020F0502020204030204" pitchFamily="34" charset="0"/>
                <a:cs typeface="Calibri" panose="020F0502020204030204" pitchFamily="34" charset="0"/>
              </a:rPr>
              <a:t>l</a:t>
            </a:r>
            <a:r>
              <a:rPr sz="3200" spc="35" dirty="0">
                <a:solidFill>
                  <a:srgbClr val="181818"/>
                </a:solidFill>
                <a:latin typeface="Calibri" panose="020F0502020204030204" pitchFamily="34" charset="0"/>
                <a:ea typeface="Calibri" panose="020F0502020204030204" pitchFamily="34" charset="0"/>
                <a:cs typeface="Calibri" panose="020F0502020204030204" pitchFamily="34" charset="0"/>
              </a:rPr>
              <a:t>d</a:t>
            </a:r>
            <a:r>
              <a:rPr sz="3200" spc="-229" dirty="0">
                <a:solidFill>
                  <a:srgbClr val="181818"/>
                </a:solidFill>
                <a:latin typeface="Calibri" panose="020F0502020204030204" pitchFamily="34" charset="0"/>
                <a:ea typeface="Calibri" panose="020F0502020204030204" pitchFamily="34" charset="0"/>
                <a:cs typeface="Calibri" panose="020F0502020204030204" pitchFamily="34" charset="0"/>
              </a:rPr>
              <a:t>l</a:t>
            </a:r>
            <a:r>
              <a:rPr sz="3200" spc="-200" dirty="0">
                <a:solidFill>
                  <a:srgbClr val="181818"/>
                </a:solidFill>
                <a:latin typeface="Calibri" panose="020F0502020204030204" pitchFamily="34" charset="0"/>
                <a:ea typeface="Calibri" panose="020F0502020204030204" pitchFamily="34" charset="0"/>
                <a:cs typeface="Calibri" panose="020F0502020204030204" pitchFamily="34" charset="0"/>
              </a:rPr>
              <a:t>y</a:t>
            </a:r>
            <a:r>
              <a:rPr sz="32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35" dirty="0">
                <a:solidFill>
                  <a:srgbClr val="181818"/>
                </a:solidFill>
                <a:latin typeface="Calibri" panose="020F0502020204030204" pitchFamily="34" charset="0"/>
                <a:ea typeface="Calibri" panose="020F0502020204030204" pitchFamily="34" charset="0"/>
                <a:cs typeface="Calibri" panose="020F0502020204030204" pitchFamily="34" charset="0"/>
              </a:rPr>
              <a:t>pop</a:t>
            </a:r>
            <a:r>
              <a:rPr sz="3200" spc="-114" dirty="0">
                <a:solidFill>
                  <a:srgbClr val="181818"/>
                </a:solidFill>
                <a:latin typeface="Calibri" panose="020F0502020204030204" pitchFamily="34" charset="0"/>
                <a:ea typeface="Calibri" panose="020F0502020204030204" pitchFamily="34" charset="0"/>
                <a:cs typeface="Calibri" panose="020F0502020204030204" pitchFamily="34" charset="0"/>
              </a:rPr>
              <a:t>u</a:t>
            </a:r>
            <a:r>
              <a:rPr sz="3200" spc="-229" dirty="0">
                <a:solidFill>
                  <a:srgbClr val="181818"/>
                </a:solidFill>
                <a:latin typeface="Calibri" panose="020F0502020204030204" pitchFamily="34" charset="0"/>
                <a:ea typeface="Calibri" panose="020F0502020204030204" pitchFamily="34" charset="0"/>
                <a:cs typeface="Calibri" panose="020F0502020204030204" pitchFamily="34" charset="0"/>
              </a:rPr>
              <a:t>l</a:t>
            </a:r>
            <a:r>
              <a:rPr sz="3200" spc="125" dirty="0">
                <a:solidFill>
                  <a:srgbClr val="181818"/>
                </a:solidFill>
                <a:latin typeface="Calibri" panose="020F0502020204030204" pitchFamily="34" charset="0"/>
                <a:ea typeface="Calibri" panose="020F0502020204030204" pitchFamily="34" charset="0"/>
                <a:cs typeface="Calibri" panose="020F0502020204030204" pitchFamily="34" charset="0"/>
              </a:rPr>
              <a:t>a</a:t>
            </a:r>
            <a:r>
              <a:rPr sz="3200" spc="-195" dirty="0">
                <a:solidFill>
                  <a:srgbClr val="181818"/>
                </a:solidFill>
                <a:latin typeface="Calibri" panose="020F0502020204030204" pitchFamily="34" charset="0"/>
                <a:ea typeface="Calibri" panose="020F0502020204030204" pitchFamily="34" charset="0"/>
                <a:cs typeface="Calibri" panose="020F0502020204030204" pitchFamily="34" charset="0"/>
              </a:rPr>
              <a:t>r  </a:t>
            </a:r>
            <a:r>
              <a:rPr sz="3200" spc="30" dirty="0">
                <a:solidFill>
                  <a:srgbClr val="181818"/>
                </a:solidFill>
                <a:latin typeface="Calibri" panose="020F0502020204030204" pitchFamily="34" charset="0"/>
                <a:ea typeface="Calibri" panose="020F0502020204030204" pitchFamily="34" charset="0"/>
                <a:cs typeface="Calibri" panose="020F0502020204030204" pitchFamily="34" charset="0"/>
              </a:rPr>
              <a:t>HBO</a:t>
            </a:r>
            <a:r>
              <a:rPr sz="32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3200" spc="-105" dirty="0">
                <a:solidFill>
                  <a:srgbClr val="181818"/>
                </a:solidFill>
                <a:latin typeface="Calibri" panose="020F0502020204030204" pitchFamily="34" charset="0"/>
                <a:ea typeface="Calibri" panose="020F0502020204030204" pitchFamily="34" charset="0"/>
                <a:cs typeface="Calibri" panose="020F0502020204030204" pitchFamily="34" charset="0"/>
              </a:rPr>
              <a:t>series.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0" y="528385"/>
            <a:ext cx="18180394" cy="1754326"/>
          </a:xfrm>
          <a:prstGeom prst="rect">
            <a:avLst/>
          </a:prstGeom>
        </p:spPr>
        <p:txBody>
          <a:bodyPr wrap="square">
            <a:spAutoFit/>
          </a:bodyPr>
          <a:lstStyle/>
          <a:p>
            <a:pPr>
              <a:spcAft>
                <a:spcPts val="1800"/>
              </a:spcAft>
              <a:tabLst>
                <a:tab pos="507207" algn="l"/>
              </a:tabLst>
            </a:pPr>
            <a:r>
              <a:rPr lang="en-IN" sz="5400" b="1" dirty="0">
                <a:latin typeface="Calibri" panose="020F0502020204030204" pitchFamily="34" charset="0"/>
                <a:ea typeface="Calibri" panose="020F0502020204030204" pitchFamily="34" charset="0"/>
                <a:cs typeface="Calibri" panose="020F0502020204030204" pitchFamily="34" charset="0"/>
              </a:rPr>
              <a:t>General Elections </a:t>
            </a:r>
            <a:r>
              <a:rPr lang="en-IN" sz="5400" b="1" dirty="0" smtClean="0">
                <a:latin typeface="Calibri" panose="020F0502020204030204" pitchFamily="34" charset="0"/>
                <a:ea typeface="Calibri" panose="020F0502020204030204" pitchFamily="34" charset="0"/>
                <a:cs typeface="Calibri" panose="020F0502020204030204" pitchFamily="34" charset="0"/>
              </a:rPr>
              <a:t>2019 - </a:t>
            </a:r>
            <a:r>
              <a:rPr lang="en-IN" sz="5400" b="1" dirty="0">
                <a:latin typeface="Calibri" panose="020F0502020204030204" pitchFamily="34" charset="0"/>
                <a:ea typeface="Calibri" panose="020F0502020204030204" pitchFamily="34" charset="0"/>
                <a:cs typeface="Calibri" panose="020F0502020204030204" pitchFamily="34" charset="0"/>
              </a:rPr>
              <a:t>Social </a:t>
            </a:r>
            <a:r>
              <a:rPr lang="en-IN" sz="5400" b="1" dirty="0" smtClean="0">
                <a:latin typeface="Calibri" panose="020F0502020204030204" pitchFamily="34" charset="0"/>
                <a:ea typeface="Calibri" panose="020F0502020204030204" pitchFamily="34" charset="0"/>
                <a:cs typeface="Calibri" panose="020F0502020204030204" pitchFamily="34" charset="0"/>
              </a:rPr>
              <a:t>Media </a:t>
            </a:r>
            <a:r>
              <a:rPr lang="en-IN" sz="5400" b="1" dirty="0">
                <a:latin typeface="Calibri" panose="020F0502020204030204" pitchFamily="34" charset="0"/>
                <a:ea typeface="Calibri" panose="020F0502020204030204" pitchFamily="34" charset="0"/>
                <a:cs typeface="Calibri" panose="020F0502020204030204" pitchFamily="34" charset="0"/>
              </a:rPr>
              <a:t>– #GOTINKED </a:t>
            </a:r>
            <a:r>
              <a:rPr lang="en-IN" sz="5400" b="1" dirty="0" smtClean="0">
                <a:latin typeface="Calibri" panose="020F0502020204030204" pitchFamily="34" charset="0"/>
                <a:ea typeface="Calibri" panose="020F0502020204030204" pitchFamily="34" charset="0"/>
                <a:cs typeface="Calibri" panose="020F0502020204030204" pitchFamily="34" charset="0"/>
              </a:rPr>
              <a:t>Campaign contd</a:t>
            </a:r>
            <a:r>
              <a:rPr lang="en-IN" sz="5400" b="1" dirty="0">
                <a:latin typeface="Calibri" panose="020F0502020204030204" pitchFamily="34" charset="0"/>
                <a:ea typeface="Calibri" panose="020F0502020204030204" pitchFamily="34" charset="0"/>
                <a:cs typeface="Calibri" panose="020F0502020204030204" pitchFamily="34" charset="0"/>
              </a:rPr>
              <a:t>.</a:t>
            </a:r>
          </a:p>
        </p:txBody>
      </p:sp>
      <p:sp>
        <p:nvSpPr>
          <p:cNvPr id="8" name="Rectangle 7"/>
          <p:cNvSpPr/>
          <p:nvPr/>
        </p:nvSpPr>
        <p:spPr>
          <a:xfrm>
            <a:off x="16916400" y="9486900"/>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8700" y="1028711"/>
            <a:ext cx="7915274" cy="8686799"/>
          </a:xfrm>
          <a:prstGeom prst="rect">
            <a:avLst/>
          </a:prstGeom>
        </p:spPr>
      </p:pic>
      <p:pic>
        <p:nvPicPr>
          <p:cNvPr id="3" name="object 3"/>
          <p:cNvPicPr/>
          <p:nvPr/>
        </p:nvPicPr>
        <p:blipFill>
          <a:blip r:embed="rId3" cstate="print"/>
          <a:stretch>
            <a:fillRect/>
          </a:stretch>
        </p:blipFill>
        <p:spPr>
          <a:xfrm>
            <a:off x="9566474" y="1014484"/>
            <a:ext cx="8124824" cy="8696324"/>
          </a:xfrm>
          <a:prstGeom prst="rect">
            <a:avLst/>
          </a:prstGeom>
        </p:spPr>
      </p:pic>
      <p:sp>
        <p:nvSpPr>
          <p:cNvPr id="5" name="Rectangle 4"/>
          <p:cNvSpPr/>
          <p:nvPr/>
        </p:nvSpPr>
        <p:spPr>
          <a:xfrm>
            <a:off x="16992600" y="9710808"/>
            <a:ext cx="918970" cy="369332"/>
          </a:xfrm>
          <a:prstGeom prst="rect">
            <a:avLst/>
          </a:prstGeom>
        </p:spPr>
        <p:txBody>
          <a:bodyPr wrap="none">
            <a:spAutoFit/>
          </a:bodyPr>
          <a:lstStyle/>
          <a:p>
            <a:r>
              <a:rPr lang="en-IN" dirty="0" err="1" smtClean="0">
                <a:latin typeface="Calibri" panose="020F0502020204030204" pitchFamily="34" charset="0"/>
                <a:ea typeface="Calibri" panose="020F0502020204030204" pitchFamily="34" charset="0"/>
                <a:cs typeface="Calibri" panose="020F0502020204030204" pitchFamily="34" charset="0"/>
                <a:sym typeface="Arial" charset="0"/>
              </a:rPr>
              <a:t>Contd</a:t>
            </a:r>
            <a:r>
              <a:rPr lang="en-IN" dirty="0" smtClean="0">
                <a:latin typeface="Calibri" panose="020F0502020204030204" pitchFamily="34" charset="0"/>
                <a:ea typeface="Calibri" panose="020F0502020204030204" pitchFamily="34" charset="0"/>
                <a:cs typeface="Calibri" panose="020F0502020204030204" pitchFamily="34" charset="0"/>
                <a:sym typeface="Arial" charset="0"/>
              </a:rPr>
              <a:t>…</a:t>
            </a:r>
            <a:endParaRPr lang="en-IN" dirty="0"/>
          </a:p>
        </p:txBody>
      </p:sp>
      <p:sp>
        <p:nvSpPr>
          <p:cNvPr id="6" name="Rectangle 5"/>
          <p:cNvSpPr/>
          <p:nvPr/>
        </p:nvSpPr>
        <p:spPr>
          <a:xfrm>
            <a:off x="0" y="17318"/>
            <a:ext cx="18180394" cy="830997"/>
          </a:xfrm>
          <a:prstGeom prst="rect">
            <a:avLst/>
          </a:prstGeom>
        </p:spPr>
        <p:txBody>
          <a:bodyPr wrap="square">
            <a:spAutoFit/>
          </a:bodyPr>
          <a:lstStyle/>
          <a:p>
            <a:pPr>
              <a:spcAft>
                <a:spcPts val="1800"/>
              </a:spcAft>
              <a:tabLst>
                <a:tab pos="507207" algn="l"/>
              </a:tabLst>
            </a:pPr>
            <a:r>
              <a:rPr lang="en-IN" sz="4800" b="1" dirty="0">
                <a:latin typeface="Calibri" panose="020F0502020204030204" pitchFamily="34" charset="0"/>
                <a:ea typeface="Calibri" panose="020F0502020204030204" pitchFamily="34" charset="0"/>
                <a:cs typeface="Calibri" panose="020F0502020204030204" pitchFamily="34" charset="0"/>
              </a:rPr>
              <a:t>General Elections </a:t>
            </a:r>
            <a:r>
              <a:rPr lang="en-IN" sz="4800" b="1" dirty="0" smtClean="0">
                <a:latin typeface="Calibri" panose="020F0502020204030204" pitchFamily="34" charset="0"/>
                <a:ea typeface="Calibri" panose="020F0502020204030204" pitchFamily="34" charset="0"/>
                <a:cs typeface="Calibri" panose="020F0502020204030204" pitchFamily="34" charset="0"/>
              </a:rPr>
              <a:t>2019 - </a:t>
            </a:r>
            <a:r>
              <a:rPr lang="en-IN" sz="4800" b="1" dirty="0">
                <a:latin typeface="Calibri" panose="020F0502020204030204" pitchFamily="34" charset="0"/>
                <a:ea typeface="Calibri" panose="020F0502020204030204" pitchFamily="34" charset="0"/>
                <a:cs typeface="Calibri" panose="020F0502020204030204" pitchFamily="34" charset="0"/>
              </a:rPr>
              <a:t>Social </a:t>
            </a:r>
            <a:r>
              <a:rPr lang="en-IN" sz="4800" b="1" dirty="0" smtClean="0">
                <a:latin typeface="Calibri" panose="020F0502020204030204" pitchFamily="34" charset="0"/>
                <a:ea typeface="Calibri" panose="020F0502020204030204" pitchFamily="34" charset="0"/>
                <a:cs typeface="Calibri" panose="020F0502020204030204" pitchFamily="34" charset="0"/>
              </a:rPr>
              <a:t>Media </a:t>
            </a:r>
            <a:r>
              <a:rPr lang="en-IN" sz="4800" b="1" dirty="0">
                <a:latin typeface="Calibri" panose="020F0502020204030204" pitchFamily="34" charset="0"/>
                <a:ea typeface="Calibri" panose="020F0502020204030204" pitchFamily="34" charset="0"/>
                <a:cs typeface="Calibri" panose="020F0502020204030204" pitchFamily="34" charset="0"/>
              </a:rPr>
              <a:t>– #GOTINKED </a:t>
            </a:r>
            <a:r>
              <a:rPr lang="en-IN" sz="4800" b="1" dirty="0" smtClean="0">
                <a:latin typeface="Calibri" panose="020F0502020204030204" pitchFamily="34" charset="0"/>
                <a:ea typeface="Calibri" panose="020F0502020204030204" pitchFamily="34" charset="0"/>
                <a:cs typeface="Calibri" panose="020F0502020204030204" pitchFamily="34" charset="0"/>
              </a:rPr>
              <a:t>Campaign contd</a:t>
            </a:r>
            <a:r>
              <a:rPr lang="en-IN" sz="4800" b="1" dirty="0">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991718" y="2722852"/>
            <a:ext cx="4714874" cy="5981699"/>
          </a:xfrm>
          <a:prstGeom prst="rect">
            <a:avLst/>
          </a:prstGeom>
        </p:spPr>
      </p:pic>
      <p:pic>
        <p:nvPicPr>
          <p:cNvPr id="4" name="object 4"/>
          <p:cNvPicPr/>
          <p:nvPr/>
        </p:nvPicPr>
        <p:blipFill>
          <a:blip r:embed="rId3" cstate="print"/>
          <a:stretch>
            <a:fillRect/>
          </a:stretch>
        </p:blipFill>
        <p:spPr>
          <a:xfrm>
            <a:off x="6276072" y="2764095"/>
            <a:ext cx="4667249" cy="5905499"/>
          </a:xfrm>
          <a:prstGeom prst="rect">
            <a:avLst/>
          </a:prstGeom>
        </p:spPr>
      </p:pic>
      <p:pic>
        <p:nvPicPr>
          <p:cNvPr id="5" name="object 5"/>
          <p:cNvPicPr/>
          <p:nvPr/>
        </p:nvPicPr>
        <p:blipFill>
          <a:blip r:embed="rId4" cstate="print"/>
          <a:stretch>
            <a:fillRect/>
          </a:stretch>
        </p:blipFill>
        <p:spPr>
          <a:xfrm>
            <a:off x="1163324" y="2811648"/>
            <a:ext cx="3924299" cy="5810249"/>
          </a:xfrm>
          <a:prstGeom prst="rect">
            <a:avLst/>
          </a:prstGeom>
        </p:spPr>
      </p:pic>
      <p:sp>
        <p:nvSpPr>
          <p:cNvPr id="7" name="object 7"/>
          <p:cNvSpPr txBox="1"/>
          <p:nvPr/>
        </p:nvSpPr>
        <p:spPr>
          <a:xfrm>
            <a:off x="6196199" y="9202368"/>
            <a:ext cx="4939030" cy="699135"/>
          </a:xfrm>
          <a:prstGeom prst="rect">
            <a:avLst/>
          </a:prstGeom>
        </p:spPr>
        <p:txBody>
          <a:bodyPr vert="horz" wrap="square" lIns="0" tIns="75565" rIns="0" bIns="0" rtlCol="0">
            <a:spAutoFit/>
          </a:bodyPr>
          <a:lstStyle/>
          <a:p>
            <a:pPr marL="12700" marR="5080">
              <a:lnSpc>
                <a:spcPts val="2400"/>
              </a:lnSpc>
              <a:spcBef>
                <a:spcPts val="595"/>
              </a:spcBef>
            </a:pPr>
            <a:r>
              <a:rPr sz="2400" b="1" spc="35" dirty="0">
                <a:latin typeface="Trebuchet MS"/>
                <a:cs typeface="Trebuchet MS"/>
                <a:hlinkClick r:id="rId5"/>
              </a:rPr>
              <a:t>https://eci.gov.in/files/file/5677- </a:t>
            </a:r>
            <a:r>
              <a:rPr sz="2400" b="1" spc="-710" dirty="0">
                <a:latin typeface="Trebuchet MS"/>
                <a:cs typeface="Trebuchet MS"/>
                <a:hlinkClick r:id="rId5"/>
              </a:rPr>
              <a:t> </a:t>
            </a:r>
            <a:r>
              <a:rPr sz="2400" b="1" spc="125" dirty="0">
                <a:latin typeface="Trebuchet MS"/>
                <a:cs typeface="Trebuchet MS"/>
                <a:hlinkClick r:id="rId5"/>
              </a:rPr>
              <a:t>social-media-document/</a:t>
            </a:r>
            <a:endParaRPr sz="2400" dirty="0">
              <a:latin typeface="Trebuchet MS"/>
              <a:cs typeface="Trebuchet MS"/>
            </a:endParaRPr>
          </a:p>
        </p:txBody>
      </p:sp>
      <p:sp>
        <p:nvSpPr>
          <p:cNvPr id="8" name="object 8"/>
          <p:cNvSpPr txBox="1"/>
          <p:nvPr/>
        </p:nvSpPr>
        <p:spPr>
          <a:xfrm>
            <a:off x="778837" y="9202368"/>
            <a:ext cx="4391025" cy="699135"/>
          </a:xfrm>
          <a:prstGeom prst="rect">
            <a:avLst/>
          </a:prstGeom>
        </p:spPr>
        <p:txBody>
          <a:bodyPr vert="horz" wrap="square" lIns="0" tIns="75565" rIns="0" bIns="0" rtlCol="0">
            <a:spAutoFit/>
          </a:bodyPr>
          <a:lstStyle/>
          <a:p>
            <a:pPr marL="12700" marR="5080">
              <a:lnSpc>
                <a:spcPts val="2400"/>
              </a:lnSpc>
              <a:spcBef>
                <a:spcPts val="595"/>
              </a:spcBef>
            </a:pPr>
            <a:r>
              <a:rPr lang="en-IN" sz="2400" b="1" spc="15" dirty="0">
                <a:latin typeface="Trebuchet MS"/>
                <a:cs typeface="Trebuchet MS"/>
              </a:rPr>
              <a:t>https://eci.gov.in/files/file/9785-handbook-for-media/</a:t>
            </a:r>
            <a:endParaRPr sz="2400" dirty="0">
              <a:latin typeface="Trebuchet MS"/>
              <a:cs typeface="Trebuchet MS"/>
            </a:endParaRPr>
          </a:p>
        </p:txBody>
      </p:sp>
      <p:sp>
        <p:nvSpPr>
          <p:cNvPr id="9" name="object 9"/>
          <p:cNvSpPr txBox="1"/>
          <p:nvPr/>
        </p:nvSpPr>
        <p:spPr>
          <a:xfrm>
            <a:off x="11979017" y="9049968"/>
            <a:ext cx="4811395" cy="1003935"/>
          </a:xfrm>
          <a:prstGeom prst="rect">
            <a:avLst/>
          </a:prstGeom>
        </p:spPr>
        <p:txBody>
          <a:bodyPr vert="horz" wrap="square" lIns="0" tIns="75565" rIns="0" bIns="0" rtlCol="0">
            <a:spAutoFit/>
          </a:bodyPr>
          <a:lstStyle/>
          <a:p>
            <a:pPr marL="12700" marR="5080">
              <a:lnSpc>
                <a:spcPts val="2400"/>
              </a:lnSpc>
              <a:spcBef>
                <a:spcPts val="595"/>
              </a:spcBef>
            </a:pPr>
            <a:r>
              <a:rPr sz="2400" b="1" spc="60" dirty="0">
                <a:latin typeface="Trebuchet MS"/>
                <a:cs typeface="Trebuchet MS"/>
                <a:hlinkClick r:id="rId5"/>
              </a:rPr>
              <a:t>https://www.ifes.org/publicatio </a:t>
            </a:r>
            <a:r>
              <a:rPr sz="2400" b="1" spc="-710" dirty="0">
                <a:latin typeface="Trebuchet MS"/>
                <a:cs typeface="Trebuchet MS"/>
                <a:hlinkClick r:id="rId5"/>
              </a:rPr>
              <a:t> </a:t>
            </a:r>
            <a:r>
              <a:rPr sz="2400" b="1" spc="125" dirty="0">
                <a:latin typeface="Trebuchet MS"/>
                <a:cs typeface="Trebuchet MS"/>
                <a:hlinkClick r:id="rId5"/>
              </a:rPr>
              <a:t>ns/social-media-strategies- </a:t>
            </a:r>
            <a:r>
              <a:rPr sz="2400" b="1" spc="130" dirty="0">
                <a:latin typeface="Trebuchet MS"/>
                <a:cs typeface="Trebuchet MS"/>
                <a:hlinkClick r:id="rId5"/>
              </a:rPr>
              <a:t> </a:t>
            </a:r>
            <a:r>
              <a:rPr sz="2400" b="1" spc="120" dirty="0">
                <a:latin typeface="Trebuchet MS"/>
                <a:cs typeface="Trebuchet MS"/>
                <a:hlinkClick r:id="rId5"/>
              </a:rPr>
              <a:t>election-management-bodies</a:t>
            </a:r>
            <a:endParaRPr sz="2400" dirty="0">
              <a:latin typeface="Trebuchet MS"/>
              <a:cs typeface="Trebuchet MS"/>
            </a:endParaRPr>
          </a:p>
        </p:txBody>
      </p:sp>
      <p:sp>
        <p:nvSpPr>
          <p:cNvPr id="13" name="Rectangle 12"/>
          <p:cNvSpPr/>
          <p:nvPr/>
        </p:nvSpPr>
        <p:spPr>
          <a:xfrm>
            <a:off x="0" y="528385"/>
            <a:ext cx="18180394" cy="923330"/>
          </a:xfrm>
          <a:prstGeom prst="rect">
            <a:avLst/>
          </a:prstGeom>
        </p:spPr>
        <p:txBody>
          <a:bodyPr wrap="square">
            <a:spAutoFit/>
          </a:bodyPr>
          <a:lstStyle/>
          <a:p>
            <a:pPr>
              <a:spcAft>
                <a:spcPts val="1800"/>
              </a:spcAft>
              <a:tabLst>
                <a:tab pos="507207" algn="l"/>
              </a:tabLst>
            </a:pPr>
            <a:r>
              <a:rPr lang="en-IN" sz="5400" b="1" spc="160" dirty="0" smtClean="0">
                <a:latin typeface="Calibri" panose="020F0502020204030204" pitchFamily="34" charset="0"/>
                <a:ea typeface="Calibri" panose="020F0502020204030204" pitchFamily="34" charset="0"/>
                <a:cs typeface="Calibri" panose="020F0502020204030204" pitchFamily="34" charset="0"/>
              </a:rPr>
              <a:t>Reference Materials</a:t>
            </a:r>
            <a:endParaRPr lang="en-IN" sz="5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1699" y="723721"/>
            <a:ext cx="17985232" cy="977832"/>
          </a:xfrm>
          <a:prstGeom prst="rect">
            <a:avLst/>
          </a:prstGeom>
        </p:spPr>
        <p:txBody>
          <a:bodyPr vert="horz" wrap="square" lIns="0" tIns="15875" rIns="0" bIns="0" rtlCol="0">
            <a:spAutoFit/>
          </a:bodyPr>
          <a:lstStyle/>
          <a:p>
            <a:pPr marL="12700">
              <a:lnSpc>
                <a:spcPct val="100000"/>
              </a:lnSpc>
              <a:spcBef>
                <a:spcPts val="125"/>
              </a:spcBef>
            </a:pPr>
            <a:r>
              <a:rPr sz="6250" spc="195" dirty="0" smtClean="0">
                <a:latin typeface="Arial"/>
                <a:cs typeface="Arial"/>
              </a:rPr>
              <a:t>Social</a:t>
            </a:r>
            <a:r>
              <a:rPr sz="6250" spc="-120" dirty="0" smtClean="0">
                <a:latin typeface="Arial"/>
                <a:cs typeface="Arial"/>
              </a:rPr>
              <a:t> </a:t>
            </a:r>
            <a:r>
              <a:rPr sz="6250" spc="445" dirty="0">
                <a:latin typeface="Arial"/>
                <a:cs typeface="Arial"/>
              </a:rPr>
              <a:t>Media</a:t>
            </a:r>
            <a:r>
              <a:rPr sz="6250" spc="-120" dirty="0">
                <a:latin typeface="Arial"/>
                <a:cs typeface="Arial"/>
              </a:rPr>
              <a:t> </a:t>
            </a:r>
            <a:r>
              <a:rPr sz="6250" spc="200" dirty="0">
                <a:latin typeface="Arial"/>
                <a:cs typeface="Arial"/>
              </a:rPr>
              <a:t>Guidelines</a:t>
            </a:r>
            <a:r>
              <a:rPr sz="6250" spc="-120" dirty="0">
                <a:latin typeface="Arial"/>
                <a:cs typeface="Arial"/>
              </a:rPr>
              <a:t> </a:t>
            </a:r>
            <a:r>
              <a:rPr lang="en-IN" sz="6250" spc="990" dirty="0" smtClean="0">
                <a:latin typeface="Arial"/>
                <a:cs typeface="Arial"/>
              </a:rPr>
              <a:t>–</a:t>
            </a:r>
            <a:r>
              <a:rPr sz="6250" spc="-120" dirty="0" smtClean="0">
                <a:latin typeface="Arial"/>
                <a:cs typeface="Arial"/>
              </a:rPr>
              <a:t> </a:t>
            </a:r>
            <a:r>
              <a:rPr sz="6250" spc="285" dirty="0" smtClean="0">
                <a:latin typeface="Arial"/>
                <a:cs typeface="Arial"/>
              </a:rPr>
              <a:t>Timeline</a:t>
            </a:r>
            <a:r>
              <a:rPr lang="en-GB" sz="6250" spc="285" dirty="0" smtClean="0">
                <a:latin typeface="Arial"/>
                <a:cs typeface="Arial"/>
              </a:rPr>
              <a:t> – contd.</a:t>
            </a:r>
            <a:endParaRPr sz="6250" dirty="0">
              <a:latin typeface="Arial"/>
              <a:cs typeface="Arial"/>
            </a:endParaRPr>
          </a:p>
        </p:txBody>
      </p:sp>
      <p:sp>
        <p:nvSpPr>
          <p:cNvPr id="5" name="object 5"/>
          <p:cNvSpPr/>
          <p:nvPr/>
        </p:nvSpPr>
        <p:spPr>
          <a:xfrm>
            <a:off x="1063765" y="6352267"/>
            <a:ext cx="16402685" cy="24130"/>
          </a:xfrm>
          <a:custGeom>
            <a:avLst/>
            <a:gdLst/>
            <a:ahLst/>
            <a:cxnLst/>
            <a:rect l="l" t="t" r="r" b="b"/>
            <a:pathLst>
              <a:path w="16402685" h="24129">
                <a:moveTo>
                  <a:pt x="0" y="0"/>
                </a:moveTo>
                <a:lnTo>
                  <a:pt x="16402183" y="23895"/>
                </a:lnTo>
              </a:path>
            </a:pathLst>
          </a:custGeom>
          <a:ln w="46463">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873550" y="6258904"/>
            <a:ext cx="189930" cy="186447"/>
          </a:xfrm>
          <a:prstGeom prst="rect">
            <a:avLst/>
          </a:prstGeom>
        </p:spPr>
      </p:pic>
      <p:pic>
        <p:nvPicPr>
          <p:cNvPr id="7" name="object 7"/>
          <p:cNvPicPr/>
          <p:nvPr/>
        </p:nvPicPr>
        <p:blipFill>
          <a:blip r:embed="rId3" cstate="print"/>
          <a:stretch>
            <a:fillRect/>
          </a:stretch>
        </p:blipFill>
        <p:spPr>
          <a:xfrm>
            <a:off x="17466230" y="6283082"/>
            <a:ext cx="189930" cy="186447"/>
          </a:xfrm>
          <a:prstGeom prst="rect">
            <a:avLst/>
          </a:prstGeom>
        </p:spPr>
      </p:pic>
      <p:grpSp>
        <p:nvGrpSpPr>
          <p:cNvPr id="2" name="Group 1"/>
          <p:cNvGrpSpPr/>
          <p:nvPr/>
        </p:nvGrpSpPr>
        <p:grpSpPr>
          <a:xfrm>
            <a:off x="2571227" y="5327958"/>
            <a:ext cx="171973" cy="1004752"/>
            <a:chOff x="2571227" y="5327958"/>
            <a:chExt cx="171973" cy="1004752"/>
          </a:xfrm>
        </p:grpSpPr>
        <p:sp>
          <p:nvSpPr>
            <p:cNvPr id="10" name="object 10"/>
            <p:cNvSpPr/>
            <p:nvPr/>
          </p:nvSpPr>
          <p:spPr>
            <a:xfrm>
              <a:off x="2667000" y="5469745"/>
              <a:ext cx="0" cy="862965"/>
            </a:xfrm>
            <a:custGeom>
              <a:avLst/>
              <a:gdLst/>
              <a:ahLst/>
              <a:cxnLst/>
              <a:rect l="l" t="t" r="r" b="b"/>
              <a:pathLst>
                <a:path h="862964">
                  <a:moveTo>
                    <a:pt x="0" y="862390"/>
                  </a:moveTo>
                  <a:lnTo>
                    <a:pt x="0" y="0"/>
                  </a:lnTo>
                </a:path>
              </a:pathLst>
            </a:custGeom>
            <a:ln w="47542">
              <a:solidFill>
                <a:srgbClr val="000000"/>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2571227" y="5327958"/>
              <a:ext cx="171973" cy="140934"/>
            </a:xfrm>
            <a:prstGeom prst="rect">
              <a:avLst/>
            </a:prstGeom>
          </p:spPr>
        </p:pic>
      </p:grpSp>
      <p:grpSp>
        <p:nvGrpSpPr>
          <p:cNvPr id="33" name="Group 32"/>
          <p:cNvGrpSpPr/>
          <p:nvPr/>
        </p:nvGrpSpPr>
        <p:grpSpPr>
          <a:xfrm>
            <a:off x="10070280" y="6352127"/>
            <a:ext cx="171973" cy="1004171"/>
            <a:chOff x="12996117" y="6425862"/>
            <a:chExt cx="171973" cy="1004171"/>
          </a:xfrm>
        </p:grpSpPr>
        <p:sp>
          <p:nvSpPr>
            <p:cNvPr id="14" name="object 14"/>
            <p:cNvSpPr/>
            <p:nvPr/>
          </p:nvSpPr>
          <p:spPr>
            <a:xfrm>
              <a:off x="13082104" y="6425862"/>
              <a:ext cx="0" cy="862965"/>
            </a:xfrm>
            <a:custGeom>
              <a:avLst/>
              <a:gdLst/>
              <a:ahLst/>
              <a:cxnLst/>
              <a:rect l="l" t="t" r="r" b="b"/>
              <a:pathLst>
                <a:path h="862965">
                  <a:moveTo>
                    <a:pt x="0" y="0"/>
                  </a:moveTo>
                  <a:lnTo>
                    <a:pt x="0" y="862390"/>
                  </a:lnTo>
                </a:path>
              </a:pathLst>
            </a:custGeom>
            <a:ln w="47542">
              <a:solidFill>
                <a:srgbClr val="000000"/>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12996117" y="7289099"/>
              <a:ext cx="171973" cy="140934"/>
            </a:xfrm>
            <a:prstGeom prst="rect">
              <a:avLst/>
            </a:prstGeom>
          </p:spPr>
        </p:pic>
      </p:grpSp>
      <p:sp>
        <p:nvSpPr>
          <p:cNvPr id="18" name="object 18"/>
          <p:cNvSpPr txBox="1"/>
          <p:nvPr/>
        </p:nvSpPr>
        <p:spPr>
          <a:xfrm>
            <a:off x="982069" y="3543300"/>
            <a:ext cx="3679108" cy="1735411"/>
          </a:xfrm>
          <a:prstGeom prst="rect">
            <a:avLst/>
          </a:prstGeom>
        </p:spPr>
        <p:txBody>
          <a:bodyPr vert="horz" wrap="square" lIns="0" tIns="12065" rIns="0" bIns="0" rtlCol="0">
            <a:spAutoFit/>
          </a:bodyPr>
          <a:lstStyle/>
          <a:p>
            <a:pPr marL="12065" marR="5080">
              <a:lnSpc>
                <a:spcPct val="116599"/>
              </a:lnSpc>
              <a:spcBef>
                <a:spcPts val="95"/>
              </a:spcBef>
            </a:pPr>
            <a:r>
              <a:rPr sz="1900" spc="-40" dirty="0">
                <a:latin typeface="Verdana"/>
                <a:cs typeface="Verdana"/>
              </a:rPr>
              <a:t>ECI’s</a:t>
            </a:r>
            <a:r>
              <a:rPr sz="1900" spc="-155" dirty="0">
                <a:latin typeface="Verdana"/>
                <a:cs typeface="Verdana"/>
              </a:rPr>
              <a:t> </a:t>
            </a:r>
            <a:r>
              <a:rPr sz="1900" spc="-5" dirty="0">
                <a:latin typeface="Verdana"/>
                <a:cs typeface="Verdana"/>
              </a:rPr>
              <a:t>first</a:t>
            </a:r>
            <a:r>
              <a:rPr sz="1900" spc="-150" dirty="0">
                <a:latin typeface="Verdana"/>
                <a:cs typeface="Verdana"/>
              </a:rPr>
              <a:t> </a:t>
            </a:r>
            <a:r>
              <a:rPr sz="1900" spc="10" dirty="0">
                <a:latin typeface="Verdana"/>
                <a:cs typeface="Verdana"/>
              </a:rPr>
              <a:t>set</a:t>
            </a:r>
            <a:r>
              <a:rPr sz="1900" spc="-155" dirty="0">
                <a:latin typeface="Verdana"/>
                <a:cs typeface="Verdana"/>
              </a:rPr>
              <a:t> </a:t>
            </a:r>
            <a:r>
              <a:rPr sz="1900" spc="30" dirty="0">
                <a:latin typeface="Verdana"/>
                <a:cs typeface="Verdana"/>
              </a:rPr>
              <a:t>of</a:t>
            </a:r>
            <a:r>
              <a:rPr sz="1900" spc="-150" dirty="0">
                <a:latin typeface="Verdana"/>
                <a:cs typeface="Verdana"/>
              </a:rPr>
              <a:t> </a:t>
            </a:r>
            <a:r>
              <a:rPr sz="1900" spc="35" dirty="0">
                <a:latin typeface="Verdana"/>
                <a:cs typeface="Verdana"/>
              </a:rPr>
              <a:t>instructions</a:t>
            </a:r>
            <a:r>
              <a:rPr sz="1900" spc="-150" dirty="0">
                <a:latin typeface="Verdana"/>
                <a:cs typeface="Verdana"/>
              </a:rPr>
              <a:t> </a:t>
            </a:r>
            <a:r>
              <a:rPr sz="1900" spc="75" dirty="0">
                <a:latin typeface="Verdana"/>
                <a:cs typeface="Verdana"/>
              </a:rPr>
              <a:t>with</a:t>
            </a:r>
            <a:r>
              <a:rPr sz="1900" spc="-155" dirty="0">
                <a:latin typeface="Verdana"/>
                <a:cs typeface="Verdana"/>
              </a:rPr>
              <a:t> </a:t>
            </a:r>
            <a:r>
              <a:rPr sz="1900" spc="35" dirty="0">
                <a:latin typeface="Verdana"/>
                <a:cs typeface="Verdana"/>
              </a:rPr>
              <a:t>respect</a:t>
            </a:r>
            <a:r>
              <a:rPr sz="1900" spc="-150" dirty="0">
                <a:latin typeface="Verdana"/>
                <a:cs typeface="Verdana"/>
              </a:rPr>
              <a:t> </a:t>
            </a:r>
            <a:r>
              <a:rPr sz="1900" spc="50" dirty="0">
                <a:latin typeface="Verdana"/>
                <a:cs typeface="Verdana"/>
              </a:rPr>
              <a:t>to </a:t>
            </a:r>
            <a:r>
              <a:rPr sz="1900" spc="55" dirty="0">
                <a:latin typeface="Verdana"/>
                <a:cs typeface="Verdana"/>
              </a:rPr>
              <a:t> </a:t>
            </a:r>
            <a:r>
              <a:rPr sz="1900" spc="30" dirty="0">
                <a:latin typeface="Verdana"/>
                <a:cs typeface="Verdana"/>
              </a:rPr>
              <a:t>use</a:t>
            </a:r>
            <a:r>
              <a:rPr sz="1900" spc="-160" dirty="0">
                <a:latin typeface="Verdana"/>
                <a:cs typeface="Verdana"/>
              </a:rPr>
              <a:t> </a:t>
            </a:r>
            <a:r>
              <a:rPr sz="1900" spc="30" dirty="0">
                <a:latin typeface="Verdana"/>
                <a:cs typeface="Verdana"/>
              </a:rPr>
              <a:t>of</a:t>
            </a:r>
            <a:r>
              <a:rPr sz="1900" spc="-155" dirty="0">
                <a:latin typeface="Verdana"/>
                <a:cs typeface="Verdana"/>
              </a:rPr>
              <a:t> </a:t>
            </a:r>
            <a:r>
              <a:rPr sz="1900" spc="20" dirty="0">
                <a:latin typeface="Verdana"/>
                <a:cs typeface="Verdana"/>
              </a:rPr>
              <a:t>social</a:t>
            </a:r>
            <a:r>
              <a:rPr sz="1900" spc="-155" dirty="0">
                <a:latin typeface="Verdana"/>
                <a:cs typeface="Verdana"/>
              </a:rPr>
              <a:t> </a:t>
            </a:r>
            <a:r>
              <a:rPr sz="1900" spc="65" dirty="0">
                <a:latin typeface="Verdana"/>
                <a:cs typeface="Verdana"/>
              </a:rPr>
              <a:t>media</a:t>
            </a:r>
            <a:r>
              <a:rPr sz="1900" spc="-155" dirty="0">
                <a:latin typeface="Verdana"/>
                <a:cs typeface="Verdana"/>
              </a:rPr>
              <a:t> </a:t>
            </a:r>
            <a:r>
              <a:rPr sz="1900" spc="50" dirty="0">
                <a:latin typeface="Verdana"/>
                <a:cs typeface="Verdana"/>
              </a:rPr>
              <a:t>in</a:t>
            </a:r>
            <a:r>
              <a:rPr sz="1900" spc="-160" dirty="0">
                <a:latin typeface="Verdana"/>
                <a:cs typeface="Verdana"/>
              </a:rPr>
              <a:t> </a:t>
            </a:r>
            <a:r>
              <a:rPr sz="1900" spc="50" dirty="0">
                <a:latin typeface="Verdana"/>
                <a:cs typeface="Verdana"/>
              </a:rPr>
              <a:t>Election</a:t>
            </a:r>
            <a:r>
              <a:rPr sz="1900" spc="-155" dirty="0">
                <a:latin typeface="Verdana"/>
                <a:cs typeface="Verdana"/>
              </a:rPr>
              <a:t> </a:t>
            </a:r>
            <a:r>
              <a:rPr sz="1900" spc="75" dirty="0">
                <a:latin typeface="Verdana"/>
                <a:cs typeface="Verdana"/>
              </a:rPr>
              <a:t>Campaigning </a:t>
            </a:r>
            <a:r>
              <a:rPr sz="1900" spc="-650" dirty="0">
                <a:latin typeface="Verdana"/>
                <a:cs typeface="Verdana"/>
              </a:rPr>
              <a:t> </a:t>
            </a:r>
            <a:endParaRPr lang="en-GB" sz="1900" spc="-650" dirty="0" smtClean="0">
              <a:latin typeface="Verdana"/>
              <a:cs typeface="Verdana"/>
            </a:endParaRPr>
          </a:p>
          <a:p>
            <a:pPr marL="12065" marR="5080">
              <a:lnSpc>
                <a:spcPct val="116599"/>
              </a:lnSpc>
              <a:spcBef>
                <a:spcPts val="95"/>
              </a:spcBef>
            </a:pPr>
            <a:r>
              <a:rPr sz="1900" b="1" spc="105" dirty="0" smtClean="0">
                <a:latin typeface="Verdana"/>
                <a:cs typeface="Verdana"/>
              </a:rPr>
              <a:t>O</a:t>
            </a:r>
            <a:r>
              <a:rPr sz="1900" b="1" spc="80" dirty="0" smtClean="0">
                <a:latin typeface="Verdana"/>
                <a:cs typeface="Verdana"/>
              </a:rPr>
              <a:t>c</a:t>
            </a:r>
            <a:r>
              <a:rPr sz="1900" b="1" spc="25" dirty="0" smtClean="0">
                <a:latin typeface="Verdana"/>
                <a:cs typeface="Verdana"/>
              </a:rPr>
              <a:t>t</a:t>
            </a:r>
            <a:r>
              <a:rPr sz="1900" b="1" spc="40" dirty="0" smtClean="0">
                <a:latin typeface="Verdana"/>
                <a:cs typeface="Verdana"/>
              </a:rPr>
              <a:t>o</a:t>
            </a:r>
            <a:r>
              <a:rPr sz="1900" b="1" spc="110" dirty="0" smtClean="0">
                <a:latin typeface="Verdana"/>
                <a:cs typeface="Verdana"/>
              </a:rPr>
              <a:t>b</a:t>
            </a:r>
            <a:r>
              <a:rPr sz="1900" b="1" spc="20" dirty="0" smtClean="0">
                <a:latin typeface="Verdana"/>
                <a:cs typeface="Verdana"/>
              </a:rPr>
              <a:t>e</a:t>
            </a:r>
            <a:r>
              <a:rPr sz="1900" b="1" spc="-50" dirty="0" smtClean="0">
                <a:latin typeface="Verdana"/>
                <a:cs typeface="Verdana"/>
              </a:rPr>
              <a:t>r</a:t>
            </a:r>
            <a:r>
              <a:rPr sz="1900" b="1" spc="-170" dirty="0" smtClean="0">
                <a:latin typeface="Verdana"/>
                <a:cs typeface="Verdana"/>
              </a:rPr>
              <a:t> </a:t>
            </a:r>
            <a:r>
              <a:rPr sz="1900" b="1" spc="-125" dirty="0">
                <a:latin typeface="Verdana"/>
                <a:cs typeface="Verdana"/>
              </a:rPr>
              <a:t>2</a:t>
            </a:r>
            <a:r>
              <a:rPr sz="1900" b="1" spc="55" dirty="0">
                <a:latin typeface="Verdana"/>
                <a:cs typeface="Verdana"/>
              </a:rPr>
              <a:t>0</a:t>
            </a:r>
            <a:r>
              <a:rPr sz="1900" b="1" spc="-520" dirty="0">
                <a:latin typeface="Verdana"/>
                <a:cs typeface="Verdana"/>
              </a:rPr>
              <a:t>1</a:t>
            </a:r>
            <a:r>
              <a:rPr sz="1900" b="1" spc="-135" dirty="0">
                <a:latin typeface="Verdana"/>
                <a:cs typeface="Verdana"/>
              </a:rPr>
              <a:t>3</a:t>
            </a:r>
            <a:endParaRPr sz="1900" b="1" dirty="0">
              <a:latin typeface="Verdana"/>
              <a:cs typeface="Verdana"/>
            </a:endParaRPr>
          </a:p>
        </p:txBody>
      </p:sp>
      <p:sp>
        <p:nvSpPr>
          <p:cNvPr id="19" name="object 19"/>
          <p:cNvSpPr txBox="1"/>
          <p:nvPr/>
        </p:nvSpPr>
        <p:spPr>
          <a:xfrm>
            <a:off x="2192211" y="7388797"/>
            <a:ext cx="4108842" cy="1700466"/>
          </a:xfrm>
          <a:prstGeom prst="rect">
            <a:avLst/>
          </a:prstGeom>
        </p:spPr>
        <p:txBody>
          <a:bodyPr vert="horz" wrap="square" lIns="0" tIns="12065" rIns="0" bIns="0" rtlCol="0">
            <a:spAutoFit/>
          </a:bodyPr>
          <a:lstStyle/>
          <a:p>
            <a:pPr marL="12065" marR="5080">
              <a:lnSpc>
                <a:spcPct val="116599"/>
              </a:lnSpc>
              <a:spcBef>
                <a:spcPts val="95"/>
              </a:spcBef>
              <a:tabLst>
                <a:tab pos="1999614" algn="l"/>
              </a:tabLst>
            </a:pPr>
            <a:r>
              <a:rPr sz="1900" spc="15" dirty="0">
                <a:latin typeface="Verdana"/>
                <a:cs typeface="Verdana"/>
              </a:rPr>
              <a:t>Instructions</a:t>
            </a:r>
            <a:r>
              <a:rPr sz="1900" spc="-135" dirty="0">
                <a:latin typeface="Verdana"/>
                <a:cs typeface="Verdana"/>
              </a:rPr>
              <a:t> </a:t>
            </a:r>
            <a:r>
              <a:rPr sz="1900" spc="75" dirty="0">
                <a:latin typeface="Verdana"/>
                <a:cs typeface="Verdana"/>
              </a:rPr>
              <a:t>on	</a:t>
            </a:r>
            <a:r>
              <a:rPr sz="1900" spc="50" dirty="0">
                <a:latin typeface="Verdana"/>
                <a:cs typeface="Verdana"/>
              </a:rPr>
              <a:t>application</a:t>
            </a:r>
            <a:r>
              <a:rPr sz="1900" spc="-160" dirty="0">
                <a:latin typeface="Verdana"/>
                <a:cs typeface="Verdana"/>
              </a:rPr>
              <a:t> </a:t>
            </a:r>
            <a:r>
              <a:rPr sz="1900" spc="30" dirty="0">
                <a:latin typeface="Verdana"/>
                <a:cs typeface="Verdana"/>
              </a:rPr>
              <a:t>of</a:t>
            </a:r>
            <a:r>
              <a:rPr sz="1900" spc="-160" dirty="0">
                <a:latin typeface="Verdana"/>
                <a:cs typeface="Verdana"/>
              </a:rPr>
              <a:t> </a:t>
            </a:r>
            <a:r>
              <a:rPr sz="1900" spc="25" dirty="0">
                <a:latin typeface="Verdana"/>
                <a:cs typeface="Verdana"/>
              </a:rPr>
              <a:t>pre-certification</a:t>
            </a:r>
            <a:r>
              <a:rPr sz="1900" spc="-155" dirty="0">
                <a:latin typeface="Verdana"/>
                <a:cs typeface="Verdana"/>
              </a:rPr>
              <a:t> </a:t>
            </a:r>
            <a:r>
              <a:rPr sz="1900" spc="75" dirty="0">
                <a:latin typeface="Verdana"/>
                <a:cs typeface="Verdana"/>
              </a:rPr>
              <a:t>on </a:t>
            </a:r>
            <a:r>
              <a:rPr sz="1900" spc="-660" dirty="0">
                <a:latin typeface="Verdana"/>
                <a:cs typeface="Verdana"/>
              </a:rPr>
              <a:t> </a:t>
            </a:r>
            <a:r>
              <a:rPr sz="1900" spc="40" dirty="0">
                <a:latin typeface="Verdana"/>
                <a:cs typeface="Verdana"/>
              </a:rPr>
              <a:t>political </a:t>
            </a:r>
            <a:r>
              <a:rPr sz="1900" spc="30" dirty="0">
                <a:latin typeface="Verdana"/>
                <a:cs typeface="Verdana"/>
              </a:rPr>
              <a:t>advertisements </a:t>
            </a:r>
            <a:r>
              <a:rPr sz="1900" spc="50" dirty="0">
                <a:latin typeface="Verdana"/>
                <a:cs typeface="Verdana"/>
              </a:rPr>
              <a:t>appearing in </a:t>
            </a:r>
            <a:r>
              <a:rPr sz="1900" spc="10" dirty="0" smtClean="0">
                <a:latin typeface="Verdana"/>
                <a:cs typeface="Verdana"/>
              </a:rPr>
              <a:t>e-papers</a:t>
            </a:r>
            <a:endParaRPr lang="en-GB" sz="1900" spc="10" dirty="0" smtClean="0">
              <a:latin typeface="Verdana"/>
              <a:cs typeface="Verdana"/>
            </a:endParaRPr>
          </a:p>
          <a:p>
            <a:pPr marL="12065" marR="5080">
              <a:lnSpc>
                <a:spcPct val="116599"/>
              </a:lnSpc>
              <a:spcBef>
                <a:spcPts val="95"/>
              </a:spcBef>
              <a:tabLst>
                <a:tab pos="1999614" algn="l"/>
              </a:tabLst>
            </a:pPr>
            <a:r>
              <a:rPr sz="1900" b="1" spc="65" dirty="0" smtClean="0">
                <a:latin typeface="Verdana"/>
                <a:cs typeface="Verdana"/>
              </a:rPr>
              <a:t>A</a:t>
            </a:r>
            <a:r>
              <a:rPr sz="1900" b="1" spc="80" dirty="0" smtClean="0">
                <a:latin typeface="Verdana"/>
                <a:cs typeface="Verdana"/>
              </a:rPr>
              <a:t>u</a:t>
            </a:r>
            <a:r>
              <a:rPr sz="1900" b="1" spc="125" dirty="0" smtClean="0">
                <a:latin typeface="Verdana"/>
                <a:cs typeface="Verdana"/>
              </a:rPr>
              <a:t>g</a:t>
            </a:r>
            <a:r>
              <a:rPr sz="1900" b="1" spc="80" dirty="0" smtClean="0">
                <a:latin typeface="Verdana"/>
                <a:cs typeface="Verdana"/>
              </a:rPr>
              <a:t>u</a:t>
            </a:r>
            <a:r>
              <a:rPr sz="1900" b="1" spc="-60" dirty="0" smtClean="0">
                <a:latin typeface="Verdana"/>
                <a:cs typeface="Verdana"/>
              </a:rPr>
              <a:t>s</a:t>
            </a:r>
            <a:r>
              <a:rPr sz="1900" b="1" spc="25" dirty="0" smtClean="0">
                <a:latin typeface="Verdana"/>
                <a:cs typeface="Verdana"/>
              </a:rPr>
              <a:t>t</a:t>
            </a:r>
            <a:r>
              <a:rPr sz="1900" b="1" spc="-170" dirty="0" smtClean="0">
                <a:latin typeface="Verdana"/>
                <a:cs typeface="Verdana"/>
              </a:rPr>
              <a:t> </a:t>
            </a:r>
            <a:r>
              <a:rPr sz="1900" b="1" spc="-125" dirty="0">
                <a:latin typeface="Verdana"/>
                <a:cs typeface="Verdana"/>
              </a:rPr>
              <a:t>2</a:t>
            </a:r>
            <a:r>
              <a:rPr sz="1900" b="1" spc="55" dirty="0">
                <a:latin typeface="Verdana"/>
                <a:cs typeface="Verdana"/>
              </a:rPr>
              <a:t>0</a:t>
            </a:r>
            <a:r>
              <a:rPr sz="1900" b="1" spc="-520" dirty="0">
                <a:latin typeface="Verdana"/>
                <a:cs typeface="Verdana"/>
              </a:rPr>
              <a:t>1</a:t>
            </a:r>
            <a:r>
              <a:rPr sz="1900" b="1" spc="50" dirty="0">
                <a:latin typeface="Verdana"/>
                <a:cs typeface="Verdana"/>
              </a:rPr>
              <a:t>4</a:t>
            </a:r>
            <a:endParaRPr sz="1900" b="1" dirty="0">
              <a:latin typeface="Verdana"/>
              <a:cs typeface="Verdana"/>
            </a:endParaRPr>
          </a:p>
        </p:txBody>
      </p:sp>
      <p:sp>
        <p:nvSpPr>
          <p:cNvPr id="20" name="object 20"/>
          <p:cNvSpPr txBox="1"/>
          <p:nvPr/>
        </p:nvSpPr>
        <p:spPr>
          <a:xfrm>
            <a:off x="8145205" y="7430320"/>
            <a:ext cx="3850150" cy="1700466"/>
          </a:xfrm>
          <a:prstGeom prst="rect">
            <a:avLst/>
          </a:prstGeom>
        </p:spPr>
        <p:txBody>
          <a:bodyPr vert="horz" wrap="square" lIns="0" tIns="12065" rIns="0" bIns="0" rtlCol="0">
            <a:spAutoFit/>
          </a:bodyPr>
          <a:lstStyle/>
          <a:p>
            <a:pPr marL="12700" marR="5080">
              <a:lnSpc>
                <a:spcPct val="116599"/>
              </a:lnSpc>
              <a:spcBef>
                <a:spcPts val="95"/>
              </a:spcBef>
            </a:pPr>
            <a:r>
              <a:rPr sz="1900" spc="25" dirty="0">
                <a:latin typeface="Verdana"/>
                <a:cs typeface="Verdana"/>
              </a:rPr>
              <a:t>Inclusion</a:t>
            </a:r>
            <a:r>
              <a:rPr sz="1900" spc="-160" dirty="0">
                <a:latin typeface="Verdana"/>
                <a:cs typeface="Verdana"/>
              </a:rPr>
              <a:t> </a:t>
            </a:r>
            <a:r>
              <a:rPr sz="1900" spc="30" dirty="0">
                <a:latin typeface="Verdana"/>
                <a:cs typeface="Verdana"/>
              </a:rPr>
              <a:t>of</a:t>
            </a:r>
            <a:r>
              <a:rPr sz="1900" spc="-155" dirty="0">
                <a:latin typeface="Verdana"/>
                <a:cs typeface="Verdana"/>
              </a:rPr>
              <a:t> </a:t>
            </a:r>
            <a:r>
              <a:rPr sz="1900" dirty="0">
                <a:latin typeface="Verdana"/>
                <a:cs typeface="Verdana"/>
              </a:rPr>
              <a:t>a</a:t>
            </a:r>
            <a:r>
              <a:rPr sz="1900" spc="-160" dirty="0">
                <a:latin typeface="Verdana"/>
                <a:cs typeface="Verdana"/>
              </a:rPr>
              <a:t> </a:t>
            </a:r>
            <a:r>
              <a:rPr sz="1900" spc="10" dirty="0">
                <a:latin typeface="Verdana"/>
                <a:cs typeface="Verdana"/>
              </a:rPr>
              <a:t>Social</a:t>
            </a:r>
            <a:r>
              <a:rPr sz="1900" spc="-155" dirty="0">
                <a:latin typeface="Verdana"/>
                <a:cs typeface="Verdana"/>
              </a:rPr>
              <a:t> </a:t>
            </a:r>
            <a:r>
              <a:rPr sz="1900" spc="75" dirty="0">
                <a:latin typeface="Verdana"/>
                <a:cs typeface="Verdana"/>
              </a:rPr>
              <a:t>Media</a:t>
            </a:r>
            <a:r>
              <a:rPr sz="1900" spc="-155" dirty="0">
                <a:latin typeface="Verdana"/>
                <a:cs typeface="Verdana"/>
              </a:rPr>
              <a:t> </a:t>
            </a:r>
            <a:r>
              <a:rPr sz="1900" spc="25" dirty="0">
                <a:latin typeface="Verdana"/>
                <a:cs typeface="Verdana"/>
              </a:rPr>
              <a:t>Expert</a:t>
            </a:r>
            <a:r>
              <a:rPr sz="1900" spc="-160" dirty="0">
                <a:latin typeface="Verdana"/>
                <a:cs typeface="Verdana"/>
              </a:rPr>
              <a:t> </a:t>
            </a:r>
            <a:r>
              <a:rPr sz="1900" spc="50" dirty="0">
                <a:latin typeface="Verdana"/>
                <a:cs typeface="Verdana"/>
              </a:rPr>
              <a:t>in</a:t>
            </a:r>
            <a:r>
              <a:rPr sz="1900" spc="-155" dirty="0">
                <a:latin typeface="Verdana"/>
                <a:cs typeface="Verdana"/>
              </a:rPr>
              <a:t> </a:t>
            </a:r>
            <a:r>
              <a:rPr sz="1900" spc="55" dirty="0">
                <a:latin typeface="Verdana"/>
                <a:cs typeface="Verdana"/>
              </a:rPr>
              <a:t>the</a:t>
            </a:r>
            <a:r>
              <a:rPr sz="1900" spc="-155" dirty="0">
                <a:latin typeface="Verdana"/>
                <a:cs typeface="Verdana"/>
              </a:rPr>
              <a:t> </a:t>
            </a:r>
            <a:r>
              <a:rPr sz="1900" spc="75" dirty="0">
                <a:latin typeface="Verdana"/>
                <a:cs typeface="Verdana"/>
              </a:rPr>
              <a:t>Media </a:t>
            </a:r>
            <a:r>
              <a:rPr sz="1900" spc="-655" dirty="0">
                <a:latin typeface="Verdana"/>
                <a:cs typeface="Verdana"/>
              </a:rPr>
              <a:t> </a:t>
            </a:r>
            <a:r>
              <a:rPr sz="1900" spc="30" dirty="0">
                <a:latin typeface="Verdana"/>
                <a:cs typeface="Verdana"/>
              </a:rPr>
              <a:t>Certification </a:t>
            </a:r>
            <a:r>
              <a:rPr sz="1900" spc="70" dirty="0">
                <a:latin typeface="Verdana"/>
                <a:cs typeface="Verdana"/>
              </a:rPr>
              <a:t>and Monitoring </a:t>
            </a:r>
            <a:r>
              <a:rPr sz="1900" spc="55" dirty="0">
                <a:latin typeface="Verdana"/>
                <a:cs typeface="Verdana"/>
              </a:rPr>
              <a:t>Committees </a:t>
            </a:r>
            <a:r>
              <a:rPr sz="1900" spc="60" dirty="0">
                <a:latin typeface="Verdana"/>
                <a:cs typeface="Verdana"/>
              </a:rPr>
              <a:t> </a:t>
            </a:r>
            <a:endParaRPr lang="en-GB" sz="1900" spc="60" dirty="0" smtClean="0">
              <a:latin typeface="Verdana"/>
              <a:cs typeface="Verdana"/>
            </a:endParaRPr>
          </a:p>
          <a:p>
            <a:pPr marL="12700" marR="5080">
              <a:lnSpc>
                <a:spcPct val="116599"/>
              </a:lnSpc>
              <a:spcBef>
                <a:spcPts val="95"/>
              </a:spcBef>
            </a:pPr>
            <a:r>
              <a:rPr sz="1900" b="1" spc="30" dirty="0" smtClean="0">
                <a:latin typeface="Verdana"/>
                <a:cs typeface="Verdana"/>
              </a:rPr>
              <a:t>February</a:t>
            </a:r>
            <a:r>
              <a:rPr sz="1900" b="1" spc="-160" dirty="0" smtClean="0">
                <a:latin typeface="Verdana"/>
                <a:cs typeface="Verdana"/>
              </a:rPr>
              <a:t> </a:t>
            </a:r>
            <a:r>
              <a:rPr sz="1900" b="1" spc="-145" dirty="0">
                <a:latin typeface="Verdana"/>
                <a:cs typeface="Verdana"/>
              </a:rPr>
              <a:t>2019</a:t>
            </a:r>
            <a:endParaRPr sz="1900" b="1" dirty="0">
              <a:latin typeface="Verdana"/>
              <a:cs typeface="Verdana"/>
            </a:endParaRPr>
          </a:p>
        </p:txBody>
      </p:sp>
      <p:sp>
        <p:nvSpPr>
          <p:cNvPr id="21" name="object 21"/>
          <p:cNvSpPr txBox="1"/>
          <p:nvPr/>
        </p:nvSpPr>
        <p:spPr>
          <a:xfrm>
            <a:off x="7282887" y="3543300"/>
            <a:ext cx="3880784" cy="1345561"/>
          </a:xfrm>
          <a:prstGeom prst="rect">
            <a:avLst/>
          </a:prstGeom>
        </p:spPr>
        <p:txBody>
          <a:bodyPr vert="horz" wrap="square" lIns="0" tIns="12065" rIns="0" bIns="0" rtlCol="0">
            <a:spAutoFit/>
          </a:bodyPr>
          <a:lstStyle/>
          <a:p>
            <a:pPr marL="12065" marR="5080">
              <a:lnSpc>
                <a:spcPct val="116599"/>
              </a:lnSpc>
              <a:spcBef>
                <a:spcPts val="95"/>
              </a:spcBef>
              <a:tabLst>
                <a:tab pos="2338705" algn="l"/>
              </a:tabLst>
            </a:pPr>
            <a:r>
              <a:rPr sz="1900" spc="40" dirty="0">
                <a:latin typeface="Verdana"/>
                <a:cs typeface="Verdana"/>
              </a:rPr>
              <a:t>Consultation</a:t>
            </a:r>
            <a:r>
              <a:rPr sz="1900" spc="-135" dirty="0">
                <a:latin typeface="Verdana"/>
                <a:cs typeface="Verdana"/>
              </a:rPr>
              <a:t> </a:t>
            </a:r>
            <a:r>
              <a:rPr sz="1900" spc="75" dirty="0" smtClean="0">
                <a:latin typeface="Verdana"/>
                <a:cs typeface="Verdana"/>
              </a:rPr>
              <a:t>with</a:t>
            </a:r>
            <a:r>
              <a:rPr lang="en-GB" sz="1900" spc="75" dirty="0" smtClean="0">
                <a:latin typeface="Verdana"/>
                <a:cs typeface="Verdana"/>
              </a:rPr>
              <a:t> </a:t>
            </a:r>
            <a:r>
              <a:rPr sz="1900" spc="25" dirty="0" smtClean="0">
                <a:latin typeface="Verdana"/>
                <a:cs typeface="Verdana"/>
              </a:rPr>
              <a:t>stakeholders</a:t>
            </a:r>
            <a:r>
              <a:rPr sz="1900" spc="-165" dirty="0" smtClean="0">
                <a:latin typeface="Verdana"/>
                <a:cs typeface="Verdana"/>
              </a:rPr>
              <a:t> </a:t>
            </a:r>
            <a:r>
              <a:rPr sz="1900" spc="10" dirty="0">
                <a:latin typeface="Verdana"/>
                <a:cs typeface="Verdana"/>
              </a:rPr>
              <a:t>for</a:t>
            </a:r>
            <a:r>
              <a:rPr sz="1900" spc="-170" dirty="0">
                <a:latin typeface="Verdana"/>
                <a:cs typeface="Verdana"/>
              </a:rPr>
              <a:t> </a:t>
            </a:r>
            <a:r>
              <a:rPr sz="1900" spc="55" dirty="0">
                <a:latin typeface="Verdana"/>
                <a:cs typeface="Verdana"/>
              </a:rPr>
              <a:t>developing </a:t>
            </a:r>
            <a:r>
              <a:rPr sz="1900" spc="-650" dirty="0">
                <a:latin typeface="Verdana"/>
                <a:cs typeface="Verdana"/>
              </a:rPr>
              <a:t> </a:t>
            </a:r>
            <a:r>
              <a:rPr sz="1900" dirty="0">
                <a:latin typeface="Verdana"/>
                <a:cs typeface="Verdana"/>
              </a:rPr>
              <a:t>a </a:t>
            </a:r>
            <a:r>
              <a:rPr sz="1900" spc="35" dirty="0">
                <a:latin typeface="Verdana"/>
                <a:cs typeface="Verdana"/>
              </a:rPr>
              <a:t>road </a:t>
            </a:r>
            <a:r>
              <a:rPr sz="1900" spc="95" dirty="0">
                <a:latin typeface="Verdana"/>
                <a:cs typeface="Verdana"/>
              </a:rPr>
              <a:t>map </a:t>
            </a:r>
            <a:r>
              <a:rPr sz="1900" spc="75" dirty="0">
                <a:latin typeface="Verdana"/>
                <a:cs typeface="Verdana"/>
              </a:rPr>
              <a:t>on </a:t>
            </a:r>
            <a:r>
              <a:rPr sz="1900" spc="55" dirty="0">
                <a:latin typeface="Verdana"/>
                <a:cs typeface="Verdana"/>
              </a:rPr>
              <a:t>the </a:t>
            </a:r>
            <a:r>
              <a:rPr sz="1900" spc="30" dirty="0">
                <a:latin typeface="Verdana"/>
                <a:cs typeface="Verdana"/>
              </a:rPr>
              <a:t>use of </a:t>
            </a:r>
            <a:r>
              <a:rPr sz="1900" spc="20" dirty="0">
                <a:latin typeface="Verdana"/>
                <a:cs typeface="Verdana"/>
              </a:rPr>
              <a:t>social </a:t>
            </a:r>
            <a:r>
              <a:rPr sz="1900" spc="65" dirty="0">
                <a:latin typeface="Verdana"/>
                <a:cs typeface="Verdana"/>
              </a:rPr>
              <a:t>media </a:t>
            </a:r>
            <a:r>
              <a:rPr sz="1900" spc="70" dirty="0">
                <a:latin typeface="Verdana"/>
                <a:cs typeface="Verdana"/>
              </a:rPr>
              <a:t> </a:t>
            </a:r>
            <a:r>
              <a:rPr sz="1900" b="1" spc="110" dirty="0">
                <a:latin typeface="Verdana"/>
                <a:cs typeface="Verdana"/>
              </a:rPr>
              <a:t>D</a:t>
            </a:r>
            <a:r>
              <a:rPr sz="1900" b="1" spc="20" dirty="0">
                <a:latin typeface="Verdana"/>
                <a:cs typeface="Verdana"/>
              </a:rPr>
              <a:t>e</a:t>
            </a:r>
            <a:r>
              <a:rPr sz="1900" b="1" spc="80" dirty="0">
                <a:latin typeface="Verdana"/>
                <a:cs typeface="Verdana"/>
              </a:rPr>
              <a:t>c</a:t>
            </a:r>
            <a:r>
              <a:rPr sz="1900" b="1" spc="20" dirty="0">
                <a:latin typeface="Verdana"/>
                <a:cs typeface="Verdana"/>
              </a:rPr>
              <a:t>e</a:t>
            </a:r>
            <a:r>
              <a:rPr sz="1900" b="1" spc="175" dirty="0">
                <a:latin typeface="Verdana"/>
                <a:cs typeface="Verdana"/>
              </a:rPr>
              <a:t>m</a:t>
            </a:r>
            <a:r>
              <a:rPr sz="1900" b="1" spc="110" dirty="0">
                <a:latin typeface="Verdana"/>
                <a:cs typeface="Verdana"/>
              </a:rPr>
              <a:t>b</a:t>
            </a:r>
            <a:r>
              <a:rPr sz="1900" b="1" spc="20" dirty="0">
                <a:latin typeface="Verdana"/>
                <a:cs typeface="Verdana"/>
              </a:rPr>
              <a:t>e</a:t>
            </a:r>
            <a:r>
              <a:rPr sz="1900" b="1" spc="-50" dirty="0">
                <a:latin typeface="Verdana"/>
                <a:cs typeface="Verdana"/>
              </a:rPr>
              <a:t>r</a:t>
            </a:r>
            <a:r>
              <a:rPr sz="1900" b="1" spc="-170" dirty="0">
                <a:latin typeface="Verdana"/>
                <a:cs typeface="Verdana"/>
              </a:rPr>
              <a:t> </a:t>
            </a:r>
            <a:r>
              <a:rPr sz="1900" b="1" spc="-125" dirty="0">
                <a:latin typeface="Verdana"/>
                <a:cs typeface="Verdana"/>
              </a:rPr>
              <a:t>2</a:t>
            </a:r>
            <a:r>
              <a:rPr sz="1900" b="1" spc="55" dirty="0">
                <a:latin typeface="Verdana"/>
                <a:cs typeface="Verdana"/>
              </a:rPr>
              <a:t>0</a:t>
            </a:r>
            <a:r>
              <a:rPr sz="1900" b="1" spc="-520" dirty="0">
                <a:latin typeface="Verdana"/>
                <a:cs typeface="Verdana"/>
              </a:rPr>
              <a:t>1</a:t>
            </a:r>
            <a:r>
              <a:rPr sz="1900" b="1" spc="-130" dirty="0">
                <a:latin typeface="Verdana"/>
                <a:cs typeface="Verdana"/>
              </a:rPr>
              <a:t>5</a:t>
            </a:r>
            <a:endParaRPr sz="1900" b="1" dirty="0">
              <a:latin typeface="Verdana"/>
              <a:cs typeface="Verdana"/>
            </a:endParaRPr>
          </a:p>
        </p:txBody>
      </p:sp>
      <p:sp>
        <p:nvSpPr>
          <p:cNvPr id="22" name="object 22"/>
          <p:cNvSpPr txBox="1"/>
          <p:nvPr/>
        </p:nvSpPr>
        <p:spPr>
          <a:xfrm>
            <a:off x="11995355" y="3522109"/>
            <a:ext cx="3044107" cy="1380506"/>
          </a:xfrm>
          <a:prstGeom prst="rect">
            <a:avLst/>
          </a:prstGeom>
        </p:spPr>
        <p:txBody>
          <a:bodyPr vert="horz" wrap="square" lIns="0" tIns="12065" rIns="0" bIns="0" rtlCol="0">
            <a:spAutoFit/>
          </a:bodyPr>
          <a:lstStyle/>
          <a:p>
            <a:pPr marL="12700" marR="5080" indent="-635">
              <a:lnSpc>
                <a:spcPct val="116599"/>
              </a:lnSpc>
              <a:spcBef>
                <a:spcPts val="95"/>
              </a:spcBef>
            </a:pPr>
            <a:r>
              <a:rPr sz="1900" spc="85" dirty="0">
                <a:latin typeface="Verdana"/>
                <a:cs typeface="Verdana"/>
              </a:rPr>
              <a:t>Commencement </a:t>
            </a:r>
            <a:r>
              <a:rPr sz="1900" spc="30" dirty="0">
                <a:latin typeface="Verdana"/>
                <a:cs typeface="Verdana"/>
              </a:rPr>
              <a:t>of Voluntary </a:t>
            </a:r>
            <a:r>
              <a:rPr sz="1900" spc="35" dirty="0">
                <a:latin typeface="Verdana"/>
                <a:cs typeface="Verdana"/>
              </a:rPr>
              <a:t> </a:t>
            </a:r>
            <a:r>
              <a:rPr sz="1900" spc="50" dirty="0">
                <a:latin typeface="Verdana"/>
                <a:cs typeface="Verdana"/>
              </a:rPr>
              <a:t>C</a:t>
            </a:r>
            <a:r>
              <a:rPr sz="1900" spc="55" dirty="0">
                <a:latin typeface="Verdana"/>
                <a:cs typeface="Verdana"/>
              </a:rPr>
              <a:t>o</a:t>
            </a:r>
            <a:r>
              <a:rPr sz="1900" spc="114" dirty="0">
                <a:latin typeface="Verdana"/>
                <a:cs typeface="Verdana"/>
              </a:rPr>
              <a:t>d</a:t>
            </a:r>
            <a:r>
              <a:rPr sz="1900" spc="35" dirty="0">
                <a:latin typeface="Verdana"/>
                <a:cs typeface="Verdana"/>
              </a:rPr>
              <a:t>e</a:t>
            </a:r>
            <a:r>
              <a:rPr sz="1900" spc="-155" dirty="0">
                <a:latin typeface="Verdana"/>
                <a:cs typeface="Verdana"/>
              </a:rPr>
              <a:t> </a:t>
            </a:r>
            <a:r>
              <a:rPr sz="1900" spc="55" dirty="0">
                <a:latin typeface="Verdana"/>
                <a:cs typeface="Verdana"/>
              </a:rPr>
              <a:t>o</a:t>
            </a:r>
            <a:r>
              <a:rPr sz="1900" spc="5" dirty="0">
                <a:latin typeface="Verdana"/>
                <a:cs typeface="Verdana"/>
              </a:rPr>
              <a:t>f</a:t>
            </a:r>
            <a:r>
              <a:rPr sz="1900" spc="-155" dirty="0">
                <a:latin typeface="Verdana"/>
                <a:cs typeface="Verdana"/>
              </a:rPr>
              <a:t> </a:t>
            </a:r>
            <a:r>
              <a:rPr sz="1900" spc="75" dirty="0">
                <a:latin typeface="Verdana"/>
                <a:cs typeface="Verdana"/>
              </a:rPr>
              <a:t>E</a:t>
            </a:r>
            <a:r>
              <a:rPr sz="1900" spc="40" dirty="0">
                <a:latin typeface="Verdana"/>
                <a:cs typeface="Verdana"/>
              </a:rPr>
              <a:t>t</a:t>
            </a:r>
            <a:r>
              <a:rPr sz="1900" spc="95" dirty="0">
                <a:latin typeface="Verdana"/>
                <a:cs typeface="Verdana"/>
              </a:rPr>
              <a:t>h</a:t>
            </a:r>
            <a:r>
              <a:rPr sz="1900" spc="10" dirty="0">
                <a:latin typeface="Verdana"/>
                <a:cs typeface="Verdana"/>
              </a:rPr>
              <a:t>i</a:t>
            </a:r>
            <a:r>
              <a:rPr sz="1900" spc="100" dirty="0">
                <a:latin typeface="Verdana"/>
                <a:cs typeface="Verdana"/>
              </a:rPr>
              <a:t>c</a:t>
            </a:r>
            <a:r>
              <a:rPr sz="1900" spc="-35" dirty="0">
                <a:latin typeface="Verdana"/>
                <a:cs typeface="Verdana"/>
              </a:rPr>
              <a:t>s</a:t>
            </a:r>
            <a:r>
              <a:rPr sz="1900" spc="-155" dirty="0">
                <a:latin typeface="Verdana"/>
                <a:cs typeface="Verdana"/>
              </a:rPr>
              <a:t> </a:t>
            </a:r>
            <a:r>
              <a:rPr sz="1900" spc="114" dirty="0">
                <a:latin typeface="Verdana"/>
                <a:cs typeface="Verdana"/>
              </a:rPr>
              <a:t>d</a:t>
            </a:r>
            <a:r>
              <a:rPr sz="1900" spc="90" dirty="0">
                <a:latin typeface="Verdana"/>
                <a:cs typeface="Verdana"/>
              </a:rPr>
              <a:t>u</a:t>
            </a:r>
            <a:r>
              <a:rPr sz="1900" spc="-30" dirty="0">
                <a:latin typeface="Verdana"/>
                <a:cs typeface="Verdana"/>
              </a:rPr>
              <a:t>r</a:t>
            </a:r>
            <a:r>
              <a:rPr sz="1900" spc="10" dirty="0">
                <a:latin typeface="Verdana"/>
                <a:cs typeface="Verdana"/>
              </a:rPr>
              <a:t>i</a:t>
            </a:r>
            <a:r>
              <a:rPr sz="1900" spc="95" dirty="0">
                <a:latin typeface="Verdana"/>
                <a:cs typeface="Verdana"/>
              </a:rPr>
              <a:t>n</a:t>
            </a:r>
            <a:r>
              <a:rPr sz="1900" spc="130" dirty="0">
                <a:latin typeface="Verdana"/>
                <a:cs typeface="Verdana"/>
              </a:rPr>
              <a:t>g</a:t>
            </a:r>
            <a:r>
              <a:rPr sz="1900" spc="-155" dirty="0">
                <a:latin typeface="Verdana"/>
                <a:cs typeface="Verdana"/>
              </a:rPr>
              <a:t> </a:t>
            </a:r>
            <a:r>
              <a:rPr sz="1900" spc="35" dirty="0">
                <a:latin typeface="Verdana"/>
                <a:cs typeface="Verdana"/>
              </a:rPr>
              <a:t>e</a:t>
            </a:r>
            <a:r>
              <a:rPr sz="1900" spc="10" dirty="0">
                <a:latin typeface="Verdana"/>
                <a:cs typeface="Verdana"/>
              </a:rPr>
              <a:t>l</a:t>
            </a:r>
            <a:r>
              <a:rPr sz="1900" spc="35" dirty="0">
                <a:latin typeface="Verdana"/>
                <a:cs typeface="Verdana"/>
              </a:rPr>
              <a:t>e</a:t>
            </a:r>
            <a:r>
              <a:rPr sz="1900" spc="100" dirty="0">
                <a:latin typeface="Verdana"/>
                <a:cs typeface="Verdana"/>
              </a:rPr>
              <a:t>c</a:t>
            </a:r>
            <a:r>
              <a:rPr sz="1900" spc="40" dirty="0">
                <a:latin typeface="Verdana"/>
                <a:cs typeface="Verdana"/>
              </a:rPr>
              <a:t>t</a:t>
            </a:r>
            <a:r>
              <a:rPr sz="1900" spc="10" dirty="0">
                <a:latin typeface="Verdana"/>
                <a:cs typeface="Verdana"/>
              </a:rPr>
              <a:t>i</a:t>
            </a:r>
            <a:r>
              <a:rPr sz="1900" spc="55" dirty="0">
                <a:latin typeface="Verdana"/>
                <a:cs typeface="Verdana"/>
              </a:rPr>
              <a:t>o</a:t>
            </a:r>
            <a:r>
              <a:rPr sz="1900" spc="95" dirty="0">
                <a:latin typeface="Verdana"/>
                <a:cs typeface="Verdana"/>
              </a:rPr>
              <a:t>n</a:t>
            </a:r>
            <a:r>
              <a:rPr sz="1900" spc="-30" dirty="0">
                <a:latin typeface="Verdana"/>
                <a:cs typeface="Verdana"/>
              </a:rPr>
              <a:t>s  </a:t>
            </a:r>
            <a:r>
              <a:rPr sz="1900" b="1" spc="75" dirty="0">
                <a:latin typeface="Verdana"/>
                <a:cs typeface="Verdana"/>
              </a:rPr>
              <a:t>March</a:t>
            </a:r>
            <a:r>
              <a:rPr sz="1900" b="1" spc="-160" dirty="0">
                <a:latin typeface="Verdana"/>
                <a:cs typeface="Verdana"/>
              </a:rPr>
              <a:t> 2019</a:t>
            </a:r>
            <a:endParaRPr sz="1900" b="1" dirty="0">
              <a:latin typeface="Verdana"/>
              <a:cs typeface="Verdana"/>
            </a:endParaRPr>
          </a:p>
        </p:txBody>
      </p:sp>
      <p:grpSp>
        <p:nvGrpSpPr>
          <p:cNvPr id="23" name="Group 22"/>
          <p:cNvGrpSpPr/>
          <p:nvPr/>
        </p:nvGrpSpPr>
        <p:grpSpPr>
          <a:xfrm>
            <a:off x="8610600" y="5312923"/>
            <a:ext cx="171973" cy="1004752"/>
            <a:chOff x="2571227" y="5327958"/>
            <a:chExt cx="171973" cy="1004752"/>
          </a:xfrm>
        </p:grpSpPr>
        <p:sp>
          <p:nvSpPr>
            <p:cNvPr id="24" name="object 10"/>
            <p:cNvSpPr/>
            <p:nvPr/>
          </p:nvSpPr>
          <p:spPr>
            <a:xfrm>
              <a:off x="2667000" y="5469745"/>
              <a:ext cx="0" cy="862965"/>
            </a:xfrm>
            <a:custGeom>
              <a:avLst/>
              <a:gdLst/>
              <a:ahLst/>
              <a:cxnLst/>
              <a:rect l="l" t="t" r="r" b="b"/>
              <a:pathLst>
                <a:path h="862964">
                  <a:moveTo>
                    <a:pt x="0" y="862390"/>
                  </a:moveTo>
                  <a:lnTo>
                    <a:pt x="0" y="0"/>
                  </a:lnTo>
                </a:path>
              </a:pathLst>
            </a:custGeom>
            <a:ln w="47542">
              <a:solidFill>
                <a:srgbClr val="000000"/>
              </a:solidFill>
            </a:ln>
          </p:spPr>
          <p:txBody>
            <a:bodyPr wrap="square" lIns="0" tIns="0" rIns="0" bIns="0" rtlCol="0"/>
            <a:lstStyle/>
            <a:p>
              <a:endParaRPr/>
            </a:p>
          </p:txBody>
        </p:sp>
        <p:pic>
          <p:nvPicPr>
            <p:cNvPr id="25" name="object 11"/>
            <p:cNvPicPr/>
            <p:nvPr/>
          </p:nvPicPr>
          <p:blipFill>
            <a:blip r:embed="rId4" cstate="print"/>
            <a:stretch>
              <a:fillRect/>
            </a:stretch>
          </p:blipFill>
          <p:spPr>
            <a:xfrm>
              <a:off x="2571227" y="5327958"/>
              <a:ext cx="171973" cy="140934"/>
            </a:xfrm>
            <a:prstGeom prst="rect">
              <a:avLst/>
            </a:prstGeom>
          </p:spPr>
        </p:pic>
      </p:grpSp>
      <p:grpSp>
        <p:nvGrpSpPr>
          <p:cNvPr id="26" name="Group 25"/>
          <p:cNvGrpSpPr/>
          <p:nvPr/>
        </p:nvGrpSpPr>
        <p:grpSpPr>
          <a:xfrm>
            <a:off x="13152865" y="5333761"/>
            <a:ext cx="171973" cy="1004752"/>
            <a:chOff x="2571227" y="5327958"/>
            <a:chExt cx="171973" cy="1004752"/>
          </a:xfrm>
        </p:grpSpPr>
        <p:sp>
          <p:nvSpPr>
            <p:cNvPr id="27" name="object 10"/>
            <p:cNvSpPr/>
            <p:nvPr/>
          </p:nvSpPr>
          <p:spPr>
            <a:xfrm>
              <a:off x="2667000" y="5469745"/>
              <a:ext cx="0" cy="862965"/>
            </a:xfrm>
            <a:custGeom>
              <a:avLst/>
              <a:gdLst/>
              <a:ahLst/>
              <a:cxnLst/>
              <a:rect l="l" t="t" r="r" b="b"/>
              <a:pathLst>
                <a:path h="862964">
                  <a:moveTo>
                    <a:pt x="0" y="862390"/>
                  </a:moveTo>
                  <a:lnTo>
                    <a:pt x="0" y="0"/>
                  </a:lnTo>
                </a:path>
              </a:pathLst>
            </a:custGeom>
            <a:ln w="47542">
              <a:solidFill>
                <a:srgbClr val="000000"/>
              </a:solidFill>
            </a:ln>
          </p:spPr>
          <p:txBody>
            <a:bodyPr wrap="square" lIns="0" tIns="0" rIns="0" bIns="0" rtlCol="0"/>
            <a:lstStyle/>
            <a:p>
              <a:endParaRPr/>
            </a:p>
          </p:txBody>
        </p:sp>
        <p:pic>
          <p:nvPicPr>
            <p:cNvPr id="28" name="object 11"/>
            <p:cNvPicPr/>
            <p:nvPr/>
          </p:nvPicPr>
          <p:blipFill>
            <a:blip r:embed="rId4" cstate="print"/>
            <a:stretch>
              <a:fillRect/>
            </a:stretch>
          </p:blipFill>
          <p:spPr>
            <a:xfrm>
              <a:off x="2571227" y="5327958"/>
              <a:ext cx="171973" cy="140934"/>
            </a:xfrm>
            <a:prstGeom prst="rect">
              <a:avLst/>
            </a:prstGeom>
          </p:spPr>
        </p:pic>
      </p:grpSp>
      <p:grpSp>
        <p:nvGrpSpPr>
          <p:cNvPr id="34" name="Group 33"/>
          <p:cNvGrpSpPr/>
          <p:nvPr/>
        </p:nvGrpSpPr>
        <p:grpSpPr>
          <a:xfrm>
            <a:off x="4475349" y="6332710"/>
            <a:ext cx="171973" cy="1004171"/>
            <a:chOff x="12996117" y="6425862"/>
            <a:chExt cx="171973" cy="1004171"/>
          </a:xfrm>
        </p:grpSpPr>
        <p:sp>
          <p:nvSpPr>
            <p:cNvPr id="35" name="object 14"/>
            <p:cNvSpPr/>
            <p:nvPr/>
          </p:nvSpPr>
          <p:spPr>
            <a:xfrm>
              <a:off x="13082104" y="6425862"/>
              <a:ext cx="0" cy="862965"/>
            </a:xfrm>
            <a:custGeom>
              <a:avLst/>
              <a:gdLst/>
              <a:ahLst/>
              <a:cxnLst/>
              <a:rect l="l" t="t" r="r" b="b"/>
              <a:pathLst>
                <a:path h="862965">
                  <a:moveTo>
                    <a:pt x="0" y="0"/>
                  </a:moveTo>
                  <a:lnTo>
                    <a:pt x="0" y="862390"/>
                  </a:lnTo>
                </a:path>
              </a:pathLst>
            </a:custGeom>
            <a:ln w="47542">
              <a:solidFill>
                <a:srgbClr val="000000"/>
              </a:solidFill>
            </a:ln>
          </p:spPr>
          <p:txBody>
            <a:bodyPr wrap="square" lIns="0" tIns="0" rIns="0" bIns="0" rtlCol="0"/>
            <a:lstStyle/>
            <a:p>
              <a:endParaRPr/>
            </a:p>
          </p:txBody>
        </p:sp>
        <p:pic>
          <p:nvPicPr>
            <p:cNvPr id="36" name="object 15"/>
            <p:cNvPicPr/>
            <p:nvPr/>
          </p:nvPicPr>
          <p:blipFill>
            <a:blip r:embed="rId5" cstate="print"/>
            <a:stretch>
              <a:fillRect/>
            </a:stretch>
          </p:blipFill>
          <p:spPr>
            <a:xfrm>
              <a:off x="12996117" y="7289099"/>
              <a:ext cx="171973" cy="140934"/>
            </a:xfrm>
            <a:prstGeom prst="rect">
              <a:avLst/>
            </a:prstGeom>
          </p:spPr>
        </p:pic>
      </p:grpSp>
      <p:grpSp>
        <p:nvGrpSpPr>
          <p:cNvPr id="37" name="Group 36"/>
          <p:cNvGrpSpPr/>
          <p:nvPr/>
        </p:nvGrpSpPr>
        <p:grpSpPr>
          <a:xfrm>
            <a:off x="15351445" y="6401646"/>
            <a:ext cx="171973" cy="1004171"/>
            <a:chOff x="12996117" y="6425862"/>
            <a:chExt cx="171973" cy="1004171"/>
          </a:xfrm>
        </p:grpSpPr>
        <p:sp>
          <p:nvSpPr>
            <p:cNvPr id="38" name="object 14"/>
            <p:cNvSpPr/>
            <p:nvPr/>
          </p:nvSpPr>
          <p:spPr>
            <a:xfrm>
              <a:off x="13082104" y="6425862"/>
              <a:ext cx="0" cy="862965"/>
            </a:xfrm>
            <a:custGeom>
              <a:avLst/>
              <a:gdLst/>
              <a:ahLst/>
              <a:cxnLst/>
              <a:rect l="l" t="t" r="r" b="b"/>
              <a:pathLst>
                <a:path h="862965">
                  <a:moveTo>
                    <a:pt x="0" y="0"/>
                  </a:moveTo>
                  <a:lnTo>
                    <a:pt x="0" y="862390"/>
                  </a:lnTo>
                </a:path>
              </a:pathLst>
            </a:custGeom>
            <a:ln w="47542">
              <a:solidFill>
                <a:srgbClr val="000000"/>
              </a:solidFill>
            </a:ln>
          </p:spPr>
          <p:txBody>
            <a:bodyPr wrap="square" lIns="0" tIns="0" rIns="0" bIns="0" rtlCol="0"/>
            <a:lstStyle/>
            <a:p>
              <a:endParaRPr/>
            </a:p>
          </p:txBody>
        </p:sp>
        <p:pic>
          <p:nvPicPr>
            <p:cNvPr id="39" name="object 15"/>
            <p:cNvPicPr/>
            <p:nvPr/>
          </p:nvPicPr>
          <p:blipFill>
            <a:blip r:embed="rId5" cstate="print"/>
            <a:stretch>
              <a:fillRect/>
            </a:stretch>
          </p:blipFill>
          <p:spPr>
            <a:xfrm>
              <a:off x="12996117" y="7289099"/>
              <a:ext cx="171973" cy="140934"/>
            </a:xfrm>
            <a:prstGeom prst="rect">
              <a:avLst/>
            </a:prstGeom>
          </p:spPr>
        </p:pic>
      </p:grpSp>
      <p:sp>
        <p:nvSpPr>
          <p:cNvPr id="40" name="object 20"/>
          <p:cNvSpPr txBox="1"/>
          <p:nvPr/>
        </p:nvSpPr>
        <p:spPr>
          <a:xfrm>
            <a:off x="13426370" y="7479839"/>
            <a:ext cx="3850150" cy="1393330"/>
          </a:xfrm>
          <a:prstGeom prst="rect">
            <a:avLst/>
          </a:prstGeom>
        </p:spPr>
        <p:txBody>
          <a:bodyPr vert="horz" wrap="square" lIns="0" tIns="12065" rIns="0" bIns="0" rtlCol="0">
            <a:spAutoFit/>
          </a:bodyPr>
          <a:lstStyle/>
          <a:p>
            <a:pPr marL="12700" marR="5080">
              <a:lnSpc>
                <a:spcPct val="116599"/>
              </a:lnSpc>
              <a:spcBef>
                <a:spcPts val="95"/>
              </a:spcBef>
            </a:pPr>
            <a:r>
              <a:rPr lang="en-GB" sz="1900" dirty="0" smtClean="0">
                <a:latin typeface="Verdana"/>
                <a:cs typeface="Verdana"/>
              </a:rPr>
              <a:t>Setting up of a Permanent Media Cell and a Social Media Cell</a:t>
            </a:r>
          </a:p>
          <a:p>
            <a:pPr marL="12700" marR="5080">
              <a:lnSpc>
                <a:spcPct val="116599"/>
              </a:lnSpc>
              <a:spcBef>
                <a:spcPts val="95"/>
              </a:spcBef>
            </a:pPr>
            <a:r>
              <a:rPr lang="en-GB" sz="1900" b="1" dirty="0" smtClean="0">
                <a:latin typeface="Verdana"/>
                <a:cs typeface="Verdana"/>
              </a:rPr>
              <a:t>June 2023</a:t>
            </a:r>
            <a:endParaRPr sz="1900" b="1"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780418" y="2705100"/>
            <a:ext cx="16645890" cy="5845831"/>
          </a:xfrm>
          <a:prstGeom prst="rect">
            <a:avLst/>
          </a:prstGeom>
          <a:effectLst/>
        </p:spPr>
        <p:txBody>
          <a:bodyPr vert="horz" wrap="square" lIns="0" tIns="36195" rIns="0" bIns="0" rtlCol="0">
            <a:spAutoFit/>
          </a:bodyPr>
          <a:lstStyle/>
          <a:p>
            <a:pPr marL="469900" marR="8255" indent="-457200" algn="just">
              <a:lnSpc>
                <a:spcPts val="4060"/>
              </a:lnSpc>
              <a:spcBef>
                <a:spcPts val="285"/>
              </a:spcBef>
              <a:buFont typeface="Wingdings" panose="05000000000000000000" pitchFamily="2" charset="2"/>
              <a:buChar char="§"/>
              <a:tabLst>
                <a:tab pos="436880" algn="l"/>
              </a:tabLst>
            </a:pPr>
            <a:r>
              <a:rPr sz="3400" spc="-130" dirty="0">
                <a:latin typeface="Calibri" panose="020F0502020204030204" pitchFamily="34" charset="0"/>
                <a:ea typeface="Calibri" panose="020F0502020204030204" pitchFamily="34" charset="0"/>
                <a:cs typeface="Calibri" panose="020F0502020204030204" pitchFamily="34" charset="0"/>
              </a:rPr>
              <a:t>All</a:t>
            </a:r>
            <a:r>
              <a:rPr sz="3400" spc="-125" dirty="0">
                <a:latin typeface="Calibri" panose="020F0502020204030204" pitchFamily="34" charset="0"/>
                <a:ea typeface="Calibri" panose="020F0502020204030204" pitchFamily="34" charset="0"/>
                <a:cs typeface="Calibri" panose="020F0502020204030204" pitchFamily="34" charset="0"/>
              </a:rPr>
              <a:t> </a:t>
            </a:r>
            <a:r>
              <a:rPr sz="3400" spc="-45" dirty="0">
                <a:latin typeface="Calibri" panose="020F0502020204030204" pitchFamily="34" charset="0"/>
                <a:ea typeface="Calibri" panose="020F0502020204030204" pitchFamily="34" charset="0"/>
                <a:cs typeface="Calibri" panose="020F0502020204030204" pitchFamily="34" charset="0"/>
              </a:rPr>
              <a:t>contesting</a:t>
            </a:r>
            <a:r>
              <a:rPr sz="3400" spc="-40" dirty="0">
                <a:latin typeface="Calibri" panose="020F0502020204030204" pitchFamily="34" charset="0"/>
                <a:ea typeface="Calibri" panose="020F0502020204030204" pitchFamily="34" charset="0"/>
                <a:cs typeface="Calibri" panose="020F0502020204030204" pitchFamily="34" charset="0"/>
              </a:rPr>
              <a:t> </a:t>
            </a:r>
            <a:r>
              <a:rPr sz="3400" dirty="0">
                <a:latin typeface="Calibri" panose="020F0502020204030204" pitchFamily="34" charset="0"/>
                <a:ea typeface="Calibri" panose="020F0502020204030204" pitchFamily="34" charset="0"/>
                <a:cs typeface="Calibri" panose="020F0502020204030204" pitchFamily="34" charset="0"/>
              </a:rPr>
              <a:t>candidates </a:t>
            </a:r>
            <a:r>
              <a:rPr sz="3400" spc="-135" dirty="0">
                <a:latin typeface="Calibri" panose="020F0502020204030204" pitchFamily="34" charset="0"/>
                <a:ea typeface="Calibri" panose="020F0502020204030204" pitchFamily="34" charset="0"/>
                <a:cs typeface="Calibri" panose="020F0502020204030204" pitchFamily="34" charset="0"/>
              </a:rPr>
              <a:t>must</a:t>
            </a:r>
            <a:r>
              <a:rPr sz="3400" spc="-130" dirty="0">
                <a:latin typeface="Calibri" panose="020F0502020204030204" pitchFamily="34" charset="0"/>
                <a:ea typeface="Calibri" panose="020F0502020204030204" pitchFamily="34" charset="0"/>
                <a:cs typeface="Calibri" panose="020F0502020204030204" pitchFamily="34" charset="0"/>
              </a:rPr>
              <a:t> </a:t>
            </a:r>
            <a:r>
              <a:rPr sz="3400" spc="-125" dirty="0">
                <a:latin typeface="Calibri" panose="020F0502020204030204" pitchFamily="34" charset="0"/>
                <a:ea typeface="Calibri" panose="020F0502020204030204" pitchFamily="34" charset="0"/>
                <a:cs typeface="Calibri" panose="020F0502020204030204" pitchFamily="34" charset="0"/>
              </a:rPr>
              <a:t>furnish</a:t>
            </a:r>
            <a:r>
              <a:rPr sz="3400" spc="-120" dirty="0">
                <a:latin typeface="Calibri" panose="020F0502020204030204" pitchFamily="34" charset="0"/>
                <a:ea typeface="Calibri" panose="020F0502020204030204" pitchFamily="34" charset="0"/>
                <a:cs typeface="Calibri" panose="020F0502020204030204" pitchFamily="34" charset="0"/>
              </a:rPr>
              <a:t> </a:t>
            </a:r>
            <a:r>
              <a:rPr sz="3400" spc="105" dirty="0">
                <a:latin typeface="Calibri" panose="020F0502020204030204" pitchFamily="34" charset="0"/>
                <a:ea typeface="Calibri" panose="020F0502020204030204" pitchFamily="34" charset="0"/>
                <a:cs typeface="Calibri" panose="020F0502020204030204" pitchFamily="34" charset="0"/>
              </a:rPr>
              <a:t>details </a:t>
            </a:r>
            <a:r>
              <a:rPr sz="3400" spc="60" dirty="0">
                <a:latin typeface="Calibri" panose="020F0502020204030204" pitchFamily="34" charset="0"/>
                <a:ea typeface="Calibri" panose="020F0502020204030204" pitchFamily="34" charset="0"/>
                <a:cs typeface="Calibri" panose="020F0502020204030204" pitchFamily="34" charset="0"/>
              </a:rPr>
              <a:t>of </a:t>
            </a:r>
            <a:r>
              <a:rPr sz="3400" spc="-10" dirty="0">
                <a:latin typeface="Calibri" panose="020F0502020204030204" pitchFamily="34" charset="0"/>
                <a:ea typeface="Calibri" panose="020F0502020204030204" pitchFamily="34" charset="0"/>
                <a:cs typeface="Calibri" panose="020F0502020204030204" pitchFamily="34" charset="0"/>
              </a:rPr>
              <a:t>their </a:t>
            </a:r>
            <a:r>
              <a:rPr sz="3400" spc="50" dirty="0">
                <a:latin typeface="Calibri" panose="020F0502020204030204" pitchFamily="34" charset="0"/>
                <a:ea typeface="Calibri" panose="020F0502020204030204" pitchFamily="34" charset="0"/>
                <a:cs typeface="Calibri" panose="020F0502020204030204" pitchFamily="34" charset="0"/>
              </a:rPr>
              <a:t>authentic </a:t>
            </a:r>
            <a:r>
              <a:rPr sz="3400" spc="155" dirty="0">
                <a:latin typeface="Calibri" panose="020F0502020204030204" pitchFamily="34" charset="0"/>
                <a:ea typeface="Calibri" panose="020F0502020204030204" pitchFamily="34" charset="0"/>
                <a:cs typeface="Calibri" panose="020F0502020204030204" pitchFamily="34" charset="0"/>
              </a:rPr>
              <a:t>social </a:t>
            </a:r>
            <a:r>
              <a:rPr sz="3400" spc="140" dirty="0">
                <a:latin typeface="Calibri" panose="020F0502020204030204" pitchFamily="34" charset="0"/>
                <a:ea typeface="Calibri" panose="020F0502020204030204" pitchFamily="34" charset="0"/>
                <a:cs typeface="Calibri" panose="020F0502020204030204" pitchFamily="34" charset="0"/>
              </a:rPr>
              <a:t>media </a:t>
            </a:r>
            <a:r>
              <a:rPr sz="3400" spc="145" dirty="0">
                <a:latin typeface="Calibri" panose="020F0502020204030204" pitchFamily="34" charset="0"/>
                <a:ea typeface="Calibri" panose="020F0502020204030204" pitchFamily="34" charset="0"/>
                <a:cs typeface="Calibri" panose="020F0502020204030204" pitchFamily="34" charset="0"/>
              </a:rPr>
              <a:t> </a:t>
            </a:r>
            <a:r>
              <a:rPr sz="3400" spc="-5" dirty="0">
                <a:latin typeface="Calibri" panose="020F0502020204030204" pitchFamily="34" charset="0"/>
                <a:ea typeface="Calibri" panose="020F0502020204030204" pitchFamily="34" charset="0"/>
                <a:cs typeface="Calibri" panose="020F0502020204030204" pitchFamily="34" charset="0"/>
              </a:rPr>
              <a:t>accounts</a:t>
            </a:r>
            <a:r>
              <a:rPr sz="3400" spc="-105" dirty="0">
                <a:latin typeface="Calibri" panose="020F0502020204030204" pitchFamily="34" charset="0"/>
                <a:ea typeface="Calibri" panose="020F0502020204030204" pitchFamily="34" charset="0"/>
                <a:cs typeface="Calibri" panose="020F0502020204030204" pitchFamily="34" charset="0"/>
              </a:rPr>
              <a:t> </a:t>
            </a:r>
            <a:r>
              <a:rPr sz="3400" spc="-30" dirty="0">
                <a:latin typeface="Calibri" panose="020F0502020204030204" pitchFamily="34" charset="0"/>
                <a:ea typeface="Calibri" panose="020F0502020204030204" pitchFamily="34" charset="0"/>
                <a:cs typeface="Calibri" panose="020F0502020204030204" pitchFamily="34" charset="0"/>
              </a:rPr>
              <a:t>at</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110" dirty="0">
                <a:latin typeface="Calibri" panose="020F0502020204030204" pitchFamily="34" charset="0"/>
                <a:ea typeface="Calibri" panose="020F0502020204030204" pitchFamily="34" charset="0"/>
                <a:cs typeface="Calibri" panose="020F0502020204030204" pitchFamily="34" charset="0"/>
              </a:rPr>
              <a:t>the</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150" dirty="0">
                <a:latin typeface="Calibri" panose="020F0502020204030204" pitchFamily="34" charset="0"/>
                <a:ea typeface="Calibri" panose="020F0502020204030204" pitchFamily="34" charset="0"/>
                <a:cs typeface="Calibri" panose="020F0502020204030204" pitchFamily="34" charset="0"/>
              </a:rPr>
              <a:t>time</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15" dirty="0">
                <a:latin typeface="Calibri" panose="020F0502020204030204" pitchFamily="34" charset="0"/>
                <a:ea typeface="Calibri" panose="020F0502020204030204" pitchFamily="34" charset="0"/>
                <a:cs typeface="Calibri" panose="020F0502020204030204" pitchFamily="34" charset="0"/>
              </a:rPr>
              <a:t>of</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95" dirty="0">
                <a:latin typeface="Calibri" panose="020F0502020204030204" pitchFamily="34" charset="0"/>
                <a:ea typeface="Calibri" panose="020F0502020204030204" pitchFamily="34" charset="0"/>
                <a:cs typeface="Calibri" panose="020F0502020204030204" pitchFamily="34" charset="0"/>
              </a:rPr>
              <a:t>filing</a:t>
            </a:r>
            <a:r>
              <a:rPr sz="3400" spc="-100" dirty="0">
                <a:latin typeface="Calibri" panose="020F0502020204030204" pitchFamily="34" charset="0"/>
                <a:ea typeface="Calibri" panose="020F0502020204030204" pitchFamily="34" charset="0"/>
                <a:cs typeface="Calibri" panose="020F0502020204030204" pitchFamily="34" charset="0"/>
              </a:rPr>
              <a:t> nominations.</a:t>
            </a:r>
            <a:endParaRPr sz="3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10"/>
              </a:spcBef>
              <a:buClr>
                <a:srgbClr val="FEE600"/>
              </a:buClr>
              <a:buFont typeface="Wingdings" panose="05000000000000000000" pitchFamily="2" charset="2"/>
              <a:buChar char="§"/>
            </a:pPr>
            <a:endParaRPr sz="3500" dirty="0">
              <a:latin typeface="Calibri" panose="020F0502020204030204" pitchFamily="34" charset="0"/>
              <a:ea typeface="Calibri" panose="020F0502020204030204" pitchFamily="34" charset="0"/>
              <a:cs typeface="Calibri" panose="020F0502020204030204" pitchFamily="34" charset="0"/>
            </a:endParaRPr>
          </a:p>
          <a:p>
            <a:pPr marL="469900" marR="7620" indent="-457200" algn="just">
              <a:lnSpc>
                <a:spcPts val="4060"/>
              </a:lnSpc>
              <a:buFont typeface="Wingdings" panose="05000000000000000000" pitchFamily="2" charset="2"/>
              <a:buChar char="§"/>
              <a:tabLst>
                <a:tab pos="385445" algn="l"/>
              </a:tabLst>
            </a:pPr>
            <a:r>
              <a:rPr sz="3400" spc="35" dirty="0">
                <a:latin typeface="Calibri" panose="020F0502020204030204" pitchFamily="34" charset="0"/>
                <a:ea typeface="Calibri" panose="020F0502020204030204" pitchFamily="34" charset="0"/>
                <a:cs typeface="Calibri" panose="020F0502020204030204" pitchFamily="34" charset="0"/>
              </a:rPr>
              <a:t>Social </a:t>
            </a:r>
            <a:r>
              <a:rPr sz="3400" spc="65" dirty="0">
                <a:latin typeface="Calibri" panose="020F0502020204030204" pitchFamily="34" charset="0"/>
                <a:ea typeface="Calibri" panose="020F0502020204030204" pitchFamily="34" charset="0"/>
                <a:cs typeface="Calibri" panose="020F0502020204030204" pitchFamily="34" charset="0"/>
              </a:rPr>
              <a:t>Media </a:t>
            </a:r>
            <a:r>
              <a:rPr sz="3400" spc="-80" dirty="0">
                <a:latin typeface="Calibri" panose="020F0502020204030204" pitchFamily="34" charset="0"/>
                <a:ea typeface="Calibri" panose="020F0502020204030204" pitchFamily="34" charset="0"/>
                <a:cs typeface="Calibri" panose="020F0502020204030204" pitchFamily="34" charset="0"/>
              </a:rPr>
              <a:t>by </a:t>
            </a:r>
            <a:r>
              <a:rPr sz="3400" spc="-100" dirty="0">
                <a:latin typeface="Calibri" panose="020F0502020204030204" pitchFamily="34" charset="0"/>
                <a:ea typeface="Calibri" panose="020F0502020204030204" pitchFamily="34" charset="0"/>
                <a:cs typeface="Calibri" panose="020F0502020204030204" pitchFamily="34" charset="0"/>
              </a:rPr>
              <a:t>definition </a:t>
            </a:r>
            <a:r>
              <a:rPr sz="3400" spc="-85" dirty="0">
                <a:latin typeface="Calibri" panose="020F0502020204030204" pitchFamily="34" charset="0"/>
                <a:ea typeface="Calibri" panose="020F0502020204030204" pitchFamily="34" charset="0"/>
                <a:cs typeface="Calibri" panose="020F0502020204030204" pitchFamily="34" charset="0"/>
              </a:rPr>
              <a:t>falls under </a:t>
            </a:r>
            <a:r>
              <a:rPr sz="3400" spc="-110" dirty="0">
                <a:latin typeface="Calibri" panose="020F0502020204030204" pitchFamily="34" charset="0"/>
                <a:ea typeface="Calibri" panose="020F0502020204030204" pitchFamily="34" charset="0"/>
                <a:cs typeface="Calibri" panose="020F0502020204030204" pitchFamily="34" charset="0"/>
              </a:rPr>
              <a:t>the </a:t>
            </a:r>
            <a:r>
              <a:rPr sz="3400" spc="-15" dirty="0">
                <a:latin typeface="Calibri" panose="020F0502020204030204" pitchFamily="34" charset="0"/>
                <a:ea typeface="Calibri" panose="020F0502020204030204" pitchFamily="34" charset="0"/>
                <a:cs typeface="Calibri" panose="020F0502020204030204" pitchFamily="34" charset="0"/>
              </a:rPr>
              <a:t>category </a:t>
            </a:r>
            <a:r>
              <a:rPr sz="3400" spc="-75" dirty="0">
                <a:latin typeface="Calibri" panose="020F0502020204030204" pitchFamily="34" charset="0"/>
                <a:ea typeface="Calibri" panose="020F0502020204030204" pitchFamily="34" charset="0"/>
                <a:cs typeface="Calibri" panose="020F0502020204030204" pitchFamily="34" charset="0"/>
              </a:rPr>
              <a:t>electronic </a:t>
            </a:r>
            <a:r>
              <a:rPr sz="3400" spc="-85" dirty="0">
                <a:latin typeface="Calibri" panose="020F0502020204030204" pitchFamily="34" charset="0"/>
                <a:ea typeface="Calibri" panose="020F0502020204030204" pitchFamily="34" charset="0"/>
                <a:cs typeface="Calibri" panose="020F0502020204030204" pitchFamily="34" charset="0"/>
              </a:rPr>
              <a:t>media. </a:t>
            </a:r>
            <a:r>
              <a:rPr sz="3400" spc="-155" dirty="0">
                <a:latin typeface="Calibri" panose="020F0502020204030204" pitchFamily="34" charset="0"/>
                <a:ea typeface="Calibri" panose="020F0502020204030204" pitchFamily="34" charset="0"/>
                <a:cs typeface="Calibri" panose="020F0502020204030204" pitchFamily="34" charset="0"/>
              </a:rPr>
              <a:t>Therefore, </a:t>
            </a:r>
            <a:r>
              <a:rPr sz="3400" spc="-114" dirty="0">
                <a:latin typeface="Calibri" panose="020F0502020204030204" pitchFamily="34" charset="0"/>
                <a:ea typeface="Calibri" panose="020F0502020204030204" pitchFamily="34" charset="0"/>
                <a:cs typeface="Calibri" panose="020F0502020204030204" pitchFamily="34" charset="0"/>
              </a:rPr>
              <a:t>all </a:t>
            </a:r>
            <a:r>
              <a:rPr sz="3400" spc="-110" dirty="0">
                <a:latin typeface="Calibri" panose="020F0502020204030204" pitchFamily="34" charset="0"/>
                <a:ea typeface="Calibri" panose="020F0502020204030204" pitchFamily="34" charset="0"/>
                <a:cs typeface="Calibri" panose="020F0502020204030204" pitchFamily="34" charset="0"/>
              </a:rPr>
              <a:t> </a:t>
            </a:r>
            <a:r>
              <a:rPr sz="3400" spc="-80" dirty="0">
                <a:latin typeface="Calibri" panose="020F0502020204030204" pitchFamily="34" charset="0"/>
                <a:ea typeface="Calibri" panose="020F0502020204030204" pitchFamily="34" charset="0"/>
                <a:cs typeface="Calibri" panose="020F0502020204030204" pitchFamily="34" charset="0"/>
              </a:rPr>
              <a:t>political </a:t>
            </a:r>
            <a:r>
              <a:rPr sz="3400" spc="-85" dirty="0">
                <a:latin typeface="Calibri" panose="020F0502020204030204" pitchFamily="34" charset="0"/>
                <a:ea typeface="Calibri" panose="020F0502020204030204" pitchFamily="34" charset="0"/>
                <a:cs typeface="Calibri" panose="020F0502020204030204" pitchFamily="34" charset="0"/>
              </a:rPr>
              <a:t>advertisements </a:t>
            </a:r>
            <a:r>
              <a:rPr sz="3400" spc="-25" dirty="0">
                <a:latin typeface="Calibri" panose="020F0502020204030204" pitchFamily="34" charset="0"/>
                <a:ea typeface="Calibri" panose="020F0502020204030204" pitchFamily="34" charset="0"/>
                <a:cs typeface="Calibri" panose="020F0502020204030204" pitchFamily="34" charset="0"/>
              </a:rPr>
              <a:t>on </a:t>
            </a:r>
            <a:r>
              <a:rPr sz="3400" spc="-20" dirty="0">
                <a:latin typeface="Calibri" panose="020F0502020204030204" pitchFamily="34" charset="0"/>
                <a:ea typeface="Calibri" panose="020F0502020204030204" pitchFamily="34" charset="0"/>
                <a:cs typeface="Calibri" panose="020F0502020204030204" pitchFamily="34" charset="0"/>
              </a:rPr>
              <a:t>social </a:t>
            </a:r>
            <a:r>
              <a:rPr sz="3400" spc="-35" dirty="0">
                <a:latin typeface="Calibri" panose="020F0502020204030204" pitchFamily="34" charset="0"/>
                <a:ea typeface="Calibri" panose="020F0502020204030204" pitchFamily="34" charset="0"/>
                <a:cs typeface="Calibri" panose="020F0502020204030204" pitchFamily="34" charset="0"/>
              </a:rPr>
              <a:t>media </a:t>
            </a:r>
            <a:r>
              <a:rPr sz="3400" spc="-105" dirty="0">
                <a:latin typeface="Calibri" panose="020F0502020204030204" pitchFamily="34" charset="0"/>
                <a:ea typeface="Calibri" panose="020F0502020204030204" pitchFamily="34" charset="0"/>
                <a:cs typeface="Calibri" panose="020F0502020204030204" pitchFamily="34" charset="0"/>
              </a:rPr>
              <a:t>require </a:t>
            </a:r>
            <a:r>
              <a:rPr sz="3400" spc="-55" dirty="0">
                <a:latin typeface="Calibri" panose="020F0502020204030204" pitchFamily="34" charset="0"/>
                <a:ea typeface="Calibri" panose="020F0502020204030204" pitchFamily="34" charset="0"/>
                <a:cs typeface="Calibri" panose="020F0502020204030204" pitchFamily="34" charset="0"/>
              </a:rPr>
              <a:t>proper </a:t>
            </a:r>
            <a:r>
              <a:rPr sz="3400" spc="-65" dirty="0">
                <a:latin typeface="Calibri" panose="020F0502020204030204" pitchFamily="34" charset="0"/>
                <a:ea typeface="Calibri" panose="020F0502020204030204" pitchFamily="34" charset="0"/>
                <a:cs typeface="Calibri" panose="020F0502020204030204" pitchFamily="34" charset="0"/>
              </a:rPr>
              <a:t>pre-certification </a:t>
            </a:r>
            <a:r>
              <a:rPr sz="3400" spc="-125" dirty="0">
                <a:latin typeface="Calibri" panose="020F0502020204030204" pitchFamily="34" charset="0"/>
                <a:ea typeface="Calibri" panose="020F0502020204030204" pitchFamily="34" charset="0"/>
                <a:cs typeface="Calibri" panose="020F0502020204030204" pitchFamily="34" charset="0"/>
              </a:rPr>
              <a:t>from </a:t>
            </a:r>
            <a:r>
              <a:rPr sz="3400" spc="-110" dirty="0">
                <a:latin typeface="Calibri" panose="020F0502020204030204" pitchFamily="34" charset="0"/>
                <a:ea typeface="Calibri" panose="020F0502020204030204" pitchFamily="34" charset="0"/>
                <a:cs typeface="Calibri" panose="020F0502020204030204" pitchFamily="34" charset="0"/>
              </a:rPr>
              <a:t>the </a:t>
            </a:r>
            <a:r>
              <a:rPr sz="3400" spc="65" dirty="0">
                <a:latin typeface="Calibri" panose="020F0502020204030204" pitchFamily="34" charset="0"/>
                <a:ea typeface="Calibri" panose="020F0502020204030204" pitchFamily="34" charset="0"/>
                <a:cs typeface="Calibri" panose="020F0502020204030204" pitchFamily="34" charset="0"/>
              </a:rPr>
              <a:t>Media </a:t>
            </a:r>
            <a:r>
              <a:rPr sz="3400" spc="70" dirty="0">
                <a:latin typeface="Calibri" panose="020F0502020204030204" pitchFamily="34" charset="0"/>
                <a:ea typeface="Calibri" panose="020F0502020204030204" pitchFamily="34" charset="0"/>
                <a:cs typeface="Calibri" panose="020F0502020204030204" pitchFamily="34" charset="0"/>
              </a:rPr>
              <a:t> </a:t>
            </a:r>
            <a:r>
              <a:rPr sz="3400" spc="-55" dirty="0">
                <a:latin typeface="Calibri" panose="020F0502020204030204" pitchFamily="34" charset="0"/>
                <a:ea typeface="Calibri" panose="020F0502020204030204" pitchFamily="34" charset="0"/>
                <a:cs typeface="Calibri" panose="020F0502020204030204" pitchFamily="34" charset="0"/>
              </a:rPr>
              <a:t>Certification</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35" dirty="0">
                <a:latin typeface="Calibri" panose="020F0502020204030204" pitchFamily="34" charset="0"/>
                <a:ea typeface="Calibri" panose="020F0502020204030204" pitchFamily="34" charset="0"/>
                <a:cs typeface="Calibri" panose="020F0502020204030204" pitchFamily="34" charset="0"/>
              </a:rPr>
              <a:t>and</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45" dirty="0">
                <a:latin typeface="Calibri" panose="020F0502020204030204" pitchFamily="34" charset="0"/>
                <a:ea typeface="Calibri" panose="020F0502020204030204" pitchFamily="34" charset="0"/>
                <a:cs typeface="Calibri" panose="020F0502020204030204" pitchFamily="34" charset="0"/>
              </a:rPr>
              <a:t>Monitoring</a:t>
            </a:r>
            <a:r>
              <a:rPr sz="3400" spc="-95" dirty="0">
                <a:latin typeface="Calibri" panose="020F0502020204030204" pitchFamily="34" charset="0"/>
                <a:ea typeface="Calibri" panose="020F0502020204030204" pitchFamily="34" charset="0"/>
                <a:cs typeface="Calibri" panose="020F0502020204030204" pitchFamily="34" charset="0"/>
              </a:rPr>
              <a:t> </a:t>
            </a:r>
            <a:r>
              <a:rPr sz="3400" spc="-55" dirty="0" smtClean="0">
                <a:latin typeface="Calibri" panose="020F0502020204030204" pitchFamily="34" charset="0"/>
                <a:ea typeface="Calibri" panose="020F0502020204030204" pitchFamily="34" charset="0"/>
                <a:cs typeface="Calibri" panose="020F0502020204030204" pitchFamily="34" charset="0"/>
              </a:rPr>
              <a:t>Committee</a:t>
            </a:r>
            <a:r>
              <a:rPr lang="en-GB" sz="3400" spc="-55" dirty="0" smtClean="0">
                <a:latin typeface="Calibri" panose="020F0502020204030204" pitchFamily="34" charset="0"/>
                <a:ea typeface="Calibri" panose="020F0502020204030204" pitchFamily="34" charset="0"/>
                <a:cs typeface="Calibri" panose="020F0502020204030204" pitchFamily="34" charset="0"/>
              </a:rPr>
              <a:t> (MCMC)</a:t>
            </a:r>
            <a:r>
              <a:rPr sz="3400" spc="-100" dirty="0" smtClean="0">
                <a:latin typeface="Calibri" panose="020F0502020204030204" pitchFamily="34" charset="0"/>
                <a:ea typeface="Calibri" panose="020F0502020204030204" pitchFamily="34" charset="0"/>
                <a:cs typeface="Calibri" panose="020F0502020204030204" pitchFamily="34" charset="0"/>
              </a:rPr>
              <a:t> </a:t>
            </a:r>
            <a:r>
              <a:rPr sz="3400" spc="-35" dirty="0">
                <a:latin typeface="Calibri" panose="020F0502020204030204" pitchFamily="34" charset="0"/>
                <a:ea typeface="Calibri" panose="020F0502020204030204" pitchFamily="34" charset="0"/>
                <a:cs typeface="Calibri" panose="020F0502020204030204" pitchFamily="34" charset="0"/>
              </a:rPr>
              <a:t>before</a:t>
            </a:r>
            <a:r>
              <a:rPr sz="3400" spc="-95" dirty="0">
                <a:latin typeface="Calibri" panose="020F0502020204030204" pitchFamily="34" charset="0"/>
                <a:ea typeface="Calibri" panose="020F0502020204030204" pitchFamily="34" charset="0"/>
                <a:cs typeface="Calibri" panose="020F0502020204030204" pitchFamily="34" charset="0"/>
              </a:rPr>
              <a:t> </a:t>
            </a:r>
            <a:r>
              <a:rPr sz="3400" spc="5" dirty="0">
                <a:latin typeface="Calibri" panose="020F0502020204030204" pitchFamily="34" charset="0"/>
                <a:ea typeface="Calibri" panose="020F0502020204030204" pitchFamily="34" charset="0"/>
                <a:cs typeface="Calibri" panose="020F0502020204030204" pitchFamily="34" charset="0"/>
              </a:rPr>
              <a:t>being</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5" dirty="0">
                <a:latin typeface="Calibri" panose="020F0502020204030204" pitchFamily="34" charset="0"/>
                <a:ea typeface="Calibri" panose="020F0502020204030204" pitchFamily="34" charset="0"/>
                <a:cs typeface="Calibri" panose="020F0502020204030204" pitchFamily="34" charset="0"/>
              </a:rPr>
              <a:t>posted</a:t>
            </a:r>
            <a:r>
              <a:rPr sz="3400" spc="-95" dirty="0">
                <a:latin typeface="Calibri" panose="020F0502020204030204" pitchFamily="34" charset="0"/>
                <a:ea typeface="Calibri" panose="020F0502020204030204" pitchFamily="34" charset="0"/>
                <a:cs typeface="Calibri" panose="020F0502020204030204" pitchFamily="34" charset="0"/>
              </a:rPr>
              <a:t> </a:t>
            </a:r>
            <a:r>
              <a:rPr sz="3400" spc="-25" dirty="0">
                <a:latin typeface="Calibri" panose="020F0502020204030204" pitchFamily="34" charset="0"/>
                <a:ea typeface="Calibri" panose="020F0502020204030204" pitchFamily="34" charset="0"/>
                <a:cs typeface="Calibri" panose="020F0502020204030204" pitchFamily="34" charset="0"/>
              </a:rPr>
              <a:t>on</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20" dirty="0">
                <a:latin typeface="Calibri" panose="020F0502020204030204" pitchFamily="34" charset="0"/>
                <a:ea typeface="Calibri" panose="020F0502020204030204" pitchFamily="34" charset="0"/>
                <a:cs typeface="Calibri" panose="020F0502020204030204" pitchFamily="34" charset="0"/>
              </a:rPr>
              <a:t>social</a:t>
            </a:r>
            <a:r>
              <a:rPr sz="3400" spc="-95" dirty="0">
                <a:latin typeface="Calibri" panose="020F0502020204030204" pitchFamily="34" charset="0"/>
                <a:ea typeface="Calibri" panose="020F0502020204030204" pitchFamily="34" charset="0"/>
                <a:cs typeface="Calibri" panose="020F0502020204030204" pitchFamily="34" charset="0"/>
              </a:rPr>
              <a:t> </a:t>
            </a:r>
            <a:r>
              <a:rPr sz="3400" spc="-85" dirty="0">
                <a:latin typeface="Calibri" panose="020F0502020204030204" pitchFamily="34" charset="0"/>
                <a:ea typeface="Calibri" panose="020F0502020204030204" pitchFamily="34" charset="0"/>
                <a:cs typeface="Calibri" panose="020F0502020204030204" pitchFamily="34" charset="0"/>
              </a:rPr>
              <a:t>media.</a:t>
            </a:r>
            <a:endParaRPr sz="3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Clr>
                <a:srgbClr val="FEE600"/>
              </a:buClr>
              <a:buFont typeface="Wingdings" panose="05000000000000000000" pitchFamily="2" charset="2"/>
              <a:buChar char="§"/>
            </a:pPr>
            <a:endParaRPr sz="3500" dirty="0">
              <a:latin typeface="Calibri" panose="020F0502020204030204" pitchFamily="34" charset="0"/>
              <a:ea typeface="Calibri" panose="020F0502020204030204" pitchFamily="34" charset="0"/>
              <a:cs typeface="Calibri" panose="020F0502020204030204" pitchFamily="34" charset="0"/>
            </a:endParaRPr>
          </a:p>
          <a:p>
            <a:pPr marL="469900" marR="5080" indent="-457200" algn="just">
              <a:lnSpc>
                <a:spcPts val="4060"/>
              </a:lnSpc>
              <a:buFont typeface="Wingdings" panose="05000000000000000000" pitchFamily="2" charset="2"/>
              <a:buChar char="§"/>
              <a:tabLst>
                <a:tab pos="443865" algn="l"/>
              </a:tabLst>
            </a:pPr>
            <a:r>
              <a:rPr sz="3400" spc="-130" dirty="0">
                <a:latin typeface="Calibri" panose="020F0502020204030204" pitchFamily="34" charset="0"/>
                <a:ea typeface="Calibri" panose="020F0502020204030204" pitchFamily="34" charset="0"/>
                <a:cs typeface="Calibri" panose="020F0502020204030204" pitchFamily="34" charset="0"/>
              </a:rPr>
              <a:t>All</a:t>
            </a:r>
            <a:r>
              <a:rPr sz="3400" spc="-125" dirty="0">
                <a:latin typeface="Calibri" panose="020F0502020204030204" pitchFamily="34" charset="0"/>
                <a:ea typeface="Calibri" panose="020F0502020204030204" pitchFamily="34" charset="0"/>
                <a:cs typeface="Calibri" panose="020F0502020204030204" pitchFamily="34" charset="0"/>
              </a:rPr>
              <a:t> </a:t>
            </a:r>
            <a:r>
              <a:rPr sz="3400" dirty="0">
                <a:latin typeface="Calibri" panose="020F0502020204030204" pitchFamily="34" charset="0"/>
                <a:ea typeface="Calibri" panose="020F0502020204030204" pitchFamily="34" charset="0"/>
                <a:cs typeface="Calibri" panose="020F0502020204030204" pitchFamily="34" charset="0"/>
              </a:rPr>
              <a:t>candidates</a:t>
            </a:r>
            <a:r>
              <a:rPr sz="3400" spc="5" dirty="0">
                <a:latin typeface="Calibri" panose="020F0502020204030204" pitchFamily="34" charset="0"/>
                <a:ea typeface="Calibri" panose="020F0502020204030204" pitchFamily="34" charset="0"/>
                <a:cs typeface="Calibri" panose="020F0502020204030204" pitchFamily="34" charset="0"/>
              </a:rPr>
              <a:t> </a:t>
            </a:r>
            <a:r>
              <a:rPr sz="3400" spc="-10" dirty="0">
                <a:latin typeface="Calibri" panose="020F0502020204030204" pitchFamily="34" charset="0"/>
                <a:ea typeface="Calibri" panose="020F0502020204030204" pitchFamily="34" charset="0"/>
                <a:cs typeface="Calibri" panose="020F0502020204030204" pitchFamily="34" charset="0"/>
              </a:rPr>
              <a:t>need</a:t>
            </a:r>
            <a:r>
              <a:rPr sz="3400" spc="-5" dirty="0">
                <a:latin typeface="Calibri" panose="020F0502020204030204" pitchFamily="34" charset="0"/>
                <a:ea typeface="Calibri" panose="020F0502020204030204" pitchFamily="34" charset="0"/>
                <a:cs typeface="Calibri" panose="020F0502020204030204" pitchFamily="34" charset="0"/>
              </a:rPr>
              <a:t> </a:t>
            </a:r>
            <a:r>
              <a:rPr sz="3400" spc="-80" dirty="0">
                <a:latin typeface="Calibri" panose="020F0502020204030204" pitchFamily="34" charset="0"/>
                <a:ea typeface="Calibri" panose="020F0502020204030204" pitchFamily="34" charset="0"/>
                <a:cs typeface="Calibri" panose="020F0502020204030204" pitchFamily="34" charset="0"/>
              </a:rPr>
              <a:t>to</a:t>
            </a:r>
            <a:r>
              <a:rPr sz="3400" spc="-75" dirty="0">
                <a:latin typeface="Calibri" panose="020F0502020204030204" pitchFamily="34" charset="0"/>
                <a:ea typeface="Calibri" panose="020F0502020204030204" pitchFamily="34" charset="0"/>
                <a:cs typeface="Calibri" panose="020F0502020204030204" pitchFamily="34" charset="0"/>
              </a:rPr>
              <a:t> </a:t>
            </a:r>
            <a:r>
              <a:rPr sz="3400" spc="-55" dirty="0">
                <a:latin typeface="Calibri" panose="020F0502020204030204" pitchFamily="34" charset="0"/>
                <a:ea typeface="Calibri" panose="020F0502020204030204" pitchFamily="34" charset="0"/>
                <a:cs typeface="Calibri" panose="020F0502020204030204" pitchFamily="34" charset="0"/>
              </a:rPr>
              <a:t>incorporate</a:t>
            </a:r>
            <a:r>
              <a:rPr sz="3400" spc="-50" dirty="0">
                <a:latin typeface="Calibri" panose="020F0502020204030204" pitchFamily="34" charset="0"/>
                <a:ea typeface="Calibri" panose="020F0502020204030204" pitchFamily="34" charset="0"/>
                <a:cs typeface="Calibri" panose="020F0502020204030204" pitchFamily="34" charset="0"/>
              </a:rPr>
              <a:t> </a:t>
            </a:r>
            <a:r>
              <a:rPr sz="3400" spc="65" dirty="0">
                <a:latin typeface="Calibri" panose="020F0502020204030204" pitchFamily="34" charset="0"/>
                <a:ea typeface="Calibri" panose="020F0502020204030204" pitchFamily="34" charset="0"/>
                <a:cs typeface="Calibri" panose="020F0502020204030204" pitchFamily="34" charset="0"/>
              </a:rPr>
              <a:t>expenditure </a:t>
            </a:r>
            <a:r>
              <a:rPr sz="3400" spc="-15" dirty="0">
                <a:latin typeface="Calibri" panose="020F0502020204030204" pitchFamily="34" charset="0"/>
                <a:ea typeface="Calibri" panose="020F0502020204030204" pitchFamily="34" charset="0"/>
                <a:cs typeface="Calibri" panose="020F0502020204030204" pitchFamily="34" charset="0"/>
              </a:rPr>
              <a:t>of</a:t>
            </a:r>
            <a:r>
              <a:rPr sz="3400" spc="-10" dirty="0">
                <a:latin typeface="Calibri" panose="020F0502020204030204" pitchFamily="34" charset="0"/>
                <a:ea typeface="Calibri" panose="020F0502020204030204" pitchFamily="34" charset="0"/>
                <a:cs typeface="Calibri" panose="020F0502020204030204" pitchFamily="34" charset="0"/>
              </a:rPr>
              <a:t> </a:t>
            </a:r>
            <a:r>
              <a:rPr sz="3400" spc="-20" dirty="0">
                <a:latin typeface="Calibri" panose="020F0502020204030204" pitchFamily="34" charset="0"/>
                <a:ea typeface="Calibri" panose="020F0502020204030204" pitchFamily="34" charset="0"/>
                <a:cs typeface="Calibri" panose="020F0502020204030204" pitchFamily="34" charset="0"/>
              </a:rPr>
              <a:t>social</a:t>
            </a:r>
            <a:r>
              <a:rPr sz="3400" spc="-15" dirty="0">
                <a:latin typeface="Calibri" panose="020F0502020204030204" pitchFamily="34" charset="0"/>
                <a:ea typeface="Calibri" panose="020F0502020204030204" pitchFamily="34" charset="0"/>
                <a:cs typeface="Calibri" panose="020F0502020204030204" pitchFamily="34" charset="0"/>
              </a:rPr>
              <a:t> </a:t>
            </a:r>
            <a:r>
              <a:rPr sz="3400" spc="-35" dirty="0">
                <a:latin typeface="Calibri" panose="020F0502020204030204" pitchFamily="34" charset="0"/>
                <a:ea typeface="Calibri" panose="020F0502020204030204" pitchFamily="34" charset="0"/>
                <a:cs typeface="Calibri" panose="020F0502020204030204" pitchFamily="34" charset="0"/>
              </a:rPr>
              <a:t>media</a:t>
            </a:r>
            <a:r>
              <a:rPr sz="3400" spc="-30" dirty="0">
                <a:latin typeface="Calibri" panose="020F0502020204030204" pitchFamily="34" charset="0"/>
                <a:ea typeface="Calibri" panose="020F0502020204030204" pitchFamily="34" charset="0"/>
                <a:cs typeface="Calibri" panose="020F0502020204030204" pitchFamily="34" charset="0"/>
              </a:rPr>
              <a:t> </a:t>
            </a:r>
            <a:r>
              <a:rPr sz="3400" spc="20" dirty="0">
                <a:latin typeface="Calibri" panose="020F0502020204030204" pitchFamily="34" charset="0"/>
                <a:ea typeface="Calibri" panose="020F0502020204030204" pitchFamily="34" charset="0"/>
                <a:cs typeface="Calibri" panose="020F0502020204030204" pitchFamily="34" charset="0"/>
              </a:rPr>
              <a:t>campaigning </a:t>
            </a:r>
            <a:r>
              <a:rPr sz="3400" spc="25" dirty="0">
                <a:latin typeface="Calibri" panose="020F0502020204030204" pitchFamily="34" charset="0"/>
                <a:ea typeface="Calibri" panose="020F0502020204030204" pitchFamily="34" charset="0"/>
                <a:cs typeface="Calibri" panose="020F0502020204030204" pitchFamily="34" charset="0"/>
              </a:rPr>
              <a:t> </a:t>
            </a:r>
            <a:r>
              <a:rPr sz="3400" spc="-60" dirty="0">
                <a:latin typeface="Calibri" panose="020F0502020204030204" pitchFamily="34" charset="0"/>
                <a:ea typeface="Calibri" panose="020F0502020204030204" pitchFamily="34" charset="0"/>
                <a:cs typeface="Calibri" panose="020F0502020204030204" pitchFamily="34" charset="0"/>
              </a:rPr>
              <a:t>including </a:t>
            </a:r>
            <a:r>
              <a:rPr sz="3400" spc="-85" dirty="0">
                <a:latin typeface="Calibri" panose="020F0502020204030204" pitchFamily="34" charset="0"/>
                <a:ea typeface="Calibri" panose="020F0502020204030204" pitchFamily="34" charset="0"/>
                <a:cs typeface="Calibri" panose="020F0502020204030204" pitchFamily="34" charset="0"/>
              </a:rPr>
              <a:t>expenditure </a:t>
            </a:r>
            <a:r>
              <a:rPr sz="3400" spc="-25" dirty="0">
                <a:latin typeface="Calibri" panose="020F0502020204030204" pitchFamily="34" charset="0"/>
                <a:ea typeface="Calibri" panose="020F0502020204030204" pitchFamily="34" charset="0"/>
                <a:cs typeface="Calibri" panose="020F0502020204030204" pitchFamily="34" charset="0"/>
              </a:rPr>
              <a:t>on </a:t>
            </a:r>
            <a:r>
              <a:rPr sz="3400" spc="-80" dirty="0">
                <a:latin typeface="Calibri" panose="020F0502020204030204" pitchFamily="34" charset="0"/>
                <a:ea typeface="Calibri" panose="020F0502020204030204" pitchFamily="34" charset="0"/>
                <a:cs typeface="Calibri" panose="020F0502020204030204" pitchFamily="34" charset="0"/>
              </a:rPr>
              <a:t>political </a:t>
            </a:r>
            <a:r>
              <a:rPr sz="3400" spc="-110" dirty="0">
                <a:latin typeface="Calibri" panose="020F0502020204030204" pitchFamily="34" charset="0"/>
                <a:ea typeface="Calibri" panose="020F0502020204030204" pitchFamily="34" charset="0"/>
                <a:cs typeface="Calibri" panose="020F0502020204030204" pitchFamily="34" charset="0"/>
              </a:rPr>
              <a:t>advertisements,</a:t>
            </a:r>
            <a:r>
              <a:rPr sz="3400" spc="-105" dirty="0">
                <a:latin typeface="Calibri" panose="020F0502020204030204" pitchFamily="34" charset="0"/>
                <a:ea typeface="Calibri" panose="020F0502020204030204" pitchFamily="34" charset="0"/>
                <a:cs typeface="Calibri" panose="020F0502020204030204" pitchFamily="34" charset="0"/>
              </a:rPr>
              <a:t> </a:t>
            </a:r>
            <a:r>
              <a:rPr sz="3400" spc="-15" dirty="0">
                <a:latin typeface="Calibri" panose="020F0502020204030204" pitchFamily="34" charset="0"/>
                <a:ea typeface="Calibri" panose="020F0502020204030204" pitchFamily="34" charset="0"/>
                <a:cs typeface="Calibri" panose="020F0502020204030204" pitchFamily="34" charset="0"/>
              </a:rPr>
              <a:t>cost of </a:t>
            </a:r>
            <a:r>
              <a:rPr sz="3400" spc="-70" dirty="0">
                <a:latin typeface="Calibri" panose="020F0502020204030204" pitchFamily="34" charset="0"/>
                <a:ea typeface="Calibri" panose="020F0502020204030204" pitchFamily="34" charset="0"/>
                <a:cs typeface="Calibri" panose="020F0502020204030204" pitchFamily="34" charset="0"/>
              </a:rPr>
              <a:t>maintaining </a:t>
            </a:r>
            <a:r>
              <a:rPr sz="3400" spc="-110" dirty="0">
                <a:latin typeface="Calibri" panose="020F0502020204030204" pitchFamily="34" charset="0"/>
                <a:ea typeface="Calibri" panose="020F0502020204030204" pitchFamily="34" charset="0"/>
                <a:cs typeface="Calibri" panose="020F0502020204030204" pitchFamily="34" charset="0"/>
              </a:rPr>
              <a:t>the</a:t>
            </a:r>
            <a:r>
              <a:rPr sz="3400" spc="-105" dirty="0">
                <a:latin typeface="Calibri" panose="020F0502020204030204" pitchFamily="34" charset="0"/>
                <a:ea typeface="Calibri" panose="020F0502020204030204" pitchFamily="34" charset="0"/>
                <a:cs typeface="Calibri" panose="020F0502020204030204" pitchFamily="34" charset="0"/>
              </a:rPr>
              <a:t> </a:t>
            </a:r>
            <a:r>
              <a:rPr sz="3400" spc="-55" dirty="0">
                <a:latin typeface="Calibri" panose="020F0502020204030204" pitchFamily="34" charset="0"/>
                <a:ea typeface="Calibri" panose="020F0502020204030204" pitchFamily="34" charset="0"/>
                <a:cs typeface="Calibri" panose="020F0502020204030204" pitchFamily="34" charset="0"/>
              </a:rPr>
              <a:t>accounts, </a:t>
            </a:r>
            <a:r>
              <a:rPr sz="3400" spc="-50" dirty="0">
                <a:latin typeface="Calibri" panose="020F0502020204030204" pitchFamily="34" charset="0"/>
                <a:ea typeface="Calibri" panose="020F0502020204030204" pitchFamily="34" charset="0"/>
                <a:cs typeface="Calibri" panose="020F0502020204030204" pitchFamily="34" charset="0"/>
              </a:rPr>
              <a:t> </a:t>
            </a:r>
            <a:r>
              <a:rPr sz="3400" spc="-30" dirty="0">
                <a:latin typeface="Calibri" panose="020F0502020204030204" pitchFamily="34" charset="0"/>
                <a:ea typeface="Calibri" panose="020F0502020204030204" pitchFamily="34" charset="0"/>
                <a:cs typeface="Calibri" panose="020F0502020204030204" pitchFamily="34" charset="0"/>
              </a:rPr>
              <a:t>developing </a:t>
            </a:r>
            <a:r>
              <a:rPr sz="3400" spc="-75" dirty="0">
                <a:latin typeface="Calibri" panose="020F0502020204030204" pitchFamily="34" charset="0"/>
                <a:ea typeface="Calibri" panose="020F0502020204030204" pitchFamily="34" charset="0"/>
                <a:cs typeface="Calibri" panose="020F0502020204030204" pitchFamily="34" charset="0"/>
              </a:rPr>
              <a:t>content </a:t>
            </a:r>
            <a:r>
              <a:rPr sz="3400" spc="35" dirty="0">
                <a:latin typeface="Calibri" panose="020F0502020204030204" pitchFamily="34" charset="0"/>
                <a:ea typeface="Calibri" panose="020F0502020204030204" pitchFamily="34" charset="0"/>
                <a:cs typeface="Calibri" panose="020F0502020204030204" pitchFamily="34" charset="0"/>
              </a:rPr>
              <a:t>and </a:t>
            </a:r>
            <a:r>
              <a:rPr sz="3400" spc="-45" dirty="0">
                <a:latin typeface="Calibri" panose="020F0502020204030204" pitchFamily="34" charset="0"/>
                <a:ea typeface="Calibri" panose="020F0502020204030204" pitchFamily="34" charset="0"/>
                <a:cs typeface="Calibri" panose="020F0502020204030204" pitchFamily="34" charset="0"/>
              </a:rPr>
              <a:t>salaries </a:t>
            </a:r>
            <a:r>
              <a:rPr sz="3400" spc="-15" dirty="0">
                <a:latin typeface="Calibri" panose="020F0502020204030204" pitchFamily="34" charset="0"/>
                <a:ea typeface="Calibri" panose="020F0502020204030204" pitchFamily="34" charset="0"/>
                <a:cs typeface="Calibri" panose="020F0502020204030204" pitchFamily="34" charset="0"/>
              </a:rPr>
              <a:t>of </a:t>
            </a:r>
            <a:r>
              <a:rPr sz="3400" spc="-110" dirty="0">
                <a:latin typeface="Calibri" panose="020F0502020204030204" pitchFamily="34" charset="0"/>
                <a:ea typeface="Calibri" panose="020F0502020204030204" pitchFamily="34" charset="0"/>
                <a:cs typeface="Calibri" panose="020F0502020204030204" pitchFamily="34" charset="0"/>
              </a:rPr>
              <a:t>the </a:t>
            </a:r>
            <a:r>
              <a:rPr sz="3400" spc="-60" dirty="0">
                <a:latin typeface="Calibri" panose="020F0502020204030204" pitchFamily="34" charset="0"/>
                <a:ea typeface="Calibri" panose="020F0502020204030204" pitchFamily="34" charset="0"/>
                <a:cs typeface="Calibri" panose="020F0502020204030204" pitchFamily="34" charset="0"/>
              </a:rPr>
              <a:t>employees </a:t>
            </a:r>
            <a:r>
              <a:rPr sz="3400" spc="-35" dirty="0">
                <a:latin typeface="Calibri" panose="020F0502020204030204" pitchFamily="34" charset="0"/>
                <a:ea typeface="Calibri" panose="020F0502020204030204" pitchFamily="34" charset="0"/>
                <a:cs typeface="Calibri" panose="020F0502020204030204" pitchFamily="34" charset="0"/>
              </a:rPr>
              <a:t>who </a:t>
            </a:r>
            <a:r>
              <a:rPr sz="3400" spc="45" dirty="0">
                <a:latin typeface="Calibri" panose="020F0502020204030204" pitchFamily="34" charset="0"/>
                <a:ea typeface="Calibri" panose="020F0502020204030204" pitchFamily="34" charset="0"/>
                <a:cs typeface="Calibri" panose="020F0502020204030204" pitchFamily="34" charset="0"/>
              </a:rPr>
              <a:t>manage </a:t>
            </a:r>
            <a:r>
              <a:rPr sz="3400" spc="-110" dirty="0">
                <a:latin typeface="Calibri" panose="020F0502020204030204" pitchFamily="34" charset="0"/>
                <a:ea typeface="Calibri" panose="020F0502020204030204" pitchFamily="34" charset="0"/>
                <a:cs typeface="Calibri" panose="020F0502020204030204" pitchFamily="34" charset="0"/>
              </a:rPr>
              <a:t>the </a:t>
            </a:r>
            <a:r>
              <a:rPr sz="3400" spc="-5" dirty="0">
                <a:latin typeface="Calibri" panose="020F0502020204030204" pitchFamily="34" charset="0"/>
                <a:ea typeface="Calibri" panose="020F0502020204030204" pitchFamily="34" charset="0"/>
                <a:cs typeface="Calibri" panose="020F0502020204030204" pitchFamily="34" charset="0"/>
              </a:rPr>
              <a:t>accounts </a:t>
            </a:r>
            <a:r>
              <a:rPr sz="3400" spc="-150" dirty="0">
                <a:latin typeface="Calibri" panose="020F0502020204030204" pitchFamily="34" charset="0"/>
                <a:ea typeface="Calibri" panose="020F0502020204030204" pitchFamily="34" charset="0"/>
                <a:cs typeface="Calibri" panose="020F0502020204030204" pitchFamily="34" charset="0"/>
              </a:rPr>
              <a:t>in </a:t>
            </a:r>
            <a:r>
              <a:rPr sz="3400" spc="-110" dirty="0">
                <a:latin typeface="Calibri" panose="020F0502020204030204" pitchFamily="34" charset="0"/>
                <a:ea typeface="Calibri" panose="020F0502020204030204" pitchFamily="34" charset="0"/>
                <a:cs typeface="Calibri" panose="020F0502020204030204" pitchFamily="34" charset="0"/>
              </a:rPr>
              <a:t>the </a:t>
            </a:r>
            <a:r>
              <a:rPr sz="3400" spc="-105" dirty="0">
                <a:latin typeface="Calibri" panose="020F0502020204030204" pitchFamily="34" charset="0"/>
                <a:ea typeface="Calibri" panose="020F0502020204030204" pitchFamily="34" charset="0"/>
                <a:cs typeface="Calibri" panose="020F0502020204030204" pitchFamily="34" charset="0"/>
              </a:rPr>
              <a:t> </a:t>
            </a:r>
            <a:r>
              <a:rPr sz="3400" spc="-75" dirty="0">
                <a:latin typeface="Calibri" panose="020F0502020204030204" pitchFamily="34" charset="0"/>
                <a:ea typeface="Calibri" panose="020F0502020204030204" pitchFamily="34" charset="0"/>
                <a:cs typeface="Calibri" panose="020F0502020204030204" pitchFamily="34" charset="0"/>
              </a:rPr>
              <a:t>election</a:t>
            </a:r>
            <a:r>
              <a:rPr sz="3400" spc="-105" dirty="0">
                <a:latin typeface="Calibri" panose="020F0502020204030204" pitchFamily="34" charset="0"/>
                <a:ea typeface="Calibri" panose="020F0502020204030204" pitchFamily="34" charset="0"/>
                <a:cs typeface="Calibri" panose="020F0502020204030204" pitchFamily="34" charset="0"/>
              </a:rPr>
              <a:t> </a:t>
            </a:r>
            <a:r>
              <a:rPr sz="3400" spc="-85" dirty="0">
                <a:latin typeface="Calibri" panose="020F0502020204030204" pitchFamily="34" charset="0"/>
                <a:ea typeface="Calibri" panose="020F0502020204030204" pitchFamily="34" charset="0"/>
                <a:cs typeface="Calibri" panose="020F0502020204030204" pitchFamily="34" charset="0"/>
              </a:rPr>
              <a:t>expenditure</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5" dirty="0">
                <a:latin typeface="Calibri" panose="020F0502020204030204" pitchFamily="34" charset="0"/>
                <a:ea typeface="Calibri" panose="020F0502020204030204" pitchFamily="34" charset="0"/>
                <a:cs typeface="Calibri" panose="020F0502020204030204" pitchFamily="34" charset="0"/>
              </a:rPr>
              <a:t>account</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15" dirty="0">
                <a:latin typeface="Calibri" panose="020F0502020204030204" pitchFamily="34" charset="0"/>
                <a:ea typeface="Calibri" panose="020F0502020204030204" pitchFamily="34" charset="0"/>
                <a:cs typeface="Calibri" panose="020F0502020204030204" pitchFamily="34" charset="0"/>
              </a:rPr>
              <a:t>of</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110" dirty="0">
                <a:latin typeface="Calibri" panose="020F0502020204030204" pitchFamily="34" charset="0"/>
                <a:ea typeface="Calibri" panose="020F0502020204030204" pitchFamily="34" charset="0"/>
                <a:cs typeface="Calibri" panose="020F0502020204030204" pitchFamily="34" charset="0"/>
              </a:rPr>
              <a:t>the</a:t>
            </a:r>
            <a:r>
              <a:rPr sz="3400" spc="-100" dirty="0">
                <a:latin typeface="Calibri" panose="020F0502020204030204" pitchFamily="34" charset="0"/>
                <a:ea typeface="Calibri" panose="020F0502020204030204" pitchFamily="34" charset="0"/>
                <a:cs typeface="Calibri" panose="020F0502020204030204" pitchFamily="34" charset="0"/>
              </a:rPr>
              <a:t> </a:t>
            </a:r>
            <a:r>
              <a:rPr sz="3400" spc="-30" dirty="0">
                <a:latin typeface="Calibri" panose="020F0502020204030204" pitchFamily="34" charset="0"/>
                <a:ea typeface="Calibri" panose="020F0502020204030204" pitchFamily="34" charset="0"/>
                <a:cs typeface="Calibri" panose="020F0502020204030204" pitchFamily="34" charset="0"/>
              </a:rPr>
              <a:t>candidate.</a:t>
            </a:r>
            <a:endParaRPr sz="3400" dirty="0">
              <a:latin typeface="Calibri" panose="020F0502020204030204" pitchFamily="34" charset="0"/>
              <a:ea typeface="Calibri" panose="020F0502020204030204" pitchFamily="34" charset="0"/>
              <a:cs typeface="Calibri" panose="020F0502020204030204" pitchFamily="34" charset="0"/>
            </a:endParaRPr>
          </a:p>
        </p:txBody>
      </p:sp>
      <p:sp>
        <p:nvSpPr>
          <p:cNvPr id="6" name="object 6"/>
          <p:cNvSpPr txBox="1">
            <a:spLocks noGrp="1"/>
          </p:cNvSpPr>
          <p:nvPr>
            <p:ph type="title"/>
          </p:nvPr>
        </p:nvSpPr>
        <p:spPr>
          <a:xfrm>
            <a:off x="0" y="876300"/>
            <a:ext cx="18288000" cy="802143"/>
          </a:xfrm>
          <a:prstGeom prst="rect">
            <a:avLst/>
          </a:prstGeom>
        </p:spPr>
        <p:txBody>
          <a:bodyPr vert="horz" wrap="square" lIns="0" tIns="146685" rIns="0" bIns="0" rtlCol="0">
            <a:spAutoFit/>
          </a:bodyPr>
          <a:lstStyle/>
          <a:p>
            <a:pPr marL="12700" marR="5080">
              <a:lnSpc>
                <a:spcPts val="5050"/>
              </a:lnSpc>
              <a:spcBef>
                <a:spcPts val="1155"/>
              </a:spcBef>
            </a:pPr>
            <a:r>
              <a:rPr sz="4400" kern="1200" spc="-100" dirty="0">
                <a:latin typeface="Calibri" panose="020F0502020204030204" pitchFamily="34" charset="0"/>
                <a:ea typeface="Calibri" panose="020F0502020204030204" pitchFamily="34" charset="0"/>
                <a:cs typeface="Calibri" panose="020F0502020204030204" pitchFamily="34" charset="0"/>
              </a:rPr>
              <a:t>Usage of Social </a:t>
            </a:r>
            <a:r>
              <a:rPr lang="en-IN" sz="4400" kern="1200" spc="-100" dirty="0">
                <a:latin typeface="Calibri" panose="020F0502020204030204" pitchFamily="34" charset="0"/>
                <a:ea typeface="Calibri" panose="020F0502020204030204" pitchFamily="34" charset="0"/>
                <a:cs typeface="Calibri" panose="020F0502020204030204" pitchFamily="34" charset="0"/>
              </a:rPr>
              <a:t>Media </a:t>
            </a:r>
            <a:r>
              <a:rPr sz="4400" kern="1200" spc="-100" dirty="0">
                <a:latin typeface="Calibri" panose="020F0502020204030204" pitchFamily="34" charset="0"/>
                <a:ea typeface="Calibri" panose="020F0502020204030204" pitchFamily="34" charset="0"/>
                <a:cs typeface="Calibri" panose="020F0502020204030204" pitchFamily="34" charset="0"/>
              </a:rPr>
              <a:t>during elections  </a:t>
            </a:r>
            <a:r>
              <a:rPr lang="en-GB" sz="4400" kern="1200" spc="-100" dirty="0" smtClean="0">
                <a:latin typeface="Calibri" panose="020F0502020204030204" pitchFamily="34" charset="0"/>
                <a:ea typeface="Calibri" panose="020F0502020204030204" pitchFamily="34" charset="0"/>
                <a:cs typeface="Calibri" panose="020F0502020204030204" pitchFamily="34" charset="0"/>
              </a:rPr>
              <a:t>- </a:t>
            </a:r>
            <a:r>
              <a:rPr sz="4400" kern="1200" spc="-100" dirty="0" smtClean="0">
                <a:latin typeface="Calibri" panose="020F0502020204030204" pitchFamily="34" charset="0"/>
                <a:ea typeface="Calibri" panose="020F0502020204030204" pitchFamily="34" charset="0"/>
                <a:cs typeface="Calibri" panose="020F0502020204030204" pitchFamily="34" charset="0"/>
              </a:rPr>
              <a:t>candidates </a:t>
            </a:r>
            <a:r>
              <a:rPr sz="4400" kern="1200" spc="-100" dirty="0">
                <a:latin typeface="Calibri" panose="020F0502020204030204" pitchFamily="34" charset="0"/>
                <a:ea typeface="Calibri" panose="020F0502020204030204" pitchFamily="34" charset="0"/>
                <a:cs typeface="Calibri" panose="020F0502020204030204" pitchFamily="34" charset="0"/>
              </a:rPr>
              <a:t>and election </a:t>
            </a:r>
            <a:r>
              <a:rPr sz="4400" kern="1200" spc="-100" dirty="0" smtClean="0">
                <a:latin typeface="Calibri" panose="020F0502020204030204" pitchFamily="34" charset="0"/>
                <a:ea typeface="Calibri" panose="020F0502020204030204" pitchFamily="34" charset="0"/>
                <a:cs typeface="Calibri" panose="020F0502020204030204" pitchFamily="34" charset="0"/>
              </a:rPr>
              <a:t>campaigning</a:t>
            </a:r>
            <a:endParaRPr sz="4400" kern="1200" spc="-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780418" y="2705100"/>
            <a:ext cx="16645890" cy="3755515"/>
          </a:xfrm>
          <a:prstGeom prst="rect">
            <a:avLst/>
          </a:prstGeom>
          <a:effectLst/>
        </p:spPr>
        <p:txBody>
          <a:bodyPr vert="horz" wrap="square" lIns="0" tIns="36195" rIns="0" bIns="0" rtlCol="0">
            <a:spAutoFit/>
          </a:bodyPr>
          <a:lstStyle/>
          <a:p>
            <a:pPr marL="469900" marR="8255" indent="-457200" algn="just">
              <a:lnSpc>
                <a:spcPts val="4060"/>
              </a:lnSpc>
              <a:spcBef>
                <a:spcPts val="285"/>
              </a:spcBef>
              <a:buFont typeface="Wingdings" panose="05000000000000000000" pitchFamily="2" charset="2"/>
              <a:buChar char="§"/>
              <a:tabLst>
                <a:tab pos="436880" algn="l"/>
              </a:tabLst>
            </a:pPr>
            <a:r>
              <a:rPr lang="en-GB" sz="3400" dirty="0" smtClean="0">
                <a:latin typeface="Calibri" panose="020F0502020204030204" pitchFamily="34" charset="0"/>
                <a:ea typeface="Calibri" panose="020F0502020204030204" pitchFamily="34" charset="0"/>
                <a:cs typeface="Calibri" panose="020F0502020204030204" pitchFamily="34" charset="0"/>
              </a:rPr>
              <a:t>Model </a:t>
            </a:r>
            <a:r>
              <a:rPr lang="en-GB" sz="3400" dirty="0">
                <a:latin typeface="Calibri" panose="020F0502020204030204" pitchFamily="34" charset="0"/>
                <a:ea typeface="Calibri" panose="020F0502020204030204" pitchFamily="34" charset="0"/>
                <a:cs typeface="Calibri" panose="020F0502020204030204" pitchFamily="34" charset="0"/>
              </a:rPr>
              <a:t>Code of </a:t>
            </a:r>
            <a:r>
              <a:rPr lang="en-GB" sz="3400" dirty="0" smtClean="0">
                <a:latin typeface="Calibri" panose="020F0502020204030204" pitchFamily="34" charset="0"/>
                <a:ea typeface="Calibri" panose="020F0502020204030204" pitchFamily="34" charset="0"/>
                <a:cs typeface="Calibri" panose="020F0502020204030204" pitchFamily="34" charset="0"/>
              </a:rPr>
              <a:t>Conduct (MCC) </a:t>
            </a:r>
            <a:r>
              <a:rPr lang="en-GB" sz="3400" dirty="0">
                <a:latin typeface="Calibri" panose="020F0502020204030204" pitchFamily="34" charset="0"/>
                <a:ea typeface="Calibri" panose="020F0502020204030204" pitchFamily="34" charset="0"/>
                <a:cs typeface="Calibri" panose="020F0502020204030204" pitchFamily="34" charset="0"/>
              </a:rPr>
              <a:t>for political parties and candidates shall be applicable  on the content posted on the internet, including social media websites by candidates  and political </a:t>
            </a:r>
            <a:r>
              <a:rPr lang="en-GB" sz="3400" dirty="0" smtClean="0">
                <a:latin typeface="Calibri" panose="020F0502020204030204" pitchFamily="34" charset="0"/>
                <a:ea typeface="Calibri" panose="020F0502020204030204" pitchFamily="34" charset="0"/>
                <a:cs typeface="Calibri" panose="020F0502020204030204" pitchFamily="34" charset="0"/>
              </a:rPr>
              <a:t>parties.</a:t>
            </a:r>
          </a:p>
          <a:p>
            <a:pPr marL="469900" marR="8255" indent="-457200" algn="just">
              <a:lnSpc>
                <a:spcPts val="4060"/>
              </a:lnSpc>
              <a:spcBef>
                <a:spcPts val="285"/>
              </a:spcBef>
              <a:buFont typeface="Wingdings" panose="05000000000000000000" pitchFamily="2" charset="2"/>
              <a:buChar char="§"/>
              <a:tabLst>
                <a:tab pos="436880" algn="l"/>
              </a:tabLst>
            </a:pPr>
            <a:r>
              <a:rPr lang="en-GB" sz="3400" dirty="0" smtClean="0">
                <a:latin typeface="Calibri" panose="020F0502020204030204" pitchFamily="34" charset="0"/>
                <a:ea typeface="Calibri" panose="020F0502020204030204" pitchFamily="34" charset="0"/>
                <a:cs typeface="Calibri" panose="020F0502020204030204" pitchFamily="34" charset="0"/>
              </a:rPr>
              <a:t>Any </a:t>
            </a:r>
            <a:r>
              <a:rPr lang="en-GB" sz="3400" dirty="0">
                <a:latin typeface="Calibri" panose="020F0502020204030204" pitchFamily="34" charset="0"/>
                <a:ea typeface="Calibri" panose="020F0502020204030204" pitchFamily="34" charset="0"/>
                <a:cs typeface="Calibri" panose="020F0502020204030204" pitchFamily="34" charset="0"/>
              </a:rPr>
              <a:t>political content in the form of messages/comments/photos/videos uploaded  on ‘blogs/self accounts’/websites/social media platforms will not be treated as  political advertisement. Even if the same is posted/uploaded by political  parties/candidates, it would not be treated as political advertisement.</a:t>
            </a:r>
          </a:p>
        </p:txBody>
      </p:sp>
      <p:sp>
        <p:nvSpPr>
          <p:cNvPr id="6" name="object 6"/>
          <p:cNvSpPr txBox="1">
            <a:spLocks noGrp="1"/>
          </p:cNvSpPr>
          <p:nvPr>
            <p:ph type="title"/>
          </p:nvPr>
        </p:nvSpPr>
        <p:spPr>
          <a:xfrm>
            <a:off x="0" y="876300"/>
            <a:ext cx="18287999" cy="780855"/>
          </a:xfrm>
          <a:prstGeom prst="rect">
            <a:avLst/>
          </a:prstGeom>
        </p:spPr>
        <p:txBody>
          <a:bodyPr vert="horz" wrap="square" lIns="0" tIns="146685" rIns="0" bIns="0" rtlCol="0">
            <a:spAutoFit/>
          </a:bodyPr>
          <a:lstStyle/>
          <a:p>
            <a:pPr marL="12700" marR="5080">
              <a:lnSpc>
                <a:spcPts val="5050"/>
              </a:lnSpc>
              <a:spcBef>
                <a:spcPts val="1155"/>
              </a:spcBef>
            </a:pPr>
            <a:r>
              <a:rPr sz="4200" kern="1200" spc="-100" dirty="0">
                <a:latin typeface="Calibri" panose="020F0502020204030204" pitchFamily="34" charset="0"/>
                <a:ea typeface="Calibri" panose="020F0502020204030204" pitchFamily="34" charset="0"/>
                <a:cs typeface="Calibri" panose="020F0502020204030204" pitchFamily="34" charset="0"/>
              </a:rPr>
              <a:t>Usage of Social </a:t>
            </a:r>
            <a:r>
              <a:rPr lang="en-IN" sz="4200" kern="1200" spc="-100" dirty="0">
                <a:latin typeface="Calibri" panose="020F0502020204030204" pitchFamily="34" charset="0"/>
                <a:ea typeface="Calibri" panose="020F0502020204030204" pitchFamily="34" charset="0"/>
                <a:cs typeface="Calibri" panose="020F0502020204030204" pitchFamily="34" charset="0"/>
              </a:rPr>
              <a:t>Media </a:t>
            </a:r>
            <a:r>
              <a:rPr sz="4200" kern="1200" spc="-100" dirty="0">
                <a:latin typeface="Calibri" panose="020F0502020204030204" pitchFamily="34" charset="0"/>
                <a:ea typeface="Calibri" panose="020F0502020204030204" pitchFamily="34" charset="0"/>
                <a:cs typeface="Calibri" panose="020F0502020204030204" pitchFamily="34" charset="0"/>
              </a:rPr>
              <a:t>during elections  </a:t>
            </a:r>
            <a:r>
              <a:rPr lang="en-GB" sz="4200" kern="1200" spc="-100" dirty="0" smtClean="0">
                <a:latin typeface="Calibri" panose="020F0502020204030204" pitchFamily="34" charset="0"/>
                <a:ea typeface="Calibri" panose="020F0502020204030204" pitchFamily="34" charset="0"/>
                <a:cs typeface="Calibri" panose="020F0502020204030204" pitchFamily="34" charset="0"/>
              </a:rPr>
              <a:t>- </a:t>
            </a:r>
            <a:r>
              <a:rPr sz="4200" kern="1200" spc="-100" dirty="0" smtClean="0">
                <a:latin typeface="Calibri" panose="020F0502020204030204" pitchFamily="34" charset="0"/>
                <a:ea typeface="Calibri" panose="020F0502020204030204" pitchFamily="34" charset="0"/>
                <a:cs typeface="Calibri" panose="020F0502020204030204" pitchFamily="34" charset="0"/>
              </a:rPr>
              <a:t>candidates </a:t>
            </a:r>
            <a:r>
              <a:rPr sz="4200" kern="1200" spc="-100" dirty="0">
                <a:latin typeface="Calibri" panose="020F0502020204030204" pitchFamily="34" charset="0"/>
                <a:ea typeface="Calibri" panose="020F0502020204030204" pitchFamily="34" charset="0"/>
                <a:cs typeface="Calibri" panose="020F0502020204030204" pitchFamily="34" charset="0"/>
              </a:rPr>
              <a:t>and election </a:t>
            </a:r>
            <a:r>
              <a:rPr sz="4200" kern="1200" spc="-100" dirty="0" smtClean="0">
                <a:latin typeface="Calibri" panose="020F0502020204030204" pitchFamily="34" charset="0"/>
                <a:ea typeface="Calibri" panose="020F0502020204030204" pitchFamily="34" charset="0"/>
                <a:cs typeface="Calibri" panose="020F0502020204030204" pitchFamily="34" charset="0"/>
              </a:rPr>
              <a:t>campaigning</a:t>
            </a:r>
            <a:r>
              <a:rPr lang="en-GB" sz="4200" kern="1200" spc="-100" dirty="0" smtClean="0">
                <a:latin typeface="Calibri" panose="020F0502020204030204" pitchFamily="34" charset="0"/>
                <a:ea typeface="Calibri" panose="020F0502020204030204" pitchFamily="34" charset="0"/>
                <a:cs typeface="Calibri" panose="020F0502020204030204" pitchFamily="34" charset="0"/>
              </a:rPr>
              <a:t> </a:t>
            </a:r>
            <a:r>
              <a:rPr lang="en-GB" sz="4200" kern="1200" spc="-100" dirty="0">
                <a:latin typeface="Calibri" panose="020F0502020204030204" pitchFamily="34" charset="0"/>
                <a:ea typeface="Calibri" panose="020F0502020204030204" pitchFamily="34" charset="0"/>
                <a:cs typeface="Calibri" panose="020F0502020204030204" pitchFamily="34" charset="0"/>
              </a:rPr>
              <a:t>– contd.</a:t>
            </a:r>
            <a:endParaRPr sz="4200" kern="1200" spc="-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760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14601"/>
            <a:ext cx="18288000" cy="6370975"/>
          </a:xfrm>
          <a:prstGeom prst="rect">
            <a:avLst/>
          </a:prstGeom>
          <a:noFill/>
        </p:spPr>
        <p:txBody>
          <a:bodyPr wrap="square" rtlCol="0">
            <a:spAutoFit/>
          </a:bodyPr>
          <a:lstStyle/>
          <a:p>
            <a:pPr algn="just">
              <a:spcAft>
                <a:spcPts val="1800"/>
              </a:spcAft>
              <a:tabLst>
                <a:tab pos="507207" algn="l"/>
              </a:tabLst>
            </a:pPr>
            <a:r>
              <a:rPr lang="en-US" sz="24900" dirty="0"/>
              <a:t>Part – </a:t>
            </a:r>
            <a:r>
              <a:rPr lang="en-US" sz="24900" dirty="0" smtClean="0"/>
              <a:t>B</a:t>
            </a:r>
            <a:endParaRPr lang="en-US" sz="24900" dirty="0"/>
          </a:p>
          <a:p>
            <a:pPr>
              <a:spcAft>
                <a:spcPts val="1800"/>
              </a:spcAft>
              <a:tabLst>
                <a:tab pos="507207" algn="l"/>
              </a:tabLst>
            </a:pPr>
            <a:r>
              <a:rPr lang="en-IN" sz="7200" dirty="0" smtClean="0">
                <a:latin typeface="Calibri" panose="020F0502020204030204" pitchFamily="34" charset="0"/>
                <a:ea typeface="Calibri" panose="020F0502020204030204" pitchFamily="34" charset="0"/>
                <a:cs typeface="Calibri" panose="020F0502020204030204" pitchFamily="34" charset="0"/>
              </a:rPr>
              <a:t>Voluntary Code of Ethics (VCE) and Legal Provisions</a:t>
            </a:r>
            <a:endParaRPr lang="en-IN" sz="7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3400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600200" y="2400300"/>
            <a:ext cx="15240000" cy="4529445"/>
          </a:xfrm>
          <a:prstGeom prst="rect">
            <a:avLst/>
          </a:prstGeom>
          <a:effectLst/>
        </p:spPr>
        <p:txBody>
          <a:bodyPr vert="horz" wrap="square" lIns="0" tIns="30480" rIns="0" bIns="0" rtlCol="0">
            <a:spAutoFit/>
          </a:bodyPr>
          <a:lstStyle/>
          <a:p>
            <a:pPr marL="469900" marR="262890" indent="-457200" algn="just">
              <a:lnSpc>
                <a:spcPts val="3450"/>
              </a:lnSpc>
              <a:spcBef>
                <a:spcPts val="240"/>
              </a:spcBef>
              <a:buFont typeface="Wingdings" panose="05000000000000000000" pitchFamily="2" charset="2"/>
              <a:buChar char="§"/>
              <a:tabLst>
                <a:tab pos="263525" algn="l"/>
                <a:tab pos="6067425" algn="l"/>
              </a:tabLst>
            </a:pPr>
            <a:r>
              <a:rPr sz="2900" spc="-145" dirty="0">
                <a:solidFill>
                  <a:srgbClr val="181818"/>
                </a:solidFill>
                <a:latin typeface="Calibri" panose="020F0502020204030204" pitchFamily="34" charset="0"/>
                <a:ea typeface="Calibri" panose="020F0502020204030204" pitchFamily="34" charset="0"/>
                <a:cs typeface="Calibri" panose="020F0502020204030204" pitchFamily="34" charset="0"/>
              </a:rPr>
              <a:t>In </a:t>
            </a:r>
            <a:r>
              <a:rPr sz="2900" spc="10" dirty="0">
                <a:solidFill>
                  <a:srgbClr val="181818"/>
                </a:solidFill>
                <a:latin typeface="Calibri" panose="020F0502020204030204" pitchFamily="34" charset="0"/>
                <a:ea typeface="Calibri" panose="020F0502020204030204" pitchFamily="34" charset="0"/>
                <a:cs typeface="Calibri" panose="020F0502020204030204" pitchFamily="34" charset="0"/>
              </a:rPr>
              <a:t>March </a:t>
            </a:r>
            <a:r>
              <a:rPr sz="2900" spc="-155" dirty="0">
                <a:solidFill>
                  <a:srgbClr val="181818"/>
                </a:solidFill>
                <a:latin typeface="Calibri" panose="020F0502020204030204" pitchFamily="34" charset="0"/>
                <a:ea typeface="Calibri" panose="020F0502020204030204" pitchFamily="34" charset="0"/>
                <a:cs typeface="Calibri" panose="020F0502020204030204" pitchFamily="34" charset="0"/>
              </a:rPr>
              <a:t>2019, </a:t>
            </a:r>
            <a:r>
              <a:rPr sz="2900" spc="-135" dirty="0">
                <a:solidFill>
                  <a:srgbClr val="181818"/>
                </a:solidFill>
                <a:latin typeface="Calibri" panose="020F0502020204030204" pitchFamily="34" charset="0"/>
                <a:ea typeface="Calibri" panose="020F0502020204030204" pitchFamily="34" charset="0"/>
                <a:cs typeface="Calibri" panose="020F0502020204030204" pitchFamily="34" charset="0"/>
              </a:rPr>
              <a:t>major </a:t>
            </a:r>
            <a:r>
              <a:rPr sz="2900" spc="-30" dirty="0">
                <a:solidFill>
                  <a:srgbClr val="181818"/>
                </a:solidFill>
                <a:latin typeface="Calibri" panose="020F0502020204030204" pitchFamily="34" charset="0"/>
                <a:ea typeface="Calibri" panose="020F0502020204030204" pitchFamily="34" charset="0"/>
                <a:cs typeface="Calibri" panose="020F0502020204030204" pitchFamily="34" charset="0"/>
              </a:rPr>
              <a:t>social </a:t>
            </a:r>
            <a:r>
              <a:rPr sz="2900" spc="-45" dirty="0">
                <a:solidFill>
                  <a:srgbClr val="181818"/>
                </a:solidFill>
                <a:latin typeface="Calibri" panose="020F0502020204030204" pitchFamily="34" charset="0"/>
                <a:ea typeface="Calibri" panose="020F0502020204030204" pitchFamily="34" charset="0"/>
                <a:cs typeface="Calibri" panose="020F0502020204030204" pitchFamily="34" charset="0"/>
              </a:rPr>
              <a:t>media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platforms </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under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 </a:t>
            </a:r>
            <a:r>
              <a:rPr sz="2900" spc="30" dirty="0">
                <a:solidFill>
                  <a:srgbClr val="181818"/>
                </a:solidFill>
                <a:latin typeface="Calibri" panose="020F0502020204030204" pitchFamily="34" charset="0"/>
                <a:ea typeface="Calibri" panose="020F0502020204030204" pitchFamily="34" charset="0"/>
                <a:cs typeface="Calibri" panose="020F0502020204030204" pitchFamily="34" charset="0"/>
              </a:rPr>
              <a:t>aegis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of </a:t>
            </a:r>
            <a:r>
              <a:rPr sz="2900" spc="-130" dirty="0">
                <a:solidFill>
                  <a:srgbClr val="181818"/>
                </a:solidFill>
                <a:latin typeface="Calibri" panose="020F0502020204030204" pitchFamily="34" charset="0"/>
                <a:ea typeface="Calibri" panose="020F0502020204030204" pitchFamily="34" charset="0"/>
                <a:cs typeface="Calibri" panose="020F0502020204030204" pitchFamily="34" charset="0"/>
              </a:rPr>
              <a:t>Internet </a:t>
            </a:r>
            <a:r>
              <a:rPr sz="2900" spc="-86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0" dirty="0">
                <a:solidFill>
                  <a:srgbClr val="181818"/>
                </a:solidFill>
                <a:latin typeface="Calibri" panose="020F0502020204030204" pitchFamily="34" charset="0"/>
                <a:ea typeface="Calibri" panose="020F0502020204030204" pitchFamily="34" charset="0"/>
                <a:cs typeface="Calibri" panose="020F0502020204030204" pitchFamily="34" charset="0"/>
              </a:rPr>
              <a:t>Mobile</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35" dirty="0">
                <a:solidFill>
                  <a:srgbClr val="181818"/>
                </a:solidFill>
                <a:latin typeface="Calibri" panose="020F0502020204030204" pitchFamily="34" charset="0"/>
                <a:ea typeface="Calibri" panose="020F0502020204030204" pitchFamily="34" charset="0"/>
                <a:cs typeface="Calibri" panose="020F0502020204030204" pitchFamily="34" charset="0"/>
              </a:rPr>
              <a:t>Association</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0" dirty="0">
                <a:solidFill>
                  <a:srgbClr val="181818"/>
                </a:solidFill>
                <a:latin typeface="Calibri" panose="020F0502020204030204" pitchFamily="34" charset="0"/>
                <a:ea typeface="Calibri" panose="020F0502020204030204" pitchFamily="34" charset="0"/>
                <a:cs typeface="Calibri" panose="020F0502020204030204" pitchFamily="34" charset="0"/>
              </a:rPr>
              <a:t>India</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a:t>
            </a:r>
            <a:r>
              <a:rPr sz="2900" spc="-5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IAMAI)</a:t>
            </a:r>
            <a:r>
              <a:rPr lang="en-GB" sz="2900" spc="-5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devised </a:t>
            </a:r>
            <a:r>
              <a:rPr sz="2900" spc="125" dirty="0">
                <a:solidFill>
                  <a:srgbClr val="181818"/>
                </a:solidFill>
                <a:latin typeface="Calibri" panose="020F0502020204030204" pitchFamily="34" charset="0"/>
                <a:ea typeface="Calibri" panose="020F0502020204030204" pitchFamily="34" charset="0"/>
                <a:cs typeface="Calibri" panose="020F0502020204030204" pitchFamily="34" charset="0"/>
              </a:rPr>
              <a:t>a </a:t>
            </a:r>
            <a:r>
              <a:rPr sz="2900" spc="185" dirty="0">
                <a:solidFill>
                  <a:srgbClr val="181818"/>
                </a:solidFill>
                <a:latin typeface="Calibri" panose="020F0502020204030204" pitchFamily="34" charset="0"/>
                <a:ea typeface="Calibri" panose="020F0502020204030204" pitchFamily="34" charset="0"/>
                <a:cs typeface="Calibri" panose="020F0502020204030204" pitchFamily="34" charset="0"/>
              </a:rPr>
              <a:t>VCE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committed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to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35" dirty="0">
                <a:solidFill>
                  <a:srgbClr val="181818"/>
                </a:solidFill>
                <a:latin typeface="Calibri" panose="020F0502020204030204" pitchFamily="34" charset="0"/>
                <a:ea typeface="Calibri" panose="020F0502020204030204" pitchFamily="34" charset="0"/>
                <a:cs typeface="Calibri" panose="020F0502020204030204" pitchFamily="34" charset="0"/>
              </a:rPr>
              <a:t>adhere </a:t>
            </a:r>
            <a:r>
              <a:rPr sz="2900" spc="-140" dirty="0">
                <a:solidFill>
                  <a:srgbClr val="181818"/>
                </a:solidFill>
                <a:latin typeface="Calibri" panose="020F0502020204030204" pitchFamily="34" charset="0"/>
                <a:ea typeface="Calibri" panose="020F0502020204030204" pitchFamily="34" charset="0"/>
                <a:cs typeface="Calibri" panose="020F0502020204030204" pitchFamily="34" charset="0"/>
              </a:rPr>
              <a:t>with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the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same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during </a:t>
            </a:r>
            <a:r>
              <a:rPr sz="2900" spc="-70" dirty="0">
                <a:solidFill>
                  <a:srgbClr val="181818"/>
                </a:solidFill>
                <a:latin typeface="Calibri" panose="020F0502020204030204" pitchFamily="34" charset="0"/>
                <a:ea typeface="Calibri" panose="020F0502020204030204" pitchFamily="34" charset="0"/>
                <a:cs typeface="Calibri" panose="020F0502020204030204" pitchFamily="34" charset="0"/>
              </a:rPr>
              <a:t>elections </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for </a:t>
            </a:r>
            <a:r>
              <a:rPr sz="2900" spc="-75" dirty="0">
                <a:solidFill>
                  <a:srgbClr val="181818"/>
                </a:solidFill>
                <a:latin typeface="Calibri" panose="020F0502020204030204" pitchFamily="34" charset="0"/>
                <a:ea typeface="Calibri" panose="020F0502020204030204" pitchFamily="34" charset="0"/>
                <a:cs typeface="Calibri" panose="020F0502020204030204" pitchFamily="34" charset="0"/>
              </a:rPr>
              <a:t>maintaining </a:t>
            </a:r>
            <a:r>
              <a:rPr sz="2900" spc="-125" dirty="0">
                <a:solidFill>
                  <a:srgbClr val="181818"/>
                </a:solidFill>
                <a:latin typeface="Calibri" panose="020F0502020204030204" pitchFamily="34" charset="0"/>
                <a:ea typeface="Calibri" panose="020F0502020204030204" pitchFamily="34" charset="0"/>
                <a:cs typeface="Calibri" panose="020F0502020204030204" pitchFamily="34" charset="0"/>
              </a:rPr>
              <a:t>spirit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of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free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 </a:t>
            </a:r>
            <a:r>
              <a:rPr sz="2900" spc="2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fair</a:t>
            </a:r>
            <a:r>
              <a:rPr sz="2900" spc="-10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elections.</a:t>
            </a:r>
            <a:endParaRPr sz="29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00000"/>
              </a:lnSpc>
              <a:spcBef>
                <a:spcPts val="20"/>
              </a:spcBef>
              <a:buClr>
                <a:srgbClr val="181818"/>
              </a:buClr>
              <a:buFont typeface="Wingdings" panose="05000000000000000000" pitchFamily="2" charset="2"/>
              <a:buChar char="§"/>
            </a:pPr>
            <a:endParaRPr sz="2950" dirty="0">
              <a:latin typeface="Calibri" panose="020F0502020204030204" pitchFamily="34" charset="0"/>
              <a:ea typeface="Calibri" panose="020F0502020204030204" pitchFamily="34" charset="0"/>
              <a:cs typeface="Calibri" panose="020F0502020204030204" pitchFamily="34" charset="0"/>
            </a:endParaRPr>
          </a:p>
          <a:p>
            <a:pPr marL="469900" marR="5080" indent="-457200" algn="just">
              <a:lnSpc>
                <a:spcPts val="3450"/>
              </a:lnSpc>
              <a:spcBef>
                <a:spcPts val="5"/>
              </a:spcBef>
              <a:buFont typeface="Wingdings" panose="05000000000000000000" pitchFamily="2" charset="2"/>
              <a:buChar char="§"/>
              <a:tabLst>
                <a:tab pos="263525" algn="l"/>
              </a:tabLst>
            </a:pPr>
            <a:r>
              <a:rPr sz="2900" spc="-180" dirty="0">
                <a:solidFill>
                  <a:srgbClr val="181818"/>
                </a:solidFill>
                <a:latin typeface="Calibri" panose="020F0502020204030204" pitchFamily="34" charset="0"/>
                <a:ea typeface="Calibri" panose="020F0502020204030204" pitchFamily="34" charset="0"/>
                <a:cs typeface="Calibri" panose="020F0502020204030204" pitchFamily="34" charset="0"/>
              </a:rPr>
              <a:t>The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75" dirty="0">
                <a:solidFill>
                  <a:srgbClr val="181818"/>
                </a:solidFill>
                <a:latin typeface="Calibri" panose="020F0502020204030204" pitchFamily="34" charset="0"/>
                <a:ea typeface="Calibri" panose="020F0502020204030204" pitchFamily="34" charset="0"/>
                <a:cs typeface="Calibri" panose="020F0502020204030204" pitchFamily="34" charset="0"/>
              </a:rPr>
              <a:t>'Voluntary</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05" dirty="0">
                <a:solidFill>
                  <a:srgbClr val="181818"/>
                </a:solidFill>
                <a:latin typeface="Calibri" panose="020F0502020204030204" pitchFamily="34" charset="0"/>
                <a:ea typeface="Calibri" panose="020F0502020204030204" pitchFamily="34" charset="0"/>
                <a:cs typeface="Calibri" panose="020F0502020204030204" pitchFamily="34" charset="0"/>
              </a:rPr>
              <a:t>Code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Ethics'</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 dirty="0">
                <a:solidFill>
                  <a:srgbClr val="181818"/>
                </a:solidFill>
                <a:latin typeface="Calibri" panose="020F0502020204030204" pitchFamily="34" charset="0"/>
                <a:ea typeface="Calibri" panose="020F0502020204030204" pitchFamily="34" charset="0"/>
                <a:cs typeface="Calibri" panose="020F0502020204030204" pitchFamily="34" charset="0"/>
              </a:rPr>
              <a:t>came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4" dirty="0">
                <a:solidFill>
                  <a:srgbClr val="181818"/>
                </a:solidFill>
                <a:latin typeface="Calibri" panose="020F0502020204030204" pitchFamily="34" charset="0"/>
                <a:ea typeface="Calibri" panose="020F0502020204030204" pitchFamily="34" charset="0"/>
                <a:cs typeface="Calibri" panose="020F0502020204030204" pitchFamily="34" charset="0"/>
              </a:rPr>
              <a:t>into</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5" dirty="0">
                <a:solidFill>
                  <a:srgbClr val="181818"/>
                </a:solidFill>
                <a:latin typeface="Calibri" panose="020F0502020204030204" pitchFamily="34" charset="0"/>
                <a:ea typeface="Calibri" panose="020F0502020204030204" pitchFamily="34" charset="0"/>
                <a:cs typeface="Calibri" panose="020F0502020204030204" pitchFamily="34" charset="0"/>
              </a:rPr>
              <a:t>effect</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40" dirty="0">
                <a:solidFill>
                  <a:srgbClr val="181818"/>
                </a:solidFill>
                <a:latin typeface="Calibri" panose="020F0502020204030204" pitchFamily="34" charset="0"/>
                <a:ea typeface="Calibri" panose="020F0502020204030204" pitchFamily="34" charset="0"/>
                <a:cs typeface="Calibri" panose="020F0502020204030204" pitchFamily="34" charset="0"/>
              </a:rPr>
              <a:t>on</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0" dirty="0">
                <a:solidFill>
                  <a:srgbClr val="181818"/>
                </a:solidFill>
                <a:latin typeface="Calibri" panose="020F0502020204030204" pitchFamily="34" charset="0"/>
                <a:ea typeface="Calibri" panose="020F0502020204030204" pitchFamily="34" charset="0"/>
                <a:cs typeface="Calibri" panose="020F0502020204030204" pitchFamily="34" charset="0"/>
              </a:rPr>
              <a:t>March</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20,</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2019</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is </a:t>
            </a:r>
            <a:r>
              <a:rPr sz="2900" spc="-86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now</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0" dirty="0">
                <a:solidFill>
                  <a:srgbClr val="181818"/>
                </a:solidFill>
                <a:latin typeface="Calibri" panose="020F0502020204030204" pitchFamily="34" charset="0"/>
                <a:ea typeface="Calibri" panose="020F0502020204030204" pitchFamily="34" charset="0"/>
                <a:cs typeface="Calibri" panose="020F0502020204030204" pitchFamily="34" charset="0"/>
              </a:rPr>
              <a:t>applicable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during</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10" dirty="0">
                <a:solidFill>
                  <a:srgbClr val="181818"/>
                </a:solidFill>
                <a:latin typeface="Calibri" panose="020F0502020204030204" pitchFamily="34" charset="0"/>
                <a:ea typeface="Calibri" panose="020F0502020204030204" pitchFamily="34" charset="0"/>
                <a:cs typeface="Calibri" panose="020F0502020204030204" pitchFamily="34" charset="0"/>
              </a:rPr>
              <a:t>all</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0" dirty="0">
                <a:solidFill>
                  <a:srgbClr val="181818"/>
                </a:solidFill>
                <a:latin typeface="Calibri" panose="020F0502020204030204" pitchFamily="34" charset="0"/>
                <a:ea typeface="Calibri" panose="020F0502020204030204" pitchFamily="34" charset="0"/>
                <a:cs typeface="Calibri" panose="020F0502020204030204" pitchFamily="34" charset="0"/>
              </a:rPr>
              <a:t>General</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5" dirty="0">
                <a:solidFill>
                  <a:srgbClr val="181818"/>
                </a:solidFill>
                <a:latin typeface="Calibri" panose="020F0502020204030204" pitchFamily="34" charset="0"/>
                <a:ea typeface="Calibri" panose="020F0502020204030204" pitchFamily="34" charset="0"/>
                <a:cs typeface="Calibri" panose="020F0502020204030204" pitchFamily="34" charset="0"/>
              </a:rPr>
              <a:t>and</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 dirty="0">
                <a:solidFill>
                  <a:srgbClr val="181818"/>
                </a:solidFill>
                <a:latin typeface="Calibri" panose="020F0502020204030204" pitchFamily="34" charset="0"/>
                <a:ea typeface="Calibri" panose="020F0502020204030204" pitchFamily="34" charset="0"/>
                <a:cs typeface="Calibri" panose="020F0502020204030204" pitchFamily="34" charset="0"/>
              </a:rPr>
              <a:t>State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70" dirty="0">
                <a:solidFill>
                  <a:srgbClr val="181818"/>
                </a:solidFill>
                <a:latin typeface="Calibri" panose="020F0502020204030204" pitchFamily="34" charset="0"/>
                <a:ea typeface="Calibri" panose="020F0502020204030204" pitchFamily="34" charset="0"/>
                <a:cs typeface="Calibri" panose="020F0502020204030204" pitchFamily="34" charset="0"/>
              </a:rPr>
              <a:t>Assembly</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Elections</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95" dirty="0">
                <a:solidFill>
                  <a:srgbClr val="181818"/>
                </a:solidFill>
                <a:latin typeface="Calibri" panose="020F0502020204030204" pitchFamily="34" charset="0"/>
                <a:ea typeface="Calibri" panose="020F0502020204030204" pitchFamily="34" charset="0"/>
                <a:cs typeface="Calibri" panose="020F0502020204030204" pitchFamily="34" charset="0"/>
              </a:rPr>
              <a:t>.</a:t>
            </a:r>
            <a:endParaRPr sz="29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00000"/>
              </a:lnSpc>
              <a:spcBef>
                <a:spcPts val="10"/>
              </a:spcBef>
              <a:buClr>
                <a:srgbClr val="181818"/>
              </a:buClr>
              <a:buFont typeface="Wingdings" panose="05000000000000000000" pitchFamily="2" charset="2"/>
              <a:buChar char="§"/>
            </a:pPr>
            <a:endParaRPr sz="2950" dirty="0">
              <a:latin typeface="Calibri" panose="020F0502020204030204" pitchFamily="34" charset="0"/>
              <a:ea typeface="Calibri" panose="020F0502020204030204" pitchFamily="34" charset="0"/>
              <a:cs typeface="Calibri" panose="020F0502020204030204" pitchFamily="34" charset="0"/>
            </a:endParaRPr>
          </a:p>
          <a:p>
            <a:pPr marL="469900" marR="50800" indent="-457200" algn="just">
              <a:lnSpc>
                <a:spcPts val="3450"/>
              </a:lnSpc>
              <a:buFont typeface="Wingdings" panose="05000000000000000000" pitchFamily="2" charset="2"/>
              <a:buChar char="§"/>
              <a:tabLst>
                <a:tab pos="229870" algn="l"/>
              </a:tabLst>
            </a:pP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Major</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900" spc="-3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Social</a:t>
            </a:r>
            <a:r>
              <a:rPr lang="en-IN" sz="29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900" spc="-4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Media</a:t>
            </a:r>
            <a:r>
              <a:rPr lang="en-IN" sz="2900" spc="-9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lang="en-IN" sz="2900" spc="-8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Platforms</a:t>
            </a:r>
            <a:r>
              <a:rPr lang="en-IN" sz="2900" spc="-9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(SMP) </a:t>
            </a:r>
            <a:r>
              <a:rPr sz="2900" spc="120" dirty="0" smtClean="0">
                <a:solidFill>
                  <a:srgbClr val="181818"/>
                </a:solidFill>
                <a:latin typeface="Calibri" panose="020F0502020204030204" pitchFamily="34" charset="0"/>
                <a:ea typeface="Calibri" panose="020F0502020204030204" pitchFamily="34" charset="0"/>
                <a:cs typeface="Calibri" panose="020F0502020204030204" pitchFamily="34" charset="0"/>
              </a:rPr>
              <a:t>-</a:t>
            </a:r>
            <a:r>
              <a:rPr sz="2900" spc="-95" dirty="0" smtClean="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10" dirty="0">
                <a:solidFill>
                  <a:srgbClr val="181818"/>
                </a:solidFill>
                <a:latin typeface="Calibri" panose="020F0502020204030204" pitchFamily="34" charset="0"/>
                <a:ea typeface="Calibri" panose="020F0502020204030204" pitchFamily="34" charset="0"/>
                <a:cs typeface="Calibri" panose="020F0502020204030204" pitchFamily="34" charset="0"/>
              </a:rPr>
              <a:t>Twitter,</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0" dirty="0">
                <a:solidFill>
                  <a:srgbClr val="181818"/>
                </a:solidFill>
                <a:latin typeface="Calibri" panose="020F0502020204030204" pitchFamily="34" charset="0"/>
                <a:ea typeface="Calibri" panose="020F0502020204030204" pitchFamily="34" charset="0"/>
                <a:cs typeface="Calibri" panose="020F0502020204030204" pitchFamily="34" charset="0"/>
              </a:rPr>
              <a:t>Google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&amp;</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30" dirty="0">
                <a:solidFill>
                  <a:srgbClr val="181818"/>
                </a:solidFill>
                <a:latin typeface="Calibri" panose="020F0502020204030204" pitchFamily="34" charset="0"/>
                <a:ea typeface="Calibri" panose="020F0502020204030204" pitchFamily="34" charset="0"/>
                <a:cs typeface="Calibri" panose="020F0502020204030204" pitchFamily="34" charset="0"/>
              </a:rPr>
              <a:t>its</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90" dirty="0">
                <a:solidFill>
                  <a:srgbClr val="181818"/>
                </a:solidFill>
                <a:latin typeface="Calibri" panose="020F0502020204030204" pitchFamily="34" charset="0"/>
                <a:ea typeface="Calibri" panose="020F0502020204030204" pitchFamily="34" charset="0"/>
                <a:cs typeface="Calibri" panose="020F0502020204030204" pitchFamily="34" charset="0"/>
              </a:rPr>
              <a:t>products, </a:t>
            </a: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Facebook, </a:t>
            </a:r>
            <a:r>
              <a:rPr sz="2900" spc="-860"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5" dirty="0">
                <a:solidFill>
                  <a:srgbClr val="181818"/>
                </a:solidFill>
                <a:latin typeface="Calibri" panose="020F0502020204030204" pitchFamily="34" charset="0"/>
                <a:ea typeface="Calibri" panose="020F0502020204030204" pitchFamily="34" charset="0"/>
                <a:cs typeface="Calibri" panose="020F0502020204030204" pitchFamily="34" charset="0"/>
              </a:rPr>
              <a:t>Whats</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65" dirty="0">
                <a:solidFill>
                  <a:srgbClr val="181818"/>
                </a:solidFill>
                <a:latin typeface="Calibri" panose="020F0502020204030204" pitchFamily="34" charset="0"/>
                <a:ea typeface="Calibri" panose="020F0502020204030204" pitchFamily="34" charset="0"/>
                <a:cs typeface="Calibri" panose="020F0502020204030204" pitchFamily="34" charset="0"/>
              </a:rPr>
              <a:t>App,</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 dirty="0">
                <a:solidFill>
                  <a:srgbClr val="181818"/>
                </a:solidFill>
                <a:latin typeface="Calibri" panose="020F0502020204030204" pitchFamily="34" charset="0"/>
                <a:ea typeface="Calibri" panose="020F0502020204030204" pitchFamily="34" charset="0"/>
                <a:cs typeface="Calibri" panose="020F0502020204030204" pitchFamily="34" charset="0"/>
              </a:rPr>
              <a:t>Share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45" dirty="0">
                <a:solidFill>
                  <a:srgbClr val="181818"/>
                </a:solidFill>
                <a:latin typeface="Calibri" panose="020F0502020204030204" pitchFamily="34" charset="0"/>
                <a:ea typeface="Calibri" panose="020F0502020204030204" pitchFamily="34" charset="0"/>
                <a:cs typeface="Calibri" panose="020F0502020204030204" pitchFamily="34" charset="0"/>
              </a:rPr>
              <a:t>Chat,</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80" dirty="0">
                <a:solidFill>
                  <a:srgbClr val="181818"/>
                </a:solidFill>
                <a:latin typeface="Calibri" panose="020F0502020204030204" pitchFamily="34" charset="0"/>
                <a:ea typeface="Calibri" panose="020F0502020204030204" pitchFamily="34" charset="0"/>
                <a:cs typeface="Calibri" panose="020F0502020204030204" pitchFamily="34" charset="0"/>
              </a:rPr>
              <a:t>Koo</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40" dirty="0">
                <a:solidFill>
                  <a:srgbClr val="181818"/>
                </a:solidFill>
                <a:latin typeface="Calibri" panose="020F0502020204030204" pitchFamily="34" charset="0"/>
                <a:ea typeface="Calibri" panose="020F0502020204030204" pitchFamily="34" charset="0"/>
                <a:cs typeface="Calibri" panose="020F0502020204030204" pitchFamily="34" charset="0"/>
              </a:rPr>
              <a:t>are</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50" dirty="0">
                <a:solidFill>
                  <a:srgbClr val="181818"/>
                </a:solidFill>
                <a:latin typeface="Calibri" panose="020F0502020204030204" pitchFamily="34" charset="0"/>
                <a:ea typeface="Calibri" panose="020F0502020204030204" pitchFamily="34" charset="0"/>
                <a:cs typeface="Calibri" panose="020F0502020204030204" pitchFamily="34" charset="0"/>
              </a:rPr>
              <a:t>signatories</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25" dirty="0">
                <a:solidFill>
                  <a:srgbClr val="181818"/>
                </a:solidFill>
                <a:latin typeface="Calibri" panose="020F0502020204030204" pitchFamily="34" charset="0"/>
                <a:ea typeface="Calibri" panose="020F0502020204030204" pitchFamily="34" charset="0"/>
                <a:cs typeface="Calibri" panose="020F0502020204030204" pitchFamily="34" charset="0"/>
              </a:rPr>
              <a:t>of</a:t>
            </a:r>
            <a:r>
              <a:rPr sz="2900" spc="-95" dirty="0">
                <a:solidFill>
                  <a:srgbClr val="181818"/>
                </a:solidFill>
                <a:latin typeface="Calibri" panose="020F0502020204030204" pitchFamily="34" charset="0"/>
                <a:ea typeface="Calibri" panose="020F0502020204030204" pitchFamily="34" charset="0"/>
                <a:cs typeface="Calibri" panose="020F0502020204030204" pitchFamily="34" charset="0"/>
              </a:rPr>
              <a:t> </a:t>
            </a:r>
            <a:r>
              <a:rPr sz="2900" spc="185" dirty="0">
                <a:solidFill>
                  <a:srgbClr val="181818"/>
                </a:solidFill>
                <a:latin typeface="Calibri" panose="020F0502020204030204" pitchFamily="34" charset="0"/>
                <a:ea typeface="Calibri" panose="020F0502020204030204" pitchFamily="34" charset="0"/>
                <a:cs typeface="Calibri" panose="020F0502020204030204" pitchFamily="34" charset="0"/>
              </a:rPr>
              <a:t>VCE</a:t>
            </a:r>
            <a:endParaRPr lang="en-IN" sz="2900" spc="185" dirty="0">
              <a:solidFill>
                <a:srgbClr val="181818"/>
              </a:solidFill>
              <a:latin typeface="Calibri" panose="020F0502020204030204" pitchFamily="34" charset="0"/>
              <a:ea typeface="Calibri" panose="020F0502020204030204" pitchFamily="34" charset="0"/>
              <a:cs typeface="Calibri" panose="020F0502020204030204" pitchFamily="34" charset="0"/>
            </a:endParaRPr>
          </a:p>
          <a:p>
            <a:pPr marL="469900" marR="50800" indent="-457200" algn="just">
              <a:lnSpc>
                <a:spcPts val="3450"/>
              </a:lnSpc>
              <a:buFont typeface="Wingdings" panose="05000000000000000000" pitchFamily="2" charset="2"/>
              <a:buChar char="§"/>
              <a:tabLst>
                <a:tab pos="229870" algn="l"/>
              </a:tabLst>
            </a:pPr>
            <a:endParaRPr lang="en-IN" sz="2900" spc="185" dirty="0">
              <a:solidFill>
                <a:srgbClr val="181818"/>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0" y="266700"/>
            <a:ext cx="18288000" cy="1107996"/>
          </a:xfrm>
          <a:prstGeom prst="rect">
            <a:avLst/>
          </a:prstGeom>
        </p:spPr>
        <p:txBody>
          <a:bodyPr wrap="square">
            <a:spAutoFit/>
          </a:bodyPr>
          <a:lstStyle/>
          <a:p>
            <a:pPr>
              <a:spcAft>
                <a:spcPts val="1800"/>
              </a:spcAft>
              <a:tabLst>
                <a:tab pos="507207" algn="l"/>
              </a:tabLst>
            </a:pPr>
            <a:r>
              <a:rPr lang="en-IN" sz="6600" b="1" dirty="0">
                <a:latin typeface="Calibri" panose="020F0502020204030204" pitchFamily="34" charset="0"/>
                <a:ea typeface="Calibri" panose="020F0502020204030204" pitchFamily="34" charset="0"/>
                <a:cs typeface="Calibri" panose="020F0502020204030204" pitchFamily="34" charset="0"/>
              </a:rPr>
              <a:t>Voluntary Code of </a:t>
            </a:r>
            <a:r>
              <a:rPr lang="en-IN" sz="6600" b="1" dirty="0" smtClean="0">
                <a:latin typeface="Calibri" panose="020F0502020204030204" pitchFamily="34" charset="0"/>
                <a:ea typeface="Calibri" panose="020F0502020204030204" pitchFamily="34" charset="0"/>
                <a:cs typeface="Calibri" panose="020F0502020204030204" pitchFamily="34" charset="0"/>
              </a:rPr>
              <a:t>Ethics - Genesis</a:t>
            </a:r>
            <a:endParaRPr lang="en-IN" sz="6600" b="1"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16306800" y="9258300"/>
            <a:ext cx="918970" cy="464871"/>
          </a:xfrm>
          <a:prstGeom prst="rect">
            <a:avLst/>
          </a:prstGeom>
        </p:spPr>
        <p:txBody>
          <a:bodyPr wrap="none">
            <a:spAutoFit/>
          </a:bodyPr>
          <a:lstStyle/>
          <a:p>
            <a:pPr>
              <a:lnSpc>
                <a:spcPct val="150000"/>
              </a:lnSpc>
              <a:buClr>
                <a:schemeClr val="tx1"/>
              </a:buClr>
              <a:buSzPct val="100000"/>
            </a:pPr>
            <a:r>
              <a:rPr lang="en-GB" dirty="0" err="1" smtClean="0">
                <a:latin typeface="Calibri" panose="020F0502020204030204" pitchFamily="34" charset="0"/>
                <a:ea typeface="Calibri" panose="020F0502020204030204" pitchFamily="34" charset="0"/>
                <a:cs typeface="Calibri" panose="020F0502020204030204" pitchFamily="34" charset="0"/>
              </a:rPr>
              <a:t>Contd</a:t>
            </a:r>
            <a:r>
              <a:rPr lang="en-GB" dirty="0" smtClean="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3601</TotalTime>
  <Words>3243</Words>
  <Application>Microsoft Office PowerPoint</Application>
  <PresentationFormat>Custom</PresentationFormat>
  <Paragraphs>286</Paragraphs>
  <Slides>46</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ＭＳ Ｐゴシック</vt:lpstr>
      <vt:lpstr>Arial</vt:lpstr>
      <vt:lpstr>Calibri</vt:lpstr>
      <vt:lpstr>Courier New</vt:lpstr>
      <vt:lpstr>Lucida Sans Unicode</vt:lpstr>
      <vt:lpstr>Microsoft Sans Serif</vt:lpstr>
      <vt:lpstr>Montserrat</vt:lpstr>
      <vt:lpstr>Open Sans</vt:lpstr>
      <vt:lpstr>Roboto</vt:lpstr>
      <vt:lpstr>Tahoma</vt:lpstr>
      <vt:lpstr>Trebuchet MS</vt:lpstr>
      <vt:lpstr>Verdana</vt:lpstr>
      <vt:lpstr>Wingdings</vt:lpstr>
      <vt:lpstr>Office Theme</vt:lpstr>
      <vt:lpstr>Theme 17  - Social Media &amp; Fakes News</vt:lpstr>
      <vt:lpstr>PowerPoint Presentation</vt:lpstr>
      <vt:lpstr>ECI's Mandate</vt:lpstr>
      <vt:lpstr>Social Media Guidelines</vt:lpstr>
      <vt:lpstr>Social Media Guidelines – Timeline – contd.</vt:lpstr>
      <vt:lpstr>Usage of Social Media during elections  - candidates and election campaigning</vt:lpstr>
      <vt:lpstr>Usage of Social Media during elections  - candidates and election campaigning – contd.</vt:lpstr>
      <vt:lpstr>PowerPoint Presentation</vt:lpstr>
      <vt:lpstr>PowerPoint Presentation</vt:lpstr>
      <vt:lpstr>PowerPoint Presentation</vt:lpstr>
      <vt:lpstr>Hate Speech - Legal Provisions</vt:lpstr>
      <vt:lpstr>Hate Speech - Legal Provisions – contd.</vt:lpstr>
      <vt:lpstr>PowerPoint Presentation</vt:lpstr>
      <vt:lpstr>Fake News/Misinformation on Social Media</vt:lpstr>
      <vt:lpstr>Countering Fake News/Disinformation/Misinformation </vt:lpstr>
      <vt:lpstr>Social Media strategy - FACT principle </vt:lpstr>
      <vt:lpstr>Social Media strategy - Steps to be ensured</vt:lpstr>
      <vt:lpstr>Countering Fake News – Case Study </vt:lpstr>
      <vt:lpstr>Countering Fake News – Case Study – contd.</vt:lpstr>
      <vt:lpstr>PowerPoint Presentation</vt:lpstr>
      <vt:lpstr>PowerPoint Presentation</vt:lpstr>
      <vt:lpstr>Media Certification &amp; Monitoring Committee  (MCMC)</vt:lpstr>
      <vt:lpstr>Social Media Expert in MCMC</vt:lpstr>
      <vt:lpstr>Social Media - Monitoring &amp; reporting mechanisms</vt:lpstr>
      <vt:lpstr>Social Media - Monitoring &amp; reporting mechanisms – graphic – contd.</vt:lpstr>
      <vt:lpstr>Social Media - Grievance redressal</vt:lpstr>
      <vt:lpstr>PowerPoint Presentation</vt:lpstr>
      <vt:lpstr>ECI’s presence on Social Media</vt:lpstr>
      <vt:lpstr>ECI’s presence on Social Media – objectives – contd.</vt:lpstr>
      <vt:lpstr>ECI presence on Social Media – Platform details – contd. </vt:lpstr>
      <vt:lpstr>ECI presence on Social Media – Platform details – contd. </vt:lpstr>
      <vt:lpstr>PowerPoint Presentation</vt:lpstr>
      <vt:lpstr>PowerPoint Presentation</vt:lpstr>
      <vt:lpstr>PowerPoint Presentation</vt:lpstr>
      <vt:lpstr>National Voter Awareness Contest</vt:lpstr>
      <vt:lpstr>Voter Quotient Quiz on Social Media</vt:lpstr>
      <vt:lpstr>Voter Quotient Quiz on Social Media – contd.</vt:lpstr>
      <vt:lpstr>Voter awareness activities  - examples &amp; creatives</vt:lpstr>
      <vt:lpstr>Voter awareness activities  - examples &amp; creatives –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sonalg1595</dc:creator>
  <cp:keywords>DAE4C497THw,BABPvQvucRU</cp:keywords>
  <cp:lastModifiedBy>Admin</cp:lastModifiedBy>
  <cp:revision>106</cp:revision>
  <cp:lastPrinted>2023-06-20T07:08:51Z</cp:lastPrinted>
  <dcterms:created xsi:type="dcterms:W3CDTF">2022-04-13T08:39:50Z</dcterms:created>
  <dcterms:modified xsi:type="dcterms:W3CDTF">2023-07-27T09:08:41Z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2022-04-13T00:00:00Z</vt:filetime>
  </property>
  <property fmtid="{D5CDD505-2E9C-101B-9397-08002B2CF9AE}" pid="3" name="Creator">
    <vt:lpwstr>Canva</vt:lpwstr>
  </property>
  <property fmtid="{D5CDD505-2E9C-101B-9397-08002B2CF9AE}" pid="4" name="LastSaved">
    <vt:filetime>2022-04-13T00:00:00Z</vt:filetime>
  </property>
</Properties>
</file>