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theme/themeOverride3.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handoutMasterIdLst>
    <p:handoutMasterId r:id="rId64"/>
  </p:handoutMasterIdLst>
  <p:sldIdLst>
    <p:sldId id="370" r:id="rId5"/>
    <p:sldId id="371" r:id="rId6"/>
    <p:sldId id="375" r:id="rId7"/>
    <p:sldId id="310" r:id="rId8"/>
    <p:sldId id="312" r:id="rId9"/>
    <p:sldId id="308" r:id="rId10"/>
    <p:sldId id="313" r:id="rId11"/>
    <p:sldId id="372" r:id="rId12"/>
    <p:sldId id="378" r:id="rId13"/>
    <p:sldId id="380" r:id="rId14"/>
    <p:sldId id="379" r:id="rId15"/>
    <p:sldId id="373" r:id="rId16"/>
    <p:sldId id="316" r:id="rId17"/>
    <p:sldId id="376" r:id="rId18"/>
    <p:sldId id="320" r:id="rId19"/>
    <p:sldId id="377" r:id="rId20"/>
    <p:sldId id="321" r:id="rId21"/>
    <p:sldId id="322" r:id="rId22"/>
    <p:sldId id="323" r:id="rId23"/>
    <p:sldId id="324" r:id="rId24"/>
    <p:sldId id="325" r:id="rId25"/>
    <p:sldId id="355" r:id="rId26"/>
    <p:sldId id="327" r:id="rId27"/>
    <p:sldId id="328" r:id="rId28"/>
    <p:sldId id="329" r:id="rId29"/>
    <p:sldId id="330" r:id="rId30"/>
    <p:sldId id="332" r:id="rId31"/>
    <p:sldId id="333" r:id="rId32"/>
    <p:sldId id="334" r:id="rId33"/>
    <p:sldId id="335" r:id="rId34"/>
    <p:sldId id="336" r:id="rId35"/>
    <p:sldId id="337" r:id="rId36"/>
    <p:sldId id="338" r:id="rId37"/>
    <p:sldId id="339" r:id="rId38"/>
    <p:sldId id="340" r:id="rId39"/>
    <p:sldId id="341" r:id="rId40"/>
    <p:sldId id="366" r:id="rId41"/>
    <p:sldId id="349" r:id="rId42"/>
    <p:sldId id="342" r:id="rId43"/>
    <p:sldId id="343" r:id="rId44"/>
    <p:sldId id="344" r:id="rId45"/>
    <p:sldId id="345" r:id="rId46"/>
    <p:sldId id="346" r:id="rId47"/>
    <p:sldId id="347" r:id="rId48"/>
    <p:sldId id="348" r:id="rId49"/>
    <p:sldId id="350" r:id="rId50"/>
    <p:sldId id="352" r:id="rId51"/>
    <p:sldId id="353" r:id="rId52"/>
    <p:sldId id="356" r:id="rId53"/>
    <p:sldId id="357" r:id="rId54"/>
    <p:sldId id="358" r:id="rId55"/>
    <p:sldId id="359" r:id="rId56"/>
    <p:sldId id="360" r:id="rId57"/>
    <p:sldId id="361" r:id="rId58"/>
    <p:sldId id="362" r:id="rId59"/>
    <p:sldId id="363" r:id="rId60"/>
    <p:sldId id="364" r:id="rId61"/>
    <p:sldId id="365" r:id="rId62"/>
    <p:sldId id="367" r:id="rId6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19" autoAdjust="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05/8/layout/process5" loCatId="process" qsTypeId="urn:microsoft.com/office/officeart/2005/8/quickstyle/simple1" qsCatId="simple" csTypeId="urn:microsoft.com/office/officeart/2005/8/colors/accent0_3" csCatId="mainScheme" phldr="1"/>
      <dgm:spPr/>
      <dgm:t>
        <a:bodyPr/>
        <a:lstStyle/>
        <a:p>
          <a:endParaRPr lang="en-US"/>
        </a:p>
      </dgm:t>
    </dgm:pt>
    <dgm:pt modelId="{40FC4FFE-8987-4A26-B7F4-8A516F18ADAE}">
      <dgm:prSet/>
      <dgm:spPr/>
      <dgm:t>
        <a:bodyPr/>
        <a:lstStyle/>
        <a:p>
          <a:pPr>
            <a:defRPr cap="all"/>
          </a:pPr>
          <a:r>
            <a:rPr lang="en-US" dirty="0" err="1"/>
            <a:t>Eroll</a:t>
          </a:r>
          <a:r>
            <a:rPr lang="en-US" dirty="0"/>
            <a:t> Management software- a stand-alone system used at district level with </a:t>
          </a:r>
          <a:r>
            <a:rPr lang="en-US" dirty="0" err="1"/>
            <a:t>ms</a:t>
          </a:r>
          <a:r>
            <a:rPr lang="en-US" dirty="0"/>
            <a:t>-access as database.</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defRPr cap="all"/>
          </a:pPr>
          <a:r>
            <a:rPr lang="en-US" dirty="0"/>
            <a:t>ERMS- a web-based application which is centralized at state level with </a:t>
          </a:r>
          <a:r>
            <a:rPr lang="en-US" dirty="0" err="1"/>
            <a:t>sql</a:t>
          </a:r>
          <a:r>
            <a:rPr lang="en-US" dirty="0"/>
            <a:t> server as database.</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defRPr cap="all"/>
          </a:pPr>
          <a:r>
            <a:rPr lang="en-US" dirty="0" err="1"/>
            <a:t>EROnet</a:t>
          </a:r>
          <a:r>
            <a:rPr lang="en-US" dirty="0"/>
            <a:t>-a web-based application which is centralized at country level with </a:t>
          </a:r>
          <a:r>
            <a:rPr lang="en-US" dirty="0" err="1"/>
            <a:t>sql</a:t>
          </a:r>
          <a:r>
            <a:rPr lang="en-US" dirty="0"/>
            <a:t> server as database.</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5F126801-840D-43CA-A6A9-B965AE9EE22F}">
      <dgm:prSet/>
      <dgm:spPr/>
      <dgm:t>
        <a:bodyPr/>
        <a:lstStyle/>
        <a:p>
          <a:pPr>
            <a:defRPr cap="all"/>
          </a:pPr>
          <a:r>
            <a:rPr lang="en-US" dirty="0" err="1"/>
            <a:t>Eronet</a:t>
          </a:r>
          <a:r>
            <a:rPr lang="en-US" dirty="0"/>
            <a:t> 2.0 - IT is also a web-based application used at India level with newer technology and security features.</a:t>
          </a:r>
        </a:p>
      </dgm:t>
    </dgm:pt>
    <dgm:pt modelId="{51C3D8A1-D8D5-4B32-B543-433C15ECFDFA}" type="parTrans" cxnId="{028255B6-EDBC-4D92-A03E-C94E9DA29CCA}">
      <dgm:prSet/>
      <dgm:spPr/>
      <dgm:t>
        <a:bodyPr/>
        <a:lstStyle/>
        <a:p>
          <a:endParaRPr lang="en-IN"/>
        </a:p>
      </dgm:t>
    </dgm:pt>
    <dgm:pt modelId="{327700C7-F81B-4FC7-BF5E-1C6BF890B32C}" type="sibTrans" cxnId="{028255B6-EDBC-4D92-A03E-C94E9DA29CCA}">
      <dgm:prSet/>
      <dgm:spPr/>
      <dgm:t>
        <a:bodyPr/>
        <a:lstStyle/>
        <a:p>
          <a:endParaRPr lang="en-IN"/>
        </a:p>
      </dgm:t>
    </dgm:pt>
    <dgm:pt modelId="{569548D6-94A2-4D59-8FB6-76C5181A9F16}" type="pres">
      <dgm:prSet presAssocID="{01A66772-F185-4D58-B8BB-E9370D7A7A2B}" presName="diagram" presStyleCnt="0">
        <dgm:presLayoutVars>
          <dgm:dir/>
          <dgm:resizeHandles val="exact"/>
        </dgm:presLayoutVars>
      </dgm:prSet>
      <dgm:spPr/>
      <dgm:t>
        <a:bodyPr/>
        <a:lstStyle/>
        <a:p>
          <a:endParaRPr lang="en-US"/>
        </a:p>
      </dgm:t>
    </dgm:pt>
    <dgm:pt modelId="{EC342471-B25D-4050-8EE5-A81251408419}" type="pres">
      <dgm:prSet presAssocID="{40FC4FFE-8987-4A26-B7F4-8A516F18ADAE}" presName="node" presStyleLbl="node1" presStyleIdx="0" presStyleCnt="4">
        <dgm:presLayoutVars>
          <dgm:bulletEnabled val="1"/>
        </dgm:presLayoutVars>
      </dgm:prSet>
      <dgm:spPr/>
      <dgm:t>
        <a:bodyPr/>
        <a:lstStyle/>
        <a:p>
          <a:endParaRPr lang="en-US"/>
        </a:p>
      </dgm:t>
    </dgm:pt>
    <dgm:pt modelId="{0B063CEA-39B2-4E16-B21B-862210C77007}" type="pres">
      <dgm:prSet presAssocID="{5B62599A-5C9B-48E7-896E-EA782AC60C8B}" presName="sibTrans" presStyleLbl="sibTrans2D1" presStyleIdx="0" presStyleCnt="3"/>
      <dgm:spPr/>
      <dgm:t>
        <a:bodyPr/>
        <a:lstStyle/>
        <a:p>
          <a:endParaRPr lang="en-US"/>
        </a:p>
      </dgm:t>
    </dgm:pt>
    <dgm:pt modelId="{6CA586D5-F5FB-494A-834D-E869D0AF6DF5}" type="pres">
      <dgm:prSet presAssocID="{5B62599A-5C9B-48E7-896E-EA782AC60C8B}" presName="connectorText" presStyleLbl="sibTrans2D1" presStyleIdx="0" presStyleCnt="3"/>
      <dgm:spPr/>
      <dgm:t>
        <a:bodyPr/>
        <a:lstStyle/>
        <a:p>
          <a:endParaRPr lang="en-US"/>
        </a:p>
      </dgm:t>
    </dgm:pt>
    <dgm:pt modelId="{9D29D050-C403-4793-8AC3-FEC3595C42EC}" type="pres">
      <dgm:prSet presAssocID="{49225C73-1633-42F1-AB3B-7CB183E5F8B8}" presName="node" presStyleLbl="node1" presStyleIdx="1" presStyleCnt="4">
        <dgm:presLayoutVars>
          <dgm:bulletEnabled val="1"/>
        </dgm:presLayoutVars>
      </dgm:prSet>
      <dgm:spPr/>
      <dgm:t>
        <a:bodyPr/>
        <a:lstStyle/>
        <a:p>
          <a:endParaRPr lang="en-US"/>
        </a:p>
      </dgm:t>
    </dgm:pt>
    <dgm:pt modelId="{AEC9C1C4-346F-405B-8AA3-5C4977A4A6C5}" type="pres">
      <dgm:prSet presAssocID="{9646853A-8964-4519-A5B1-0B7D18B2983D}" presName="sibTrans" presStyleLbl="sibTrans2D1" presStyleIdx="1" presStyleCnt="3"/>
      <dgm:spPr/>
      <dgm:t>
        <a:bodyPr/>
        <a:lstStyle/>
        <a:p>
          <a:endParaRPr lang="en-US"/>
        </a:p>
      </dgm:t>
    </dgm:pt>
    <dgm:pt modelId="{EC7EE77B-7053-4C03-9B38-8688A0651BD2}" type="pres">
      <dgm:prSet presAssocID="{9646853A-8964-4519-A5B1-0B7D18B2983D}" presName="connectorText" presStyleLbl="sibTrans2D1" presStyleIdx="1" presStyleCnt="3"/>
      <dgm:spPr/>
      <dgm:t>
        <a:bodyPr/>
        <a:lstStyle/>
        <a:p>
          <a:endParaRPr lang="en-US"/>
        </a:p>
      </dgm:t>
    </dgm:pt>
    <dgm:pt modelId="{1C274FE1-61FD-46CF-A696-E3BBC25960EC}" type="pres">
      <dgm:prSet presAssocID="{1C383F32-22E8-4F62-A3E0-BDC3D5F48992}" presName="node" presStyleLbl="node1" presStyleIdx="2" presStyleCnt="4">
        <dgm:presLayoutVars>
          <dgm:bulletEnabled val="1"/>
        </dgm:presLayoutVars>
      </dgm:prSet>
      <dgm:spPr/>
      <dgm:t>
        <a:bodyPr/>
        <a:lstStyle/>
        <a:p>
          <a:endParaRPr lang="en-US"/>
        </a:p>
      </dgm:t>
    </dgm:pt>
    <dgm:pt modelId="{B07BDE91-A52F-41FF-A205-389F99F60A9D}" type="pres">
      <dgm:prSet presAssocID="{8500F72A-2C6D-4FDF-9C1D-CA691380EB0B}" presName="sibTrans" presStyleLbl="sibTrans2D1" presStyleIdx="2" presStyleCnt="3"/>
      <dgm:spPr/>
      <dgm:t>
        <a:bodyPr/>
        <a:lstStyle/>
        <a:p>
          <a:endParaRPr lang="en-US"/>
        </a:p>
      </dgm:t>
    </dgm:pt>
    <dgm:pt modelId="{3512346B-29FC-4A9C-B2D2-867A49DBFA29}" type="pres">
      <dgm:prSet presAssocID="{8500F72A-2C6D-4FDF-9C1D-CA691380EB0B}" presName="connectorText" presStyleLbl="sibTrans2D1" presStyleIdx="2" presStyleCnt="3"/>
      <dgm:spPr/>
      <dgm:t>
        <a:bodyPr/>
        <a:lstStyle/>
        <a:p>
          <a:endParaRPr lang="en-US"/>
        </a:p>
      </dgm:t>
    </dgm:pt>
    <dgm:pt modelId="{20BB2C2D-1650-417F-BC79-0D79BDEBC2EC}" type="pres">
      <dgm:prSet presAssocID="{5F126801-840D-43CA-A6A9-B965AE9EE22F}" presName="node" presStyleLbl="node1" presStyleIdx="3" presStyleCnt="4">
        <dgm:presLayoutVars>
          <dgm:bulletEnabled val="1"/>
        </dgm:presLayoutVars>
      </dgm:prSet>
      <dgm:spPr/>
      <dgm:t>
        <a:bodyPr/>
        <a:lstStyle/>
        <a:p>
          <a:endParaRPr lang="en-US"/>
        </a:p>
      </dgm:t>
    </dgm:pt>
  </dgm:ptLst>
  <dgm:cxnLst>
    <dgm:cxn modelId="{028255B6-EDBC-4D92-A03E-C94E9DA29CCA}" srcId="{01A66772-F185-4D58-B8BB-E9370D7A7A2B}" destId="{5F126801-840D-43CA-A6A9-B965AE9EE22F}" srcOrd="3" destOrd="0" parTransId="{51C3D8A1-D8D5-4B32-B543-433C15ECFDFA}" sibTransId="{327700C7-F81B-4FC7-BF5E-1C6BF890B32C}"/>
    <dgm:cxn modelId="{6922EC3E-3D7E-4CF4-A1A4-69DCC012CAC9}" type="presOf" srcId="{9646853A-8964-4519-A5B1-0B7D18B2983D}" destId="{EC7EE77B-7053-4C03-9B38-8688A0651BD2}" srcOrd="1" destOrd="0" presId="urn:microsoft.com/office/officeart/2005/8/layout/process5"/>
    <dgm:cxn modelId="{F115A0EA-DE20-4ED0-AEB8-C88436174EF5}" type="presOf" srcId="{49225C73-1633-42F1-AB3B-7CB183E5F8B8}" destId="{9D29D050-C403-4793-8AC3-FEC3595C42EC}" srcOrd="0" destOrd="0" presId="urn:microsoft.com/office/officeart/2005/8/layout/process5"/>
    <dgm:cxn modelId="{EC1FBC7D-F4B7-4E76-A274-577C0AAFD042}" type="presOf" srcId="{40FC4FFE-8987-4A26-B7F4-8A516F18ADAE}" destId="{EC342471-B25D-4050-8EE5-A81251408419}" srcOrd="0" destOrd="0" presId="urn:microsoft.com/office/officeart/2005/8/layout/process5"/>
    <dgm:cxn modelId="{771BD574-CC57-4F81-8931-994EC7595760}" type="presOf" srcId="{8500F72A-2C6D-4FDF-9C1D-CA691380EB0B}" destId="{B07BDE91-A52F-41FF-A205-389F99F60A9D}" srcOrd="0" destOrd="0" presId="urn:microsoft.com/office/officeart/2005/8/layout/process5"/>
    <dgm:cxn modelId="{0B83F237-0F7C-4C90-BFEA-3BDE99E4A73D}" type="presOf" srcId="{5B62599A-5C9B-48E7-896E-EA782AC60C8B}" destId="{0B063CEA-39B2-4E16-B21B-862210C77007}" srcOrd="0" destOrd="0" presId="urn:microsoft.com/office/officeart/2005/8/layout/process5"/>
    <dgm:cxn modelId="{0A5E3B08-4BAB-4DED-B4E8-B63A7CECDC83}" type="presOf" srcId="{9646853A-8964-4519-A5B1-0B7D18B2983D}" destId="{AEC9C1C4-346F-405B-8AA3-5C4977A4A6C5}" srcOrd="0" destOrd="0" presId="urn:microsoft.com/office/officeart/2005/8/layout/process5"/>
    <dgm:cxn modelId="{C7AD8469-3C68-4AF9-AB82-79B0043AA120}" srcId="{01A66772-F185-4D58-B8BB-E9370D7A7A2B}" destId="{40FC4FFE-8987-4A26-B7F4-8A516F18ADAE}" srcOrd="0" destOrd="0" parTransId="{CAD7EF86-FB23-41F6-BF42-040B36DEFDB1}" sibTransId="{5B62599A-5C9B-48E7-896E-EA782AC60C8B}"/>
    <dgm:cxn modelId="{A9154303-8225-4248-91DC-1B0156A35F07}" srcId="{01A66772-F185-4D58-B8BB-E9370D7A7A2B}" destId="{49225C73-1633-42F1-AB3B-7CB183E5F8B8}" srcOrd="1" destOrd="0" parTransId="{1A0E2090-1D4F-438A-8766-B6030CE01ADD}" sibTransId="{9646853A-8964-4519-A5B1-0B7D18B2983D}"/>
    <dgm:cxn modelId="{4D7CCA76-BA48-4AA2-AF33-F5875EC595AB}" type="presOf" srcId="{8500F72A-2C6D-4FDF-9C1D-CA691380EB0B}" destId="{3512346B-29FC-4A9C-B2D2-867A49DBFA29}" srcOrd="1" destOrd="0" presId="urn:microsoft.com/office/officeart/2005/8/layout/process5"/>
    <dgm:cxn modelId="{50F6E665-9E0B-4C0F-BB5C-21371C9AA039}" type="presOf" srcId="{1C383F32-22E8-4F62-A3E0-BDC3D5F48992}" destId="{1C274FE1-61FD-46CF-A696-E3BBC25960EC}" srcOrd="0" destOrd="0" presId="urn:microsoft.com/office/officeart/2005/8/layout/process5"/>
    <dgm:cxn modelId="{8219CAD3-51C8-403C-8E81-EBDB58BFDF19}" type="presOf" srcId="{5B62599A-5C9B-48E7-896E-EA782AC60C8B}" destId="{6CA586D5-F5FB-494A-834D-E869D0AF6DF5}" srcOrd="1" destOrd="0" presId="urn:microsoft.com/office/officeart/2005/8/layout/process5"/>
    <dgm:cxn modelId="{C4CCE57E-E871-46D6-BAD5-880252C95D22}" srcId="{01A66772-F185-4D58-B8BB-E9370D7A7A2B}" destId="{1C383F32-22E8-4F62-A3E0-BDC3D5F48992}" srcOrd="2" destOrd="0" parTransId="{A7920A2F-3244-4159-AF04-6A1D38B7B317}" sibTransId="{8500F72A-2C6D-4FDF-9C1D-CA691380EB0B}"/>
    <dgm:cxn modelId="{C8C76DF5-E426-4D48-A365-8DFBE016AD12}" type="presOf" srcId="{5F126801-840D-43CA-A6A9-B965AE9EE22F}" destId="{20BB2C2D-1650-417F-BC79-0D79BDEBC2EC}" srcOrd="0" destOrd="0" presId="urn:microsoft.com/office/officeart/2005/8/layout/process5"/>
    <dgm:cxn modelId="{5DB74391-15B4-49F3-8F51-5C10F74A4719}" type="presOf" srcId="{01A66772-F185-4D58-B8BB-E9370D7A7A2B}" destId="{569548D6-94A2-4D59-8FB6-76C5181A9F16}" srcOrd="0" destOrd="0" presId="urn:microsoft.com/office/officeart/2005/8/layout/process5"/>
    <dgm:cxn modelId="{E33DE339-3679-4968-A9CD-74FC5AD55F43}" type="presParOf" srcId="{569548D6-94A2-4D59-8FB6-76C5181A9F16}" destId="{EC342471-B25D-4050-8EE5-A81251408419}" srcOrd="0" destOrd="0" presId="urn:microsoft.com/office/officeart/2005/8/layout/process5"/>
    <dgm:cxn modelId="{2EFA2103-0CBE-4915-956B-6660767F4CB6}" type="presParOf" srcId="{569548D6-94A2-4D59-8FB6-76C5181A9F16}" destId="{0B063CEA-39B2-4E16-B21B-862210C77007}" srcOrd="1" destOrd="0" presId="urn:microsoft.com/office/officeart/2005/8/layout/process5"/>
    <dgm:cxn modelId="{E94B7D93-1D18-4C6A-94A7-FE0398F6D003}" type="presParOf" srcId="{0B063CEA-39B2-4E16-B21B-862210C77007}" destId="{6CA586D5-F5FB-494A-834D-E869D0AF6DF5}" srcOrd="0" destOrd="0" presId="urn:microsoft.com/office/officeart/2005/8/layout/process5"/>
    <dgm:cxn modelId="{EFEB21F7-3D13-48BB-ACB8-4A6CF791F0B0}" type="presParOf" srcId="{569548D6-94A2-4D59-8FB6-76C5181A9F16}" destId="{9D29D050-C403-4793-8AC3-FEC3595C42EC}" srcOrd="2" destOrd="0" presId="urn:microsoft.com/office/officeart/2005/8/layout/process5"/>
    <dgm:cxn modelId="{60A7F1E4-9C90-464D-A5A0-8902B917D02A}" type="presParOf" srcId="{569548D6-94A2-4D59-8FB6-76C5181A9F16}" destId="{AEC9C1C4-346F-405B-8AA3-5C4977A4A6C5}" srcOrd="3" destOrd="0" presId="urn:microsoft.com/office/officeart/2005/8/layout/process5"/>
    <dgm:cxn modelId="{F6F56CE1-4BB5-413F-9B65-4B0620D261A3}" type="presParOf" srcId="{AEC9C1C4-346F-405B-8AA3-5C4977A4A6C5}" destId="{EC7EE77B-7053-4C03-9B38-8688A0651BD2}" srcOrd="0" destOrd="0" presId="urn:microsoft.com/office/officeart/2005/8/layout/process5"/>
    <dgm:cxn modelId="{0FAAF511-E0BD-46CA-B0A9-13C0B056CC92}" type="presParOf" srcId="{569548D6-94A2-4D59-8FB6-76C5181A9F16}" destId="{1C274FE1-61FD-46CF-A696-E3BBC25960EC}" srcOrd="4" destOrd="0" presId="urn:microsoft.com/office/officeart/2005/8/layout/process5"/>
    <dgm:cxn modelId="{1244CC37-0C96-43F1-BBA7-54262E0D8429}" type="presParOf" srcId="{569548D6-94A2-4D59-8FB6-76C5181A9F16}" destId="{B07BDE91-A52F-41FF-A205-389F99F60A9D}" srcOrd="5" destOrd="0" presId="urn:microsoft.com/office/officeart/2005/8/layout/process5"/>
    <dgm:cxn modelId="{7498531A-1438-438B-84FC-E447D5AF2E57}" type="presParOf" srcId="{B07BDE91-A52F-41FF-A205-389F99F60A9D}" destId="{3512346B-29FC-4A9C-B2D2-867A49DBFA29}" srcOrd="0" destOrd="0" presId="urn:microsoft.com/office/officeart/2005/8/layout/process5"/>
    <dgm:cxn modelId="{D0CF1B6C-9B4E-4E43-A592-00A2A452AA0F}" type="presParOf" srcId="{569548D6-94A2-4D59-8FB6-76C5181A9F16}" destId="{20BB2C2D-1650-417F-BC79-0D79BDEBC2EC}"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B632FB-A201-40F3-AF79-7CA7756EF910}" type="doc">
      <dgm:prSet loTypeId="urn:microsoft.com/office/officeart/2005/8/layout/hierarchy3" loCatId="hierarchy" qsTypeId="urn:microsoft.com/office/officeart/2005/8/quickstyle/simple1" qsCatId="simple" csTypeId="urn:microsoft.com/office/officeart/2005/8/colors/accent0_1" csCatId="mainScheme" phldr="1"/>
      <dgm:spPr/>
      <dgm:t>
        <a:bodyPr/>
        <a:lstStyle/>
        <a:p>
          <a:endParaRPr lang="en-IN"/>
        </a:p>
      </dgm:t>
    </dgm:pt>
    <dgm:pt modelId="{C7D24274-751D-4D40-B1A7-8154E266DB43}">
      <dgm:prSet phldrT="[Text]"/>
      <dgm:spPr/>
      <dgm:t>
        <a:bodyPr/>
        <a:lstStyle/>
        <a:p>
          <a:r>
            <a:rPr lang="en-US" dirty="0"/>
            <a:t>ECI Level</a:t>
          </a:r>
          <a:endParaRPr lang="en-IN" dirty="0"/>
        </a:p>
      </dgm:t>
    </dgm:pt>
    <dgm:pt modelId="{65FD2547-A10B-4BD1-9C9C-9C37FAE868C2}" type="parTrans" cxnId="{CE23B53B-7D45-4BA4-85DE-E3A1DDCF10C4}">
      <dgm:prSet/>
      <dgm:spPr/>
      <dgm:t>
        <a:bodyPr/>
        <a:lstStyle/>
        <a:p>
          <a:endParaRPr lang="en-IN"/>
        </a:p>
      </dgm:t>
    </dgm:pt>
    <dgm:pt modelId="{1E12F20B-3B98-4DEB-89CE-2905343F434D}" type="sibTrans" cxnId="{CE23B53B-7D45-4BA4-85DE-E3A1DDCF10C4}">
      <dgm:prSet/>
      <dgm:spPr/>
      <dgm:t>
        <a:bodyPr/>
        <a:lstStyle/>
        <a:p>
          <a:endParaRPr lang="en-IN"/>
        </a:p>
      </dgm:t>
    </dgm:pt>
    <dgm:pt modelId="{ABA9FFFC-A0B7-4266-A91D-F5413A814E88}">
      <dgm:prSet phldrT="[Text]"/>
      <dgm:spPr/>
      <dgm:t>
        <a:bodyPr/>
        <a:lstStyle/>
        <a:p>
          <a:r>
            <a:rPr lang="en-US" dirty="0"/>
            <a:t>ECI Admin</a:t>
          </a:r>
          <a:endParaRPr lang="en-IN" dirty="0"/>
        </a:p>
      </dgm:t>
    </dgm:pt>
    <dgm:pt modelId="{1E1C9DC2-74BC-4327-B1A4-BAB11DFE4A57}" type="parTrans" cxnId="{C93C8594-898E-4908-B089-65B24778295F}">
      <dgm:prSet/>
      <dgm:spPr/>
      <dgm:t>
        <a:bodyPr/>
        <a:lstStyle/>
        <a:p>
          <a:endParaRPr lang="en-IN"/>
        </a:p>
      </dgm:t>
    </dgm:pt>
    <dgm:pt modelId="{A9357FA2-4BF1-4CA6-A740-0ACA6AD1C064}" type="sibTrans" cxnId="{C93C8594-898E-4908-B089-65B24778295F}">
      <dgm:prSet/>
      <dgm:spPr/>
      <dgm:t>
        <a:bodyPr/>
        <a:lstStyle/>
        <a:p>
          <a:endParaRPr lang="en-IN"/>
        </a:p>
      </dgm:t>
    </dgm:pt>
    <dgm:pt modelId="{C345D81B-5AB1-4CB8-A4BF-5EF969F2D346}">
      <dgm:prSet phldrT="[Text]"/>
      <dgm:spPr/>
      <dgm:t>
        <a:bodyPr/>
        <a:lstStyle/>
        <a:p>
          <a:r>
            <a:rPr lang="en-US" dirty="0"/>
            <a:t>Zonal Secy</a:t>
          </a:r>
          <a:endParaRPr lang="en-IN" dirty="0"/>
        </a:p>
      </dgm:t>
    </dgm:pt>
    <dgm:pt modelId="{B89CE9A2-18E2-481C-84CA-EC3D51062D52}" type="parTrans" cxnId="{3EDF84CC-AF01-4097-BC44-AD21AEE4F357}">
      <dgm:prSet/>
      <dgm:spPr/>
      <dgm:t>
        <a:bodyPr/>
        <a:lstStyle/>
        <a:p>
          <a:endParaRPr lang="en-IN"/>
        </a:p>
      </dgm:t>
    </dgm:pt>
    <dgm:pt modelId="{411700E5-6B51-45BD-A758-667E4B5A3630}" type="sibTrans" cxnId="{3EDF84CC-AF01-4097-BC44-AD21AEE4F357}">
      <dgm:prSet/>
      <dgm:spPr/>
      <dgm:t>
        <a:bodyPr/>
        <a:lstStyle/>
        <a:p>
          <a:endParaRPr lang="en-IN"/>
        </a:p>
      </dgm:t>
    </dgm:pt>
    <dgm:pt modelId="{F5B8AA57-021A-42C7-8B96-7E86B8331B2D}">
      <dgm:prSet phldrT="[Text]"/>
      <dgm:spPr/>
      <dgm:t>
        <a:bodyPr/>
        <a:lstStyle/>
        <a:p>
          <a:r>
            <a:rPr lang="en-US" dirty="0"/>
            <a:t>State</a:t>
          </a:r>
          <a:endParaRPr lang="en-IN" dirty="0"/>
        </a:p>
      </dgm:t>
    </dgm:pt>
    <dgm:pt modelId="{6D6AF711-913F-4701-B1CA-8DEAA89B99E2}" type="parTrans" cxnId="{7C9AC37E-EB0D-4031-B8D7-1DC4360D03B1}">
      <dgm:prSet/>
      <dgm:spPr/>
      <dgm:t>
        <a:bodyPr/>
        <a:lstStyle/>
        <a:p>
          <a:endParaRPr lang="en-IN"/>
        </a:p>
      </dgm:t>
    </dgm:pt>
    <dgm:pt modelId="{8F6477E8-92EF-4AE5-A262-ECE4108CF506}" type="sibTrans" cxnId="{7C9AC37E-EB0D-4031-B8D7-1DC4360D03B1}">
      <dgm:prSet/>
      <dgm:spPr/>
      <dgm:t>
        <a:bodyPr/>
        <a:lstStyle/>
        <a:p>
          <a:endParaRPr lang="en-IN"/>
        </a:p>
      </dgm:t>
    </dgm:pt>
    <dgm:pt modelId="{CCF03501-6C1E-4A6E-AD21-C88C21A931AB}">
      <dgm:prSet phldrT="[Text]"/>
      <dgm:spPr/>
      <dgm:t>
        <a:bodyPr/>
        <a:lstStyle/>
        <a:p>
          <a:r>
            <a:rPr lang="en-US" dirty="0"/>
            <a:t>CEO</a:t>
          </a:r>
          <a:endParaRPr lang="en-IN" dirty="0"/>
        </a:p>
      </dgm:t>
    </dgm:pt>
    <dgm:pt modelId="{E6A6D5F4-1DDE-4B9F-A4C0-EB7493A4537C}" type="parTrans" cxnId="{ACAF474B-0812-42B7-9AF3-1CAFEF8884D0}">
      <dgm:prSet/>
      <dgm:spPr/>
      <dgm:t>
        <a:bodyPr/>
        <a:lstStyle/>
        <a:p>
          <a:endParaRPr lang="en-IN"/>
        </a:p>
      </dgm:t>
    </dgm:pt>
    <dgm:pt modelId="{80B78591-79AD-4587-97B9-1182F9DFDC66}" type="sibTrans" cxnId="{ACAF474B-0812-42B7-9AF3-1CAFEF8884D0}">
      <dgm:prSet/>
      <dgm:spPr/>
      <dgm:t>
        <a:bodyPr/>
        <a:lstStyle/>
        <a:p>
          <a:endParaRPr lang="en-IN"/>
        </a:p>
      </dgm:t>
    </dgm:pt>
    <dgm:pt modelId="{7809EC24-9C69-4B47-9ABD-68BED86D5E3F}">
      <dgm:prSet phldrT="[Text]"/>
      <dgm:spPr/>
      <dgm:t>
        <a:bodyPr/>
        <a:lstStyle/>
        <a:p>
          <a:r>
            <a:rPr lang="en-US" dirty="0"/>
            <a:t>CEO Admin</a:t>
          </a:r>
          <a:endParaRPr lang="en-IN" dirty="0"/>
        </a:p>
      </dgm:t>
    </dgm:pt>
    <dgm:pt modelId="{D99750E2-F25C-4BA0-9211-866B3B3DC773}" type="parTrans" cxnId="{C719769C-12B9-4312-AA5F-C2DC4AD06AF8}">
      <dgm:prSet/>
      <dgm:spPr/>
      <dgm:t>
        <a:bodyPr/>
        <a:lstStyle/>
        <a:p>
          <a:endParaRPr lang="en-IN"/>
        </a:p>
      </dgm:t>
    </dgm:pt>
    <dgm:pt modelId="{C16A3261-5323-4DB8-9C1C-B8AE8B633AEA}" type="sibTrans" cxnId="{C719769C-12B9-4312-AA5F-C2DC4AD06AF8}">
      <dgm:prSet/>
      <dgm:spPr/>
      <dgm:t>
        <a:bodyPr/>
        <a:lstStyle/>
        <a:p>
          <a:endParaRPr lang="en-IN"/>
        </a:p>
      </dgm:t>
    </dgm:pt>
    <dgm:pt modelId="{82DE4AB0-E754-4937-9C45-1C9C0CBE3E6C}">
      <dgm:prSet phldrT="[Text]"/>
      <dgm:spPr/>
      <dgm:t>
        <a:bodyPr/>
        <a:lstStyle/>
        <a:p>
          <a:r>
            <a:rPr lang="en-US" dirty="0"/>
            <a:t>District</a:t>
          </a:r>
          <a:endParaRPr lang="en-IN" dirty="0"/>
        </a:p>
      </dgm:t>
    </dgm:pt>
    <dgm:pt modelId="{7549BCAE-4DA4-4F99-8341-87A3D319E5CC}" type="parTrans" cxnId="{B41A6C96-600A-4FD6-B1DE-68E08A3DBC72}">
      <dgm:prSet/>
      <dgm:spPr/>
      <dgm:t>
        <a:bodyPr/>
        <a:lstStyle/>
        <a:p>
          <a:endParaRPr lang="en-IN"/>
        </a:p>
      </dgm:t>
    </dgm:pt>
    <dgm:pt modelId="{748C747A-C80D-4EDD-90C8-97A032EADB9B}" type="sibTrans" cxnId="{B41A6C96-600A-4FD6-B1DE-68E08A3DBC72}">
      <dgm:prSet/>
      <dgm:spPr/>
      <dgm:t>
        <a:bodyPr/>
        <a:lstStyle/>
        <a:p>
          <a:endParaRPr lang="en-IN"/>
        </a:p>
      </dgm:t>
    </dgm:pt>
    <dgm:pt modelId="{153ED76D-CC16-4CE4-A5B8-C1FA811D8CD1}">
      <dgm:prSet phldrT="[Text]"/>
      <dgm:spPr/>
      <dgm:t>
        <a:bodyPr/>
        <a:lstStyle/>
        <a:p>
          <a:r>
            <a:rPr lang="en-US" dirty="0"/>
            <a:t>DEO</a:t>
          </a:r>
          <a:endParaRPr lang="en-IN" dirty="0"/>
        </a:p>
      </dgm:t>
    </dgm:pt>
    <dgm:pt modelId="{086C3219-DC5F-4C53-A044-3C1242ABCF4E}" type="parTrans" cxnId="{41700BF1-227A-4349-98BF-C1F7F0D564C6}">
      <dgm:prSet/>
      <dgm:spPr/>
      <dgm:t>
        <a:bodyPr/>
        <a:lstStyle/>
        <a:p>
          <a:endParaRPr lang="en-IN"/>
        </a:p>
      </dgm:t>
    </dgm:pt>
    <dgm:pt modelId="{FEA8EE00-222D-46DE-B76D-B80BCBA8D30D}" type="sibTrans" cxnId="{41700BF1-227A-4349-98BF-C1F7F0D564C6}">
      <dgm:prSet/>
      <dgm:spPr/>
      <dgm:t>
        <a:bodyPr/>
        <a:lstStyle/>
        <a:p>
          <a:endParaRPr lang="en-IN"/>
        </a:p>
      </dgm:t>
    </dgm:pt>
    <dgm:pt modelId="{78462C67-A210-4549-811C-11073F2F295C}">
      <dgm:prSet phldrT="[Text]"/>
      <dgm:spPr/>
      <dgm:t>
        <a:bodyPr/>
        <a:lstStyle/>
        <a:p>
          <a:r>
            <a:rPr lang="en-US" dirty="0"/>
            <a:t>Dy DEO</a:t>
          </a:r>
          <a:endParaRPr lang="en-IN" dirty="0"/>
        </a:p>
      </dgm:t>
    </dgm:pt>
    <dgm:pt modelId="{1523CD6C-3337-47A6-9A8D-25296A13FBF2}" type="parTrans" cxnId="{F7C25C5B-FB40-41C9-BA24-BA49EA4D88D0}">
      <dgm:prSet/>
      <dgm:spPr/>
      <dgm:t>
        <a:bodyPr/>
        <a:lstStyle/>
        <a:p>
          <a:endParaRPr lang="en-IN"/>
        </a:p>
      </dgm:t>
    </dgm:pt>
    <dgm:pt modelId="{F3A41390-1A89-41F4-BCEB-81608622D8F1}" type="sibTrans" cxnId="{F7C25C5B-FB40-41C9-BA24-BA49EA4D88D0}">
      <dgm:prSet/>
      <dgm:spPr/>
      <dgm:t>
        <a:bodyPr/>
        <a:lstStyle/>
        <a:p>
          <a:endParaRPr lang="en-IN"/>
        </a:p>
      </dgm:t>
    </dgm:pt>
    <dgm:pt modelId="{64ADB14A-2E78-4233-BEE0-EA0615C5B244}">
      <dgm:prSet phldrT="[Text]"/>
      <dgm:spPr/>
      <dgm:t>
        <a:bodyPr/>
        <a:lstStyle/>
        <a:p>
          <a:r>
            <a:rPr lang="en-US" dirty="0"/>
            <a:t>AC</a:t>
          </a:r>
          <a:endParaRPr lang="en-IN" dirty="0"/>
        </a:p>
      </dgm:t>
    </dgm:pt>
    <dgm:pt modelId="{D813BAC1-DAF8-44FF-B675-71C956DE3D09}" type="parTrans" cxnId="{C30B24FE-00B2-4C05-AED4-9B02D43F666B}">
      <dgm:prSet/>
      <dgm:spPr/>
      <dgm:t>
        <a:bodyPr/>
        <a:lstStyle/>
        <a:p>
          <a:endParaRPr lang="en-IN"/>
        </a:p>
      </dgm:t>
    </dgm:pt>
    <dgm:pt modelId="{3D2089CF-1448-4843-AA35-26C2EA8D9A9F}" type="sibTrans" cxnId="{C30B24FE-00B2-4C05-AED4-9B02D43F666B}">
      <dgm:prSet/>
      <dgm:spPr/>
      <dgm:t>
        <a:bodyPr/>
        <a:lstStyle/>
        <a:p>
          <a:endParaRPr lang="en-IN"/>
        </a:p>
      </dgm:t>
    </dgm:pt>
    <dgm:pt modelId="{5A2B4C6F-166D-4254-BAE5-DFFF60D7AFD3}">
      <dgm:prSet phldrT="[Text]"/>
      <dgm:spPr/>
      <dgm:t>
        <a:bodyPr/>
        <a:lstStyle/>
        <a:p>
          <a:r>
            <a:rPr lang="en-US" dirty="0"/>
            <a:t>ERO</a:t>
          </a:r>
          <a:endParaRPr lang="en-IN" dirty="0"/>
        </a:p>
      </dgm:t>
    </dgm:pt>
    <dgm:pt modelId="{57CED7FC-E5AA-4491-957A-E410B226A5D3}" type="parTrans" cxnId="{81C167E3-20A4-4B65-8CBC-2251FCFC837E}">
      <dgm:prSet/>
      <dgm:spPr/>
      <dgm:t>
        <a:bodyPr/>
        <a:lstStyle/>
        <a:p>
          <a:endParaRPr lang="en-IN"/>
        </a:p>
      </dgm:t>
    </dgm:pt>
    <dgm:pt modelId="{56DCA7CD-51FD-4B07-98E7-34479FA8BC18}" type="sibTrans" cxnId="{81C167E3-20A4-4B65-8CBC-2251FCFC837E}">
      <dgm:prSet/>
      <dgm:spPr/>
      <dgm:t>
        <a:bodyPr/>
        <a:lstStyle/>
        <a:p>
          <a:endParaRPr lang="en-IN"/>
        </a:p>
      </dgm:t>
    </dgm:pt>
    <dgm:pt modelId="{0791673A-E595-4C86-B839-68877CD595B5}">
      <dgm:prSet phldrT="[Text]"/>
      <dgm:spPr/>
      <dgm:t>
        <a:bodyPr/>
        <a:lstStyle/>
        <a:p>
          <a:r>
            <a:rPr lang="en-US" dirty="0"/>
            <a:t>Data Entry Operator</a:t>
          </a:r>
          <a:endParaRPr lang="en-IN" dirty="0"/>
        </a:p>
      </dgm:t>
    </dgm:pt>
    <dgm:pt modelId="{BA659E6B-1FF8-4327-9F53-3C4CBE88A61A}" type="parTrans" cxnId="{07BD474E-5EA4-487C-9F4F-4DBC6EDA8811}">
      <dgm:prSet/>
      <dgm:spPr/>
      <dgm:t>
        <a:bodyPr/>
        <a:lstStyle/>
        <a:p>
          <a:endParaRPr lang="en-IN"/>
        </a:p>
      </dgm:t>
    </dgm:pt>
    <dgm:pt modelId="{F1798572-C4ED-4DA5-ACBC-432141D12861}" type="sibTrans" cxnId="{07BD474E-5EA4-487C-9F4F-4DBC6EDA8811}">
      <dgm:prSet/>
      <dgm:spPr/>
      <dgm:t>
        <a:bodyPr/>
        <a:lstStyle/>
        <a:p>
          <a:endParaRPr lang="en-IN"/>
        </a:p>
      </dgm:t>
    </dgm:pt>
    <dgm:pt modelId="{4AD9652E-3527-4FD7-A1F8-218B253E7E82}">
      <dgm:prSet phldrT="[Text]"/>
      <dgm:spPr/>
      <dgm:t>
        <a:bodyPr/>
        <a:lstStyle/>
        <a:p>
          <a:r>
            <a:rPr lang="en-US" dirty="0"/>
            <a:t>Part</a:t>
          </a:r>
          <a:endParaRPr lang="en-IN" dirty="0"/>
        </a:p>
      </dgm:t>
    </dgm:pt>
    <dgm:pt modelId="{BD265160-3527-4066-A626-BE0C8F98DE9E}" type="parTrans" cxnId="{A544DE36-F6B3-4DB4-83CA-BCBB4A91D7C7}">
      <dgm:prSet/>
      <dgm:spPr/>
      <dgm:t>
        <a:bodyPr/>
        <a:lstStyle/>
        <a:p>
          <a:endParaRPr lang="en-IN"/>
        </a:p>
      </dgm:t>
    </dgm:pt>
    <dgm:pt modelId="{B842F6BA-F5ED-476E-B599-0BF1341DF329}" type="sibTrans" cxnId="{A544DE36-F6B3-4DB4-83CA-BCBB4A91D7C7}">
      <dgm:prSet/>
      <dgm:spPr/>
      <dgm:t>
        <a:bodyPr/>
        <a:lstStyle/>
        <a:p>
          <a:endParaRPr lang="en-IN"/>
        </a:p>
      </dgm:t>
    </dgm:pt>
    <dgm:pt modelId="{FAFFBD8D-BE4E-4A4E-B62C-DE8236DF1AF0}">
      <dgm:prSet phldrT="[Text]"/>
      <dgm:spPr/>
      <dgm:t>
        <a:bodyPr/>
        <a:lstStyle/>
        <a:p>
          <a:r>
            <a:rPr lang="en-US" dirty="0"/>
            <a:t>AERO (Part Assigned)</a:t>
          </a:r>
          <a:endParaRPr lang="en-IN" dirty="0"/>
        </a:p>
      </dgm:t>
    </dgm:pt>
    <dgm:pt modelId="{21119615-45DB-43BB-9A31-3213D120A83D}" type="parTrans" cxnId="{23F4F67D-07B0-4933-8CEA-329ADF3443F4}">
      <dgm:prSet/>
      <dgm:spPr/>
      <dgm:t>
        <a:bodyPr/>
        <a:lstStyle/>
        <a:p>
          <a:endParaRPr lang="en-IN"/>
        </a:p>
      </dgm:t>
    </dgm:pt>
    <dgm:pt modelId="{D647997F-58B9-4013-A80D-B2E1C7D8706D}" type="sibTrans" cxnId="{23F4F67D-07B0-4933-8CEA-329ADF3443F4}">
      <dgm:prSet/>
      <dgm:spPr/>
      <dgm:t>
        <a:bodyPr/>
        <a:lstStyle/>
        <a:p>
          <a:endParaRPr lang="en-IN"/>
        </a:p>
      </dgm:t>
    </dgm:pt>
    <dgm:pt modelId="{619F7F03-DD6B-45CD-B202-D10B2FF557CE}">
      <dgm:prSet phldrT="[Text]"/>
      <dgm:spPr/>
      <dgm:t>
        <a:bodyPr/>
        <a:lstStyle/>
        <a:p>
          <a:r>
            <a:rPr lang="en-US" dirty="0"/>
            <a:t>BLO (BLO APP)</a:t>
          </a:r>
          <a:endParaRPr lang="en-IN" dirty="0"/>
        </a:p>
      </dgm:t>
    </dgm:pt>
    <dgm:pt modelId="{DB8D51EA-E4C7-4DE9-89BF-9D1EF4AECC28}" type="parTrans" cxnId="{01F0F07E-C225-4905-88B3-287F7DBBCFF1}">
      <dgm:prSet/>
      <dgm:spPr/>
      <dgm:t>
        <a:bodyPr/>
        <a:lstStyle/>
        <a:p>
          <a:endParaRPr lang="en-IN"/>
        </a:p>
      </dgm:t>
    </dgm:pt>
    <dgm:pt modelId="{95769508-7911-454E-8857-9091EFEE850A}" type="sibTrans" cxnId="{01F0F07E-C225-4905-88B3-287F7DBBCFF1}">
      <dgm:prSet/>
      <dgm:spPr/>
      <dgm:t>
        <a:bodyPr/>
        <a:lstStyle/>
        <a:p>
          <a:endParaRPr lang="en-IN"/>
        </a:p>
      </dgm:t>
    </dgm:pt>
    <dgm:pt modelId="{E8E65739-B41F-4840-AB32-E61E43E3E7A7}">
      <dgm:prSet phldrT="[Text]"/>
      <dgm:spPr/>
      <dgm:t>
        <a:bodyPr/>
        <a:lstStyle/>
        <a:p>
          <a:r>
            <a:rPr lang="en-US" dirty="0"/>
            <a:t>Administrative Division</a:t>
          </a:r>
          <a:endParaRPr lang="en-IN" dirty="0"/>
        </a:p>
      </dgm:t>
    </dgm:pt>
    <dgm:pt modelId="{05F74062-E464-4735-9D56-AC2EC765C831}" type="parTrans" cxnId="{F5E24B46-8ACF-4B2F-92A1-523CB8D78A01}">
      <dgm:prSet/>
      <dgm:spPr/>
      <dgm:t>
        <a:bodyPr/>
        <a:lstStyle/>
        <a:p>
          <a:endParaRPr lang="en-IN"/>
        </a:p>
      </dgm:t>
    </dgm:pt>
    <dgm:pt modelId="{3AFE416E-63D7-4291-91D7-868A62AECD23}" type="sibTrans" cxnId="{F5E24B46-8ACF-4B2F-92A1-523CB8D78A01}">
      <dgm:prSet/>
      <dgm:spPr/>
      <dgm:t>
        <a:bodyPr/>
        <a:lstStyle/>
        <a:p>
          <a:endParaRPr lang="en-IN"/>
        </a:p>
      </dgm:t>
    </dgm:pt>
    <dgm:pt modelId="{F72A30C7-76C0-4A97-A91E-F3A5F4894578}">
      <dgm:prSet phldrT="[Text]"/>
      <dgm:spPr/>
      <dgm:t>
        <a:bodyPr/>
        <a:lstStyle/>
        <a:p>
          <a:r>
            <a:rPr lang="en-US" dirty="0"/>
            <a:t>Roll Observer</a:t>
          </a:r>
          <a:endParaRPr lang="en-IN" dirty="0"/>
        </a:p>
      </dgm:t>
    </dgm:pt>
    <dgm:pt modelId="{3D044EF4-22DC-4C63-A50F-A26A26B3BCAB}" type="parTrans" cxnId="{7BEB52FB-8406-4D69-BBB8-1F1E609733F5}">
      <dgm:prSet/>
      <dgm:spPr/>
      <dgm:t>
        <a:bodyPr/>
        <a:lstStyle/>
        <a:p>
          <a:endParaRPr lang="en-IN"/>
        </a:p>
      </dgm:t>
    </dgm:pt>
    <dgm:pt modelId="{D4C9A4B6-6DBE-4AAC-9537-76CBBCC7D232}" type="sibTrans" cxnId="{7BEB52FB-8406-4D69-BBB8-1F1E609733F5}">
      <dgm:prSet/>
      <dgm:spPr/>
      <dgm:t>
        <a:bodyPr/>
        <a:lstStyle/>
        <a:p>
          <a:endParaRPr lang="en-IN"/>
        </a:p>
      </dgm:t>
    </dgm:pt>
    <dgm:pt modelId="{2BD56777-8176-4B8D-A2C1-613368C6B28C}" type="pres">
      <dgm:prSet presAssocID="{00B632FB-A201-40F3-AF79-7CA7756EF910}" presName="diagram" presStyleCnt="0">
        <dgm:presLayoutVars>
          <dgm:chPref val="1"/>
          <dgm:dir/>
          <dgm:animOne val="branch"/>
          <dgm:animLvl val="lvl"/>
          <dgm:resizeHandles/>
        </dgm:presLayoutVars>
      </dgm:prSet>
      <dgm:spPr/>
      <dgm:t>
        <a:bodyPr/>
        <a:lstStyle/>
        <a:p>
          <a:endParaRPr lang="en-US"/>
        </a:p>
      </dgm:t>
    </dgm:pt>
    <dgm:pt modelId="{5E08135F-4CF1-4221-9E42-E9229AA45EB2}" type="pres">
      <dgm:prSet presAssocID="{C7D24274-751D-4D40-B1A7-8154E266DB43}" presName="root" presStyleCnt="0"/>
      <dgm:spPr/>
    </dgm:pt>
    <dgm:pt modelId="{52DE4A9A-5507-474C-A116-65FA7B279E3C}" type="pres">
      <dgm:prSet presAssocID="{C7D24274-751D-4D40-B1A7-8154E266DB43}" presName="rootComposite" presStyleCnt="0"/>
      <dgm:spPr/>
    </dgm:pt>
    <dgm:pt modelId="{75E4509A-E5F7-4367-A842-C924E9D4927C}" type="pres">
      <dgm:prSet presAssocID="{C7D24274-751D-4D40-B1A7-8154E266DB43}" presName="rootText" presStyleLbl="node1" presStyleIdx="0" presStyleCnt="6"/>
      <dgm:spPr/>
      <dgm:t>
        <a:bodyPr/>
        <a:lstStyle/>
        <a:p>
          <a:endParaRPr lang="en-US"/>
        </a:p>
      </dgm:t>
    </dgm:pt>
    <dgm:pt modelId="{AFA1678D-5036-4713-950C-03407699EB48}" type="pres">
      <dgm:prSet presAssocID="{C7D24274-751D-4D40-B1A7-8154E266DB43}" presName="rootConnector" presStyleLbl="node1" presStyleIdx="0" presStyleCnt="6"/>
      <dgm:spPr/>
      <dgm:t>
        <a:bodyPr/>
        <a:lstStyle/>
        <a:p>
          <a:endParaRPr lang="en-US"/>
        </a:p>
      </dgm:t>
    </dgm:pt>
    <dgm:pt modelId="{76C96A8A-F95C-45D6-8474-4EC2575B6D3D}" type="pres">
      <dgm:prSet presAssocID="{C7D24274-751D-4D40-B1A7-8154E266DB43}" presName="childShape" presStyleCnt="0"/>
      <dgm:spPr/>
    </dgm:pt>
    <dgm:pt modelId="{B9CEB67B-E359-498C-A745-A516E4BB47BD}" type="pres">
      <dgm:prSet presAssocID="{1E1C9DC2-74BC-4327-B1A4-BAB11DFE4A57}" presName="Name13" presStyleLbl="parChTrans1D2" presStyleIdx="0" presStyleCnt="11"/>
      <dgm:spPr/>
      <dgm:t>
        <a:bodyPr/>
        <a:lstStyle/>
        <a:p>
          <a:endParaRPr lang="en-US"/>
        </a:p>
      </dgm:t>
    </dgm:pt>
    <dgm:pt modelId="{449DE86F-6EFF-47E3-AD76-DFB65507F773}" type="pres">
      <dgm:prSet presAssocID="{ABA9FFFC-A0B7-4266-A91D-F5413A814E88}" presName="childText" presStyleLbl="bgAcc1" presStyleIdx="0" presStyleCnt="11">
        <dgm:presLayoutVars>
          <dgm:bulletEnabled val="1"/>
        </dgm:presLayoutVars>
      </dgm:prSet>
      <dgm:spPr/>
      <dgm:t>
        <a:bodyPr/>
        <a:lstStyle/>
        <a:p>
          <a:endParaRPr lang="en-US"/>
        </a:p>
      </dgm:t>
    </dgm:pt>
    <dgm:pt modelId="{9EC71948-B040-4711-BB57-85CB0D50E008}" type="pres">
      <dgm:prSet presAssocID="{B89CE9A2-18E2-481C-84CA-EC3D51062D52}" presName="Name13" presStyleLbl="parChTrans1D2" presStyleIdx="1" presStyleCnt="11"/>
      <dgm:spPr/>
      <dgm:t>
        <a:bodyPr/>
        <a:lstStyle/>
        <a:p>
          <a:endParaRPr lang="en-US"/>
        </a:p>
      </dgm:t>
    </dgm:pt>
    <dgm:pt modelId="{712210F9-59E9-4C80-9777-D248274C8869}" type="pres">
      <dgm:prSet presAssocID="{C345D81B-5AB1-4CB8-A4BF-5EF969F2D346}" presName="childText" presStyleLbl="bgAcc1" presStyleIdx="1" presStyleCnt="11">
        <dgm:presLayoutVars>
          <dgm:bulletEnabled val="1"/>
        </dgm:presLayoutVars>
      </dgm:prSet>
      <dgm:spPr/>
      <dgm:t>
        <a:bodyPr/>
        <a:lstStyle/>
        <a:p>
          <a:endParaRPr lang="en-US"/>
        </a:p>
      </dgm:t>
    </dgm:pt>
    <dgm:pt modelId="{4BD9734E-8623-47E3-B22B-4FAEB1E20A23}" type="pres">
      <dgm:prSet presAssocID="{F5B8AA57-021A-42C7-8B96-7E86B8331B2D}" presName="root" presStyleCnt="0"/>
      <dgm:spPr/>
    </dgm:pt>
    <dgm:pt modelId="{8BF25084-048E-428A-B545-7303A9FF5705}" type="pres">
      <dgm:prSet presAssocID="{F5B8AA57-021A-42C7-8B96-7E86B8331B2D}" presName="rootComposite" presStyleCnt="0"/>
      <dgm:spPr/>
    </dgm:pt>
    <dgm:pt modelId="{0C98AAB7-F1D2-46D6-9A05-80C26DD711C5}" type="pres">
      <dgm:prSet presAssocID="{F5B8AA57-021A-42C7-8B96-7E86B8331B2D}" presName="rootText" presStyleLbl="node1" presStyleIdx="1" presStyleCnt="6"/>
      <dgm:spPr/>
      <dgm:t>
        <a:bodyPr/>
        <a:lstStyle/>
        <a:p>
          <a:endParaRPr lang="en-US"/>
        </a:p>
      </dgm:t>
    </dgm:pt>
    <dgm:pt modelId="{FF584D24-A2ED-4BEF-8CF7-E9022119C3E0}" type="pres">
      <dgm:prSet presAssocID="{F5B8AA57-021A-42C7-8B96-7E86B8331B2D}" presName="rootConnector" presStyleLbl="node1" presStyleIdx="1" presStyleCnt="6"/>
      <dgm:spPr/>
      <dgm:t>
        <a:bodyPr/>
        <a:lstStyle/>
        <a:p>
          <a:endParaRPr lang="en-US"/>
        </a:p>
      </dgm:t>
    </dgm:pt>
    <dgm:pt modelId="{9307A620-E489-4EE1-9A3B-4A6D514930A0}" type="pres">
      <dgm:prSet presAssocID="{F5B8AA57-021A-42C7-8B96-7E86B8331B2D}" presName="childShape" presStyleCnt="0"/>
      <dgm:spPr/>
    </dgm:pt>
    <dgm:pt modelId="{35B90769-B561-4D15-BF1A-40A8715D6F7C}" type="pres">
      <dgm:prSet presAssocID="{E6A6D5F4-1DDE-4B9F-A4C0-EB7493A4537C}" presName="Name13" presStyleLbl="parChTrans1D2" presStyleIdx="2" presStyleCnt="11"/>
      <dgm:spPr/>
      <dgm:t>
        <a:bodyPr/>
        <a:lstStyle/>
        <a:p>
          <a:endParaRPr lang="en-US"/>
        </a:p>
      </dgm:t>
    </dgm:pt>
    <dgm:pt modelId="{1FB849A4-9138-40A1-92FE-7B8FE0724BF5}" type="pres">
      <dgm:prSet presAssocID="{CCF03501-6C1E-4A6E-AD21-C88C21A931AB}" presName="childText" presStyleLbl="bgAcc1" presStyleIdx="2" presStyleCnt="11">
        <dgm:presLayoutVars>
          <dgm:bulletEnabled val="1"/>
        </dgm:presLayoutVars>
      </dgm:prSet>
      <dgm:spPr/>
      <dgm:t>
        <a:bodyPr/>
        <a:lstStyle/>
        <a:p>
          <a:endParaRPr lang="en-US"/>
        </a:p>
      </dgm:t>
    </dgm:pt>
    <dgm:pt modelId="{417F986C-F571-4E3B-9CAF-D9EE1293EEE2}" type="pres">
      <dgm:prSet presAssocID="{D99750E2-F25C-4BA0-9211-866B3B3DC773}" presName="Name13" presStyleLbl="parChTrans1D2" presStyleIdx="3" presStyleCnt="11"/>
      <dgm:spPr/>
      <dgm:t>
        <a:bodyPr/>
        <a:lstStyle/>
        <a:p>
          <a:endParaRPr lang="en-US"/>
        </a:p>
      </dgm:t>
    </dgm:pt>
    <dgm:pt modelId="{9EC1ACE2-5B37-4F28-92E9-6B8147AFB4C6}" type="pres">
      <dgm:prSet presAssocID="{7809EC24-9C69-4B47-9ABD-68BED86D5E3F}" presName="childText" presStyleLbl="bgAcc1" presStyleIdx="3" presStyleCnt="11">
        <dgm:presLayoutVars>
          <dgm:bulletEnabled val="1"/>
        </dgm:presLayoutVars>
      </dgm:prSet>
      <dgm:spPr/>
      <dgm:t>
        <a:bodyPr/>
        <a:lstStyle/>
        <a:p>
          <a:endParaRPr lang="en-US"/>
        </a:p>
      </dgm:t>
    </dgm:pt>
    <dgm:pt modelId="{EAA98B04-06E6-40CF-A618-C0F7DEA0DB65}" type="pres">
      <dgm:prSet presAssocID="{E8E65739-B41F-4840-AB32-E61E43E3E7A7}" presName="root" presStyleCnt="0"/>
      <dgm:spPr/>
    </dgm:pt>
    <dgm:pt modelId="{0A0444A2-675A-4FAF-A550-A7F32A6F51D4}" type="pres">
      <dgm:prSet presAssocID="{E8E65739-B41F-4840-AB32-E61E43E3E7A7}" presName="rootComposite" presStyleCnt="0"/>
      <dgm:spPr/>
    </dgm:pt>
    <dgm:pt modelId="{CAD2EA9B-7CD2-4582-B04B-F7F732A61AC6}" type="pres">
      <dgm:prSet presAssocID="{E8E65739-B41F-4840-AB32-E61E43E3E7A7}" presName="rootText" presStyleLbl="node1" presStyleIdx="2" presStyleCnt="6"/>
      <dgm:spPr/>
      <dgm:t>
        <a:bodyPr/>
        <a:lstStyle/>
        <a:p>
          <a:endParaRPr lang="en-US"/>
        </a:p>
      </dgm:t>
    </dgm:pt>
    <dgm:pt modelId="{ADA7FB67-0860-4732-A490-DE74C78E4704}" type="pres">
      <dgm:prSet presAssocID="{E8E65739-B41F-4840-AB32-E61E43E3E7A7}" presName="rootConnector" presStyleLbl="node1" presStyleIdx="2" presStyleCnt="6"/>
      <dgm:spPr/>
      <dgm:t>
        <a:bodyPr/>
        <a:lstStyle/>
        <a:p>
          <a:endParaRPr lang="en-US"/>
        </a:p>
      </dgm:t>
    </dgm:pt>
    <dgm:pt modelId="{3BFC6D5E-C0F0-4FF0-A16C-B618F18AC673}" type="pres">
      <dgm:prSet presAssocID="{E8E65739-B41F-4840-AB32-E61E43E3E7A7}" presName="childShape" presStyleCnt="0"/>
      <dgm:spPr/>
    </dgm:pt>
    <dgm:pt modelId="{90ACB792-18EE-4897-AC3C-2F79422098B1}" type="pres">
      <dgm:prSet presAssocID="{3D044EF4-22DC-4C63-A50F-A26A26B3BCAB}" presName="Name13" presStyleLbl="parChTrans1D2" presStyleIdx="4" presStyleCnt="11"/>
      <dgm:spPr/>
      <dgm:t>
        <a:bodyPr/>
        <a:lstStyle/>
        <a:p>
          <a:endParaRPr lang="en-US"/>
        </a:p>
      </dgm:t>
    </dgm:pt>
    <dgm:pt modelId="{B33CF8F8-3AAD-4708-B30D-83A6C9273F9F}" type="pres">
      <dgm:prSet presAssocID="{F72A30C7-76C0-4A97-A91E-F3A5F4894578}" presName="childText" presStyleLbl="bgAcc1" presStyleIdx="4" presStyleCnt="11">
        <dgm:presLayoutVars>
          <dgm:bulletEnabled val="1"/>
        </dgm:presLayoutVars>
      </dgm:prSet>
      <dgm:spPr/>
      <dgm:t>
        <a:bodyPr/>
        <a:lstStyle/>
        <a:p>
          <a:endParaRPr lang="en-US"/>
        </a:p>
      </dgm:t>
    </dgm:pt>
    <dgm:pt modelId="{35DEE8F7-C1D1-41C2-9AD6-F5D816E1FF4A}" type="pres">
      <dgm:prSet presAssocID="{82DE4AB0-E754-4937-9C45-1C9C0CBE3E6C}" presName="root" presStyleCnt="0"/>
      <dgm:spPr/>
    </dgm:pt>
    <dgm:pt modelId="{08A32DFE-A789-4B54-B59F-B83219FCD88B}" type="pres">
      <dgm:prSet presAssocID="{82DE4AB0-E754-4937-9C45-1C9C0CBE3E6C}" presName="rootComposite" presStyleCnt="0"/>
      <dgm:spPr/>
    </dgm:pt>
    <dgm:pt modelId="{8FFC2F2F-4DB5-4978-817F-F89BEA6EEA20}" type="pres">
      <dgm:prSet presAssocID="{82DE4AB0-E754-4937-9C45-1C9C0CBE3E6C}" presName="rootText" presStyleLbl="node1" presStyleIdx="3" presStyleCnt="6"/>
      <dgm:spPr/>
      <dgm:t>
        <a:bodyPr/>
        <a:lstStyle/>
        <a:p>
          <a:endParaRPr lang="en-US"/>
        </a:p>
      </dgm:t>
    </dgm:pt>
    <dgm:pt modelId="{EB7DEDF5-1A5A-4268-833D-2E552CED80CF}" type="pres">
      <dgm:prSet presAssocID="{82DE4AB0-E754-4937-9C45-1C9C0CBE3E6C}" presName="rootConnector" presStyleLbl="node1" presStyleIdx="3" presStyleCnt="6"/>
      <dgm:spPr/>
      <dgm:t>
        <a:bodyPr/>
        <a:lstStyle/>
        <a:p>
          <a:endParaRPr lang="en-US"/>
        </a:p>
      </dgm:t>
    </dgm:pt>
    <dgm:pt modelId="{A080C9BC-CA54-4B9B-960A-1973A47B76F7}" type="pres">
      <dgm:prSet presAssocID="{82DE4AB0-E754-4937-9C45-1C9C0CBE3E6C}" presName="childShape" presStyleCnt="0"/>
      <dgm:spPr/>
    </dgm:pt>
    <dgm:pt modelId="{1113F955-9581-490E-858A-F738E8C2332D}" type="pres">
      <dgm:prSet presAssocID="{086C3219-DC5F-4C53-A044-3C1242ABCF4E}" presName="Name13" presStyleLbl="parChTrans1D2" presStyleIdx="5" presStyleCnt="11"/>
      <dgm:spPr/>
      <dgm:t>
        <a:bodyPr/>
        <a:lstStyle/>
        <a:p>
          <a:endParaRPr lang="en-US"/>
        </a:p>
      </dgm:t>
    </dgm:pt>
    <dgm:pt modelId="{AEF96DFD-74C5-4D9C-BD3B-9938C9DA13E5}" type="pres">
      <dgm:prSet presAssocID="{153ED76D-CC16-4CE4-A5B8-C1FA811D8CD1}" presName="childText" presStyleLbl="bgAcc1" presStyleIdx="5" presStyleCnt="11">
        <dgm:presLayoutVars>
          <dgm:bulletEnabled val="1"/>
        </dgm:presLayoutVars>
      </dgm:prSet>
      <dgm:spPr/>
      <dgm:t>
        <a:bodyPr/>
        <a:lstStyle/>
        <a:p>
          <a:endParaRPr lang="en-US"/>
        </a:p>
      </dgm:t>
    </dgm:pt>
    <dgm:pt modelId="{D0D4FD94-A4EB-42D5-8F1D-3597B0696E38}" type="pres">
      <dgm:prSet presAssocID="{1523CD6C-3337-47A6-9A8D-25296A13FBF2}" presName="Name13" presStyleLbl="parChTrans1D2" presStyleIdx="6" presStyleCnt="11"/>
      <dgm:spPr/>
      <dgm:t>
        <a:bodyPr/>
        <a:lstStyle/>
        <a:p>
          <a:endParaRPr lang="en-US"/>
        </a:p>
      </dgm:t>
    </dgm:pt>
    <dgm:pt modelId="{3AB1849A-6DF4-452D-9066-624500CD6DB4}" type="pres">
      <dgm:prSet presAssocID="{78462C67-A210-4549-811C-11073F2F295C}" presName="childText" presStyleLbl="bgAcc1" presStyleIdx="6" presStyleCnt="11">
        <dgm:presLayoutVars>
          <dgm:bulletEnabled val="1"/>
        </dgm:presLayoutVars>
      </dgm:prSet>
      <dgm:spPr/>
      <dgm:t>
        <a:bodyPr/>
        <a:lstStyle/>
        <a:p>
          <a:endParaRPr lang="en-US"/>
        </a:p>
      </dgm:t>
    </dgm:pt>
    <dgm:pt modelId="{C2358420-AEB3-4689-A1A8-75619FC41939}" type="pres">
      <dgm:prSet presAssocID="{64ADB14A-2E78-4233-BEE0-EA0615C5B244}" presName="root" presStyleCnt="0"/>
      <dgm:spPr/>
    </dgm:pt>
    <dgm:pt modelId="{EF41F2ED-86C8-4844-8B03-2C387FA3DD32}" type="pres">
      <dgm:prSet presAssocID="{64ADB14A-2E78-4233-BEE0-EA0615C5B244}" presName="rootComposite" presStyleCnt="0"/>
      <dgm:spPr/>
    </dgm:pt>
    <dgm:pt modelId="{5B89D451-0EA7-4959-BBB6-03E3EAE28974}" type="pres">
      <dgm:prSet presAssocID="{64ADB14A-2E78-4233-BEE0-EA0615C5B244}" presName="rootText" presStyleLbl="node1" presStyleIdx="4" presStyleCnt="6"/>
      <dgm:spPr/>
      <dgm:t>
        <a:bodyPr/>
        <a:lstStyle/>
        <a:p>
          <a:endParaRPr lang="en-US"/>
        </a:p>
      </dgm:t>
    </dgm:pt>
    <dgm:pt modelId="{B1982956-7D32-4C42-BE73-BF8BD336E608}" type="pres">
      <dgm:prSet presAssocID="{64ADB14A-2E78-4233-BEE0-EA0615C5B244}" presName="rootConnector" presStyleLbl="node1" presStyleIdx="4" presStyleCnt="6"/>
      <dgm:spPr/>
      <dgm:t>
        <a:bodyPr/>
        <a:lstStyle/>
        <a:p>
          <a:endParaRPr lang="en-US"/>
        </a:p>
      </dgm:t>
    </dgm:pt>
    <dgm:pt modelId="{AFE90406-E302-4400-93E2-7BD9F292EE81}" type="pres">
      <dgm:prSet presAssocID="{64ADB14A-2E78-4233-BEE0-EA0615C5B244}" presName="childShape" presStyleCnt="0"/>
      <dgm:spPr/>
    </dgm:pt>
    <dgm:pt modelId="{6FE21E84-5794-4615-A1A5-56D681AEAF95}" type="pres">
      <dgm:prSet presAssocID="{57CED7FC-E5AA-4491-957A-E410B226A5D3}" presName="Name13" presStyleLbl="parChTrans1D2" presStyleIdx="7" presStyleCnt="11"/>
      <dgm:spPr/>
      <dgm:t>
        <a:bodyPr/>
        <a:lstStyle/>
        <a:p>
          <a:endParaRPr lang="en-US"/>
        </a:p>
      </dgm:t>
    </dgm:pt>
    <dgm:pt modelId="{E35B7418-D57B-490C-9D41-176609934DF6}" type="pres">
      <dgm:prSet presAssocID="{5A2B4C6F-166D-4254-BAE5-DFFF60D7AFD3}" presName="childText" presStyleLbl="bgAcc1" presStyleIdx="7" presStyleCnt="11">
        <dgm:presLayoutVars>
          <dgm:bulletEnabled val="1"/>
        </dgm:presLayoutVars>
      </dgm:prSet>
      <dgm:spPr/>
      <dgm:t>
        <a:bodyPr/>
        <a:lstStyle/>
        <a:p>
          <a:endParaRPr lang="en-US"/>
        </a:p>
      </dgm:t>
    </dgm:pt>
    <dgm:pt modelId="{1AF0C94A-C6A5-44F4-9411-3B05F98695AB}" type="pres">
      <dgm:prSet presAssocID="{21119615-45DB-43BB-9A31-3213D120A83D}" presName="Name13" presStyleLbl="parChTrans1D2" presStyleIdx="8" presStyleCnt="11"/>
      <dgm:spPr/>
      <dgm:t>
        <a:bodyPr/>
        <a:lstStyle/>
        <a:p>
          <a:endParaRPr lang="en-US"/>
        </a:p>
      </dgm:t>
    </dgm:pt>
    <dgm:pt modelId="{AFE1ECE8-C1CB-4D51-A1C8-FF75509D825E}" type="pres">
      <dgm:prSet presAssocID="{FAFFBD8D-BE4E-4A4E-B62C-DE8236DF1AF0}" presName="childText" presStyleLbl="bgAcc1" presStyleIdx="8" presStyleCnt="11">
        <dgm:presLayoutVars>
          <dgm:bulletEnabled val="1"/>
        </dgm:presLayoutVars>
      </dgm:prSet>
      <dgm:spPr/>
      <dgm:t>
        <a:bodyPr/>
        <a:lstStyle/>
        <a:p>
          <a:endParaRPr lang="en-US"/>
        </a:p>
      </dgm:t>
    </dgm:pt>
    <dgm:pt modelId="{62F0BE34-5E7D-4AC3-8255-33CB9D9BD164}" type="pres">
      <dgm:prSet presAssocID="{BA659E6B-1FF8-4327-9F53-3C4CBE88A61A}" presName="Name13" presStyleLbl="parChTrans1D2" presStyleIdx="9" presStyleCnt="11"/>
      <dgm:spPr/>
      <dgm:t>
        <a:bodyPr/>
        <a:lstStyle/>
        <a:p>
          <a:endParaRPr lang="en-US"/>
        </a:p>
      </dgm:t>
    </dgm:pt>
    <dgm:pt modelId="{92EE0E76-3549-46AD-8B72-00684F4C7254}" type="pres">
      <dgm:prSet presAssocID="{0791673A-E595-4C86-B839-68877CD595B5}" presName="childText" presStyleLbl="bgAcc1" presStyleIdx="9" presStyleCnt="11">
        <dgm:presLayoutVars>
          <dgm:bulletEnabled val="1"/>
        </dgm:presLayoutVars>
      </dgm:prSet>
      <dgm:spPr/>
      <dgm:t>
        <a:bodyPr/>
        <a:lstStyle/>
        <a:p>
          <a:endParaRPr lang="en-US"/>
        </a:p>
      </dgm:t>
    </dgm:pt>
    <dgm:pt modelId="{121FBEBB-405C-441B-9D25-2D501A595640}" type="pres">
      <dgm:prSet presAssocID="{4AD9652E-3527-4FD7-A1F8-218B253E7E82}" presName="root" presStyleCnt="0"/>
      <dgm:spPr/>
    </dgm:pt>
    <dgm:pt modelId="{E6505DD0-21ED-414D-A356-F3BBA3B4123F}" type="pres">
      <dgm:prSet presAssocID="{4AD9652E-3527-4FD7-A1F8-218B253E7E82}" presName="rootComposite" presStyleCnt="0"/>
      <dgm:spPr/>
    </dgm:pt>
    <dgm:pt modelId="{4A14B925-40D1-459D-BF86-958C18D6CFF1}" type="pres">
      <dgm:prSet presAssocID="{4AD9652E-3527-4FD7-A1F8-218B253E7E82}" presName="rootText" presStyleLbl="node1" presStyleIdx="5" presStyleCnt="6"/>
      <dgm:spPr/>
      <dgm:t>
        <a:bodyPr/>
        <a:lstStyle/>
        <a:p>
          <a:endParaRPr lang="en-US"/>
        </a:p>
      </dgm:t>
    </dgm:pt>
    <dgm:pt modelId="{CBFDE019-63DB-4D7A-983D-5A89E75514AA}" type="pres">
      <dgm:prSet presAssocID="{4AD9652E-3527-4FD7-A1F8-218B253E7E82}" presName="rootConnector" presStyleLbl="node1" presStyleIdx="5" presStyleCnt="6"/>
      <dgm:spPr/>
      <dgm:t>
        <a:bodyPr/>
        <a:lstStyle/>
        <a:p>
          <a:endParaRPr lang="en-US"/>
        </a:p>
      </dgm:t>
    </dgm:pt>
    <dgm:pt modelId="{CD44A55E-C588-4F54-A810-379AD1665F01}" type="pres">
      <dgm:prSet presAssocID="{4AD9652E-3527-4FD7-A1F8-218B253E7E82}" presName="childShape" presStyleCnt="0"/>
      <dgm:spPr/>
    </dgm:pt>
    <dgm:pt modelId="{5B54A301-345C-4FBC-B407-943191C7716E}" type="pres">
      <dgm:prSet presAssocID="{DB8D51EA-E4C7-4DE9-89BF-9D1EF4AECC28}" presName="Name13" presStyleLbl="parChTrans1D2" presStyleIdx="10" presStyleCnt="11"/>
      <dgm:spPr/>
      <dgm:t>
        <a:bodyPr/>
        <a:lstStyle/>
        <a:p>
          <a:endParaRPr lang="en-US"/>
        </a:p>
      </dgm:t>
    </dgm:pt>
    <dgm:pt modelId="{A1C37A09-8B80-497D-88D4-EA055FD94D85}" type="pres">
      <dgm:prSet presAssocID="{619F7F03-DD6B-45CD-B202-D10B2FF557CE}" presName="childText" presStyleLbl="bgAcc1" presStyleIdx="10" presStyleCnt="11">
        <dgm:presLayoutVars>
          <dgm:bulletEnabled val="1"/>
        </dgm:presLayoutVars>
      </dgm:prSet>
      <dgm:spPr/>
      <dgm:t>
        <a:bodyPr/>
        <a:lstStyle/>
        <a:p>
          <a:endParaRPr lang="en-US"/>
        </a:p>
      </dgm:t>
    </dgm:pt>
  </dgm:ptLst>
  <dgm:cxnLst>
    <dgm:cxn modelId="{C30B24FE-00B2-4C05-AED4-9B02D43F666B}" srcId="{00B632FB-A201-40F3-AF79-7CA7756EF910}" destId="{64ADB14A-2E78-4233-BEE0-EA0615C5B244}" srcOrd="4" destOrd="0" parTransId="{D813BAC1-DAF8-44FF-B675-71C956DE3D09}" sibTransId="{3D2089CF-1448-4843-AA35-26C2EA8D9A9F}"/>
    <dgm:cxn modelId="{81C167E3-20A4-4B65-8CBC-2251FCFC837E}" srcId="{64ADB14A-2E78-4233-BEE0-EA0615C5B244}" destId="{5A2B4C6F-166D-4254-BAE5-DFFF60D7AFD3}" srcOrd="0" destOrd="0" parTransId="{57CED7FC-E5AA-4491-957A-E410B226A5D3}" sibTransId="{56DCA7CD-51FD-4B07-98E7-34479FA8BC18}"/>
    <dgm:cxn modelId="{A544DE36-F6B3-4DB4-83CA-BCBB4A91D7C7}" srcId="{00B632FB-A201-40F3-AF79-7CA7756EF910}" destId="{4AD9652E-3527-4FD7-A1F8-218B253E7E82}" srcOrd="5" destOrd="0" parTransId="{BD265160-3527-4066-A626-BE0C8F98DE9E}" sibTransId="{B842F6BA-F5ED-476E-B599-0BF1341DF329}"/>
    <dgm:cxn modelId="{A751BC9F-5146-4C3F-AEC0-E0C872F75085}" type="presOf" srcId="{1E1C9DC2-74BC-4327-B1A4-BAB11DFE4A57}" destId="{B9CEB67B-E359-498C-A745-A516E4BB47BD}" srcOrd="0" destOrd="0" presId="urn:microsoft.com/office/officeart/2005/8/layout/hierarchy3"/>
    <dgm:cxn modelId="{F4F16C49-0C0E-44C1-B8D7-D634DD393C8F}" type="presOf" srcId="{C7D24274-751D-4D40-B1A7-8154E266DB43}" destId="{AFA1678D-5036-4713-950C-03407699EB48}" srcOrd="1" destOrd="0" presId="urn:microsoft.com/office/officeart/2005/8/layout/hierarchy3"/>
    <dgm:cxn modelId="{0F2EB0BF-EBA6-48E0-AC89-5535130128FB}" type="presOf" srcId="{E6A6D5F4-1DDE-4B9F-A4C0-EB7493A4537C}" destId="{35B90769-B561-4D15-BF1A-40A8715D6F7C}" srcOrd="0" destOrd="0" presId="urn:microsoft.com/office/officeart/2005/8/layout/hierarchy3"/>
    <dgm:cxn modelId="{07BD474E-5EA4-487C-9F4F-4DBC6EDA8811}" srcId="{64ADB14A-2E78-4233-BEE0-EA0615C5B244}" destId="{0791673A-E595-4C86-B839-68877CD595B5}" srcOrd="2" destOrd="0" parTransId="{BA659E6B-1FF8-4327-9F53-3C4CBE88A61A}" sibTransId="{F1798572-C4ED-4DA5-ACBC-432141D12861}"/>
    <dgm:cxn modelId="{41700BF1-227A-4349-98BF-C1F7F0D564C6}" srcId="{82DE4AB0-E754-4937-9C45-1C9C0CBE3E6C}" destId="{153ED76D-CC16-4CE4-A5B8-C1FA811D8CD1}" srcOrd="0" destOrd="0" parTransId="{086C3219-DC5F-4C53-A044-3C1242ABCF4E}" sibTransId="{FEA8EE00-222D-46DE-B76D-B80BCBA8D30D}"/>
    <dgm:cxn modelId="{C719769C-12B9-4312-AA5F-C2DC4AD06AF8}" srcId="{F5B8AA57-021A-42C7-8B96-7E86B8331B2D}" destId="{7809EC24-9C69-4B47-9ABD-68BED86D5E3F}" srcOrd="1" destOrd="0" parTransId="{D99750E2-F25C-4BA0-9211-866B3B3DC773}" sibTransId="{C16A3261-5323-4DB8-9C1C-B8AE8B633AEA}"/>
    <dgm:cxn modelId="{4656AF9A-77C7-47DE-86FF-341974058002}" type="presOf" srcId="{1523CD6C-3337-47A6-9A8D-25296A13FBF2}" destId="{D0D4FD94-A4EB-42D5-8F1D-3597B0696E38}" srcOrd="0" destOrd="0" presId="urn:microsoft.com/office/officeart/2005/8/layout/hierarchy3"/>
    <dgm:cxn modelId="{DDB7CEB3-B058-4580-980F-DEF91ADBF487}" type="presOf" srcId="{82DE4AB0-E754-4937-9C45-1C9C0CBE3E6C}" destId="{8FFC2F2F-4DB5-4978-817F-F89BEA6EEA20}" srcOrd="0" destOrd="0" presId="urn:microsoft.com/office/officeart/2005/8/layout/hierarchy3"/>
    <dgm:cxn modelId="{CE23B53B-7D45-4BA4-85DE-E3A1DDCF10C4}" srcId="{00B632FB-A201-40F3-AF79-7CA7756EF910}" destId="{C7D24274-751D-4D40-B1A7-8154E266DB43}" srcOrd="0" destOrd="0" parTransId="{65FD2547-A10B-4BD1-9C9C-9C37FAE868C2}" sibTransId="{1E12F20B-3B98-4DEB-89CE-2905343F434D}"/>
    <dgm:cxn modelId="{B649F154-B011-40BA-9826-B0847EDF3726}" type="presOf" srcId="{DB8D51EA-E4C7-4DE9-89BF-9D1EF4AECC28}" destId="{5B54A301-345C-4FBC-B407-943191C7716E}" srcOrd="0" destOrd="0" presId="urn:microsoft.com/office/officeart/2005/8/layout/hierarchy3"/>
    <dgm:cxn modelId="{B8706D9F-FF15-49A0-899D-BB0A1A618723}" type="presOf" srcId="{0791673A-E595-4C86-B839-68877CD595B5}" destId="{92EE0E76-3549-46AD-8B72-00684F4C7254}" srcOrd="0" destOrd="0" presId="urn:microsoft.com/office/officeart/2005/8/layout/hierarchy3"/>
    <dgm:cxn modelId="{01F0F07E-C225-4905-88B3-287F7DBBCFF1}" srcId="{4AD9652E-3527-4FD7-A1F8-218B253E7E82}" destId="{619F7F03-DD6B-45CD-B202-D10B2FF557CE}" srcOrd="0" destOrd="0" parTransId="{DB8D51EA-E4C7-4DE9-89BF-9D1EF4AECC28}" sibTransId="{95769508-7911-454E-8857-9091EFEE850A}"/>
    <dgm:cxn modelId="{3EDF84CC-AF01-4097-BC44-AD21AEE4F357}" srcId="{C7D24274-751D-4D40-B1A7-8154E266DB43}" destId="{C345D81B-5AB1-4CB8-A4BF-5EF969F2D346}" srcOrd="1" destOrd="0" parTransId="{B89CE9A2-18E2-481C-84CA-EC3D51062D52}" sibTransId="{411700E5-6B51-45BD-A758-667E4B5A3630}"/>
    <dgm:cxn modelId="{3C319BDC-6A10-4005-8569-B549B7FA671A}" type="presOf" srcId="{E8E65739-B41F-4840-AB32-E61E43E3E7A7}" destId="{CAD2EA9B-7CD2-4582-B04B-F7F732A61AC6}" srcOrd="0" destOrd="0" presId="urn:microsoft.com/office/officeart/2005/8/layout/hierarchy3"/>
    <dgm:cxn modelId="{16623687-EAD5-4BB2-AD08-9B39CE9DE7B9}" type="presOf" srcId="{ABA9FFFC-A0B7-4266-A91D-F5413A814E88}" destId="{449DE86F-6EFF-47E3-AD76-DFB65507F773}" srcOrd="0" destOrd="0" presId="urn:microsoft.com/office/officeart/2005/8/layout/hierarchy3"/>
    <dgm:cxn modelId="{F5E24B46-8ACF-4B2F-92A1-523CB8D78A01}" srcId="{00B632FB-A201-40F3-AF79-7CA7756EF910}" destId="{E8E65739-B41F-4840-AB32-E61E43E3E7A7}" srcOrd="2" destOrd="0" parTransId="{05F74062-E464-4735-9D56-AC2EC765C831}" sibTransId="{3AFE416E-63D7-4291-91D7-868A62AECD23}"/>
    <dgm:cxn modelId="{57058D26-9395-4E4F-9CC2-042DFD50723B}" type="presOf" srcId="{BA659E6B-1FF8-4327-9F53-3C4CBE88A61A}" destId="{62F0BE34-5E7D-4AC3-8255-33CB9D9BD164}" srcOrd="0" destOrd="0" presId="urn:microsoft.com/office/officeart/2005/8/layout/hierarchy3"/>
    <dgm:cxn modelId="{A99D08FF-947B-43F5-AC45-EBC2B7CAF46A}" type="presOf" srcId="{78462C67-A210-4549-811C-11073F2F295C}" destId="{3AB1849A-6DF4-452D-9066-624500CD6DB4}" srcOrd="0" destOrd="0" presId="urn:microsoft.com/office/officeart/2005/8/layout/hierarchy3"/>
    <dgm:cxn modelId="{ACAF474B-0812-42B7-9AF3-1CAFEF8884D0}" srcId="{F5B8AA57-021A-42C7-8B96-7E86B8331B2D}" destId="{CCF03501-6C1E-4A6E-AD21-C88C21A931AB}" srcOrd="0" destOrd="0" parTransId="{E6A6D5F4-1DDE-4B9F-A4C0-EB7493A4537C}" sibTransId="{80B78591-79AD-4587-97B9-1182F9DFDC66}"/>
    <dgm:cxn modelId="{CF2C1C49-E51D-418D-9D14-5080987E1C1E}" type="presOf" srcId="{4AD9652E-3527-4FD7-A1F8-218B253E7E82}" destId="{4A14B925-40D1-459D-BF86-958C18D6CFF1}" srcOrd="0" destOrd="0" presId="urn:microsoft.com/office/officeart/2005/8/layout/hierarchy3"/>
    <dgm:cxn modelId="{70E3D844-8133-4BB8-88A2-B08C4AB53FFE}" type="presOf" srcId="{21119615-45DB-43BB-9A31-3213D120A83D}" destId="{1AF0C94A-C6A5-44F4-9411-3B05F98695AB}" srcOrd="0" destOrd="0" presId="urn:microsoft.com/office/officeart/2005/8/layout/hierarchy3"/>
    <dgm:cxn modelId="{5BA355F2-B38F-4F91-876D-F921FB4EF248}" type="presOf" srcId="{B89CE9A2-18E2-481C-84CA-EC3D51062D52}" destId="{9EC71948-B040-4711-BB57-85CB0D50E008}" srcOrd="0" destOrd="0" presId="urn:microsoft.com/office/officeart/2005/8/layout/hierarchy3"/>
    <dgm:cxn modelId="{9470826D-DC6A-4556-84D6-7BDFCF6B302D}" type="presOf" srcId="{F5B8AA57-021A-42C7-8B96-7E86B8331B2D}" destId="{0C98AAB7-F1D2-46D6-9A05-80C26DD711C5}" srcOrd="0" destOrd="0" presId="urn:microsoft.com/office/officeart/2005/8/layout/hierarchy3"/>
    <dgm:cxn modelId="{896CCF50-9CAA-4D71-B94C-0B11A4A0B89B}" type="presOf" srcId="{4AD9652E-3527-4FD7-A1F8-218B253E7E82}" destId="{CBFDE019-63DB-4D7A-983D-5A89E75514AA}" srcOrd="1" destOrd="0" presId="urn:microsoft.com/office/officeart/2005/8/layout/hierarchy3"/>
    <dgm:cxn modelId="{BBD7E5C3-E4A8-4E00-A020-373F7FCF577A}" type="presOf" srcId="{F72A30C7-76C0-4A97-A91E-F3A5F4894578}" destId="{B33CF8F8-3AAD-4708-B30D-83A6C9273F9F}" srcOrd="0" destOrd="0" presId="urn:microsoft.com/office/officeart/2005/8/layout/hierarchy3"/>
    <dgm:cxn modelId="{BBFF7C75-6E67-405C-96CB-9FA91E708D6B}" type="presOf" srcId="{3D044EF4-22DC-4C63-A50F-A26A26B3BCAB}" destId="{90ACB792-18EE-4897-AC3C-2F79422098B1}" srcOrd="0" destOrd="0" presId="urn:microsoft.com/office/officeart/2005/8/layout/hierarchy3"/>
    <dgm:cxn modelId="{71E4213B-E07A-4CE6-9081-A823CF035D3F}" type="presOf" srcId="{619F7F03-DD6B-45CD-B202-D10B2FF557CE}" destId="{A1C37A09-8B80-497D-88D4-EA055FD94D85}" srcOrd="0" destOrd="0" presId="urn:microsoft.com/office/officeart/2005/8/layout/hierarchy3"/>
    <dgm:cxn modelId="{44D91CF8-4847-42C4-9A4C-F14A9CCF98F5}" type="presOf" srcId="{82DE4AB0-E754-4937-9C45-1C9C0CBE3E6C}" destId="{EB7DEDF5-1A5A-4268-833D-2E552CED80CF}" srcOrd="1" destOrd="0" presId="urn:microsoft.com/office/officeart/2005/8/layout/hierarchy3"/>
    <dgm:cxn modelId="{4A7A60C5-9F15-41ED-8190-E9C80A5F1A1E}" type="presOf" srcId="{64ADB14A-2E78-4233-BEE0-EA0615C5B244}" destId="{B1982956-7D32-4C42-BE73-BF8BD336E608}" srcOrd="1" destOrd="0" presId="urn:microsoft.com/office/officeart/2005/8/layout/hierarchy3"/>
    <dgm:cxn modelId="{D59F7DD1-1F0C-4C0F-9827-BED7BF88F3B2}" type="presOf" srcId="{64ADB14A-2E78-4233-BEE0-EA0615C5B244}" destId="{5B89D451-0EA7-4959-BBB6-03E3EAE28974}" srcOrd="0" destOrd="0" presId="urn:microsoft.com/office/officeart/2005/8/layout/hierarchy3"/>
    <dgm:cxn modelId="{9FD1E2F1-521D-46A2-A9E8-BF073EFD89FF}" type="presOf" srcId="{D99750E2-F25C-4BA0-9211-866B3B3DC773}" destId="{417F986C-F571-4E3B-9CAF-D9EE1293EEE2}" srcOrd="0" destOrd="0" presId="urn:microsoft.com/office/officeart/2005/8/layout/hierarchy3"/>
    <dgm:cxn modelId="{F7C25C5B-FB40-41C9-BA24-BA49EA4D88D0}" srcId="{82DE4AB0-E754-4937-9C45-1C9C0CBE3E6C}" destId="{78462C67-A210-4549-811C-11073F2F295C}" srcOrd="1" destOrd="0" parTransId="{1523CD6C-3337-47A6-9A8D-25296A13FBF2}" sibTransId="{F3A41390-1A89-41F4-BCEB-81608622D8F1}"/>
    <dgm:cxn modelId="{FD898716-6876-4F23-AFA5-CBC208C8E302}" type="presOf" srcId="{E8E65739-B41F-4840-AB32-E61E43E3E7A7}" destId="{ADA7FB67-0860-4732-A490-DE74C78E4704}" srcOrd="1" destOrd="0" presId="urn:microsoft.com/office/officeart/2005/8/layout/hierarchy3"/>
    <dgm:cxn modelId="{FD340568-022A-4BFB-AE13-32DCAE35B97F}" type="presOf" srcId="{086C3219-DC5F-4C53-A044-3C1242ABCF4E}" destId="{1113F955-9581-490E-858A-F738E8C2332D}" srcOrd="0" destOrd="0" presId="urn:microsoft.com/office/officeart/2005/8/layout/hierarchy3"/>
    <dgm:cxn modelId="{DFEA1164-7E69-4176-93AE-293E7FBBFED5}" type="presOf" srcId="{5A2B4C6F-166D-4254-BAE5-DFFF60D7AFD3}" destId="{E35B7418-D57B-490C-9D41-176609934DF6}" srcOrd="0" destOrd="0" presId="urn:microsoft.com/office/officeart/2005/8/layout/hierarchy3"/>
    <dgm:cxn modelId="{B41A6C96-600A-4FD6-B1DE-68E08A3DBC72}" srcId="{00B632FB-A201-40F3-AF79-7CA7756EF910}" destId="{82DE4AB0-E754-4937-9C45-1C9C0CBE3E6C}" srcOrd="3" destOrd="0" parTransId="{7549BCAE-4DA4-4F99-8341-87A3D319E5CC}" sibTransId="{748C747A-C80D-4EDD-90C8-97A032EADB9B}"/>
    <dgm:cxn modelId="{158BAF9E-AA84-4A81-B9CE-3C38950ECD92}" type="presOf" srcId="{7809EC24-9C69-4B47-9ABD-68BED86D5E3F}" destId="{9EC1ACE2-5B37-4F28-92E9-6B8147AFB4C6}" srcOrd="0" destOrd="0" presId="urn:microsoft.com/office/officeart/2005/8/layout/hierarchy3"/>
    <dgm:cxn modelId="{C93C8594-898E-4908-B089-65B24778295F}" srcId="{C7D24274-751D-4D40-B1A7-8154E266DB43}" destId="{ABA9FFFC-A0B7-4266-A91D-F5413A814E88}" srcOrd="0" destOrd="0" parTransId="{1E1C9DC2-74BC-4327-B1A4-BAB11DFE4A57}" sibTransId="{A9357FA2-4BF1-4CA6-A740-0ACA6AD1C064}"/>
    <dgm:cxn modelId="{23F4F67D-07B0-4933-8CEA-329ADF3443F4}" srcId="{64ADB14A-2E78-4233-BEE0-EA0615C5B244}" destId="{FAFFBD8D-BE4E-4A4E-B62C-DE8236DF1AF0}" srcOrd="1" destOrd="0" parTransId="{21119615-45DB-43BB-9A31-3213D120A83D}" sibTransId="{D647997F-58B9-4013-A80D-B2E1C7D8706D}"/>
    <dgm:cxn modelId="{4F4D7719-CC10-497B-B323-C65702EB3EF9}" type="presOf" srcId="{00B632FB-A201-40F3-AF79-7CA7756EF910}" destId="{2BD56777-8176-4B8D-A2C1-613368C6B28C}" srcOrd="0" destOrd="0" presId="urn:microsoft.com/office/officeart/2005/8/layout/hierarchy3"/>
    <dgm:cxn modelId="{7BEB52FB-8406-4D69-BBB8-1F1E609733F5}" srcId="{E8E65739-B41F-4840-AB32-E61E43E3E7A7}" destId="{F72A30C7-76C0-4A97-A91E-F3A5F4894578}" srcOrd="0" destOrd="0" parTransId="{3D044EF4-22DC-4C63-A50F-A26A26B3BCAB}" sibTransId="{D4C9A4B6-6DBE-4AAC-9537-76CBBCC7D232}"/>
    <dgm:cxn modelId="{928425CB-B5CA-43F9-85F9-35264D2A0BDB}" type="presOf" srcId="{C7D24274-751D-4D40-B1A7-8154E266DB43}" destId="{75E4509A-E5F7-4367-A842-C924E9D4927C}" srcOrd="0" destOrd="0" presId="urn:microsoft.com/office/officeart/2005/8/layout/hierarchy3"/>
    <dgm:cxn modelId="{E2C329E4-7251-4B02-91DF-5D196F8C0249}" type="presOf" srcId="{FAFFBD8D-BE4E-4A4E-B62C-DE8236DF1AF0}" destId="{AFE1ECE8-C1CB-4D51-A1C8-FF75509D825E}" srcOrd="0" destOrd="0" presId="urn:microsoft.com/office/officeart/2005/8/layout/hierarchy3"/>
    <dgm:cxn modelId="{EEDAC2AB-696F-4A7F-84A3-CBDF396ED73E}" type="presOf" srcId="{57CED7FC-E5AA-4491-957A-E410B226A5D3}" destId="{6FE21E84-5794-4615-A1A5-56D681AEAF95}" srcOrd="0" destOrd="0" presId="urn:microsoft.com/office/officeart/2005/8/layout/hierarchy3"/>
    <dgm:cxn modelId="{7C9AC37E-EB0D-4031-B8D7-1DC4360D03B1}" srcId="{00B632FB-A201-40F3-AF79-7CA7756EF910}" destId="{F5B8AA57-021A-42C7-8B96-7E86B8331B2D}" srcOrd="1" destOrd="0" parTransId="{6D6AF711-913F-4701-B1CA-8DEAA89B99E2}" sibTransId="{8F6477E8-92EF-4AE5-A262-ECE4108CF506}"/>
    <dgm:cxn modelId="{46B7A9F7-787F-4A50-A7E2-C00D383A7B9B}" type="presOf" srcId="{CCF03501-6C1E-4A6E-AD21-C88C21A931AB}" destId="{1FB849A4-9138-40A1-92FE-7B8FE0724BF5}" srcOrd="0" destOrd="0" presId="urn:microsoft.com/office/officeart/2005/8/layout/hierarchy3"/>
    <dgm:cxn modelId="{4C991A16-512C-4795-A394-6203C42D2C5A}" type="presOf" srcId="{153ED76D-CC16-4CE4-A5B8-C1FA811D8CD1}" destId="{AEF96DFD-74C5-4D9C-BD3B-9938C9DA13E5}" srcOrd="0" destOrd="0" presId="urn:microsoft.com/office/officeart/2005/8/layout/hierarchy3"/>
    <dgm:cxn modelId="{A4532A59-BFD2-44A1-9923-D615DCE81B52}" type="presOf" srcId="{C345D81B-5AB1-4CB8-A4BF-5EF969F2D346}" destId="{712210F9-59E9-4C80-9777-D248274C8869}" srcOrd="0" destOrd="0" presId="urn:microsoft.com/office/officeart/2005/8/layout/hierarchy3"/>
    <dgm:cxn modelId="{A42F044D-BD07-478B-853A-C36F152FAED8}" type="presOf" srcId="{F5B8AA57-021A-42C7-8B96-7E86B8331B2D}" destId="{FF584D24-A2ED-4BEF-8CF7-E9022119C3E0}" srcOrd="1" destOrd="0" presId="urn:microsoft.com/office/officeart/2005/8/layout/hierarchy3"/>
    <dgm:cxn modelId="{5CEE5599-1682-42CA-AEE0-0C7A69089606}" type="presParOf" srcId="{2BD56777-8176-4B8D-A2C1-613368C6B28C}" destId="{5E08135F-4CF1-4221-9E42-E9229AA45EB2}" srcOrd="0" destOrd="0" presId="urn:microsoft.com/office/officeart/2005/8/layout/hierarchy3"/>
    <dgm:cxn modelId="{3819A01B-80B5-475C-8886-EEFE9F2DA2E1}" type="presParOf" srcId="{5E08135F-4CF1-4221-9E42-E9229AA45EB2}" destId="{52DE4A9A-5507-474C-A116-65FA7B279E3C}" srcOrd="0" destOrd="0" presId="urn:microsoft.com/office/officeart/2005/8/layout/hierarchy3"/>
    <dgm:cxn modelId="{72D75E17-3425-4138-B40F-6A4FEE6B0673}" type="presParOf" srcId="{52DE4A9A-5507-474C-A116-65FA7B279E3C}" destId="{75E4509A-E5F7-4367-A842-C924E9D4927C}" srcOrd="0" destOrd="0" presId="urn:microsoft.com/office/officeart/2005/8/layout/hierarchy3"/>
    <dgm:cxn modelId="{D1A77F45-5560-45BE-AB57-310DF4B910C8}" type="presParOf" srcId="{52DE4A9A-5507-474C-A116-65FA7B279E3C}" destId="{AFA1678D-5036-4713-950C-03407699EB48}" srcOrd="1" destOrd="0" presId="urn:microsoft.com/office/officeart/2005/8/layout/hierarchy3"/>
    <dgm:cxn modelId="{F219894F-BBEF-4301-83ED-0915CCBEC1E7}" type="presParOf" srcId="{5E08135F-4CF1-4221-9E42-E9229AA45EB2}" destId="{76C96A8A-F95C-45D6-8474-4EC2575B6D3D}" srcOrd="1" destOrd="0" presId="urn:microsoft.com/office/officeart/2005/8/layout/hierarchy3"/>
    <dgm:cxn modelId="{877A045F-6A1D-47CA-AD51-E63C9E08BCEC}" type="presParOf" srcId="{76C96A8A-F95C-45D6-8474-4EC2575B6D3D}" destId="{B9CEB67B-E359-498C-A745-A516E4BB47BD}" srcOrd="0" destOrd="0" presId="urn:microsoft.com/office/officeart/2005/8/layout/hierarchy3"/>
    <dgm:cxn modelId="{95BE11FF-B4DC-4778-8130-15056CF6F093}" type="presParOf" srcId="{76C96A8A-F95C-45D6-8474-4EC2575B6D3D}" destId="{449DE86F-6EFF-47E3-AD76-DFB65507F773}" srcOrd="1" destOrd="0" presId="urn:microsoft.com/office/officeart/2005/8/layout/hierarchy3"/>
    <dgm:cxn modelId="{08EE52D5-2ED8-4011-81F3-50304CCF306A}" type="presParOf" srcId="{76C96A8A-F95C-45D6-8474-4EC2575B6D3D}" destId="{9EC71948-B040-4711-BB57-85CB0D50E008}" srcOrd="2" destOrd="0" presId="urn:microsoft.com/office/officeart/2005/8/layout/hierarchy3"/>
    <dgm:cxn modelId="{53ADBD2C-27BE-439E-BF6E-714D0277977C}" type="presParOf" srcId="{76C96A8A-F95C-45D6-8474-4EC2575B6D3D}" destId="{712210F9-59E9-4C80-9777-D248274C8869}" srcOrd="3" destOrd="0" presId="urn:microsoft.com/office/officeart/2005/8/layout/hierarchy3"/>
    <dgm:cxn modelId="{CA93AEAE-E596-4ADD-805A-310A776D1A97}" type="presParOf" srcId="{2BD56777-8176-4B8D-A2C1-613368C6B28C}" destId="{4BD9734E-8623-47E3-B22B-4FAEB1E20A23}" srcOrd="1" destOrd="0" presId="urn:microsoft.com/office/officeart/2005/8/layout/hierarchy3"/>
    <dgm:cxn modelId="{69362DC6-7630-4B24-BDAE-B9C6B6FAEE9F}" type="presParOf" srcId="{4BD9734E-8623-47E3-B22B-4FAEB1E20A23}" destId="{8BF25084-048E-428A-B545-7303A9FF5705}" srcOrd="0" destOrd="0" presId="urn:microsoft.com/office/officeart/2005/8/layout/hierarchy3"/>
    <dgm:cxn modelId="{9B05AE04-9916-4317-A898-3AADD7EB8ACA}" type="presParOf" srcId="{8BF25084-048E-428A-B545-7303A9FF5705}" destId="{0C98AAB7-F1D2-46D6-9A05-80C26DD711C5}" srcOrd="0" destOrd="0" presId="urn:microsoft.com/office/officeart/2005/8/layout/hierarchy3"/>
    <dgm:cxn modelId="{A9084D2D-96F3-443B-84B4-799180C60C17}" type="presParOf" srcId="{8BF25084-048E-428A-B545-7303A9FF5705}" destId="{FF584D24-A2ED-4BEF-8CF7-E9022119C3E0}" srcOrd="1" destOrd="0" presId="urn:microsoft.com/office/officeart/2005/8/layout/hierarchy3"/>
    <dgm:cxn modelId="{B2DFD566-F8A7-46F2-B9AC-F9AC9587BA26}" type="presParOf" srcId="{4BD9734E-8623-47E3-B22B-4FAEB1E20A23}" destId="{9307A620-E489-4EE1-9A3B-4A6D514930A0}" srcOrd="1" destOrd="0" presId="urn:microsoft.com/office/officeart/2005/8/layout/hierarchy3"/>
    <dgm:cxn modelId="{BD91378A-87E7-4B24-977C-CEEBD4ADD34A}" type="presParOf" srcId="{9307A620-E489-4EE1-9A3B-4A6D514930A0}" destId="{35B90769-B561-4D15-BF1A-40A8715D6F7C}" srcOrd="0" destOrd="0" presId="urn:microsoft.com/office/officeart/2005/8/layout/hierarchy3"/>
    <dgm:cxn modelId="{10AB9DEB-943A-430D-ADB6-375CED957325}" type="presParOf" srcId="{9307A620-E489-4EE1-9A3B-4A6D514930A0}" destId="{1FB849A4-9138-40A1-92FE-7B8FE0724BF5}" srcOrd="1" destOrd="0" presId="urn:microsoft.com/office/officeart/2005/8/layout/hierarchy3"/>
    <dgm:cxn modelId="{994E2C98-F6FB-4629-AAC0-E3B8E828111E}" type="presParOf" srcId="{9307A620-E489-4EE1-9A3B-4A6D514930A0}" destId="{417F986C-F571-4E3B-9CAF-D9EE1293EEE2}" srcOrd="2" destOrd="0" presId="urn:microsoft.com/office/officeart/2005/8/layout/hierarchy3"/>
    <dgm:cxn modelId="{1F54A325-720B-4C4F-AFCC-9F7D97B4B4B7}" type="presParOf" srcId="{9307A620-E489-4EE1-9A3B-4A6D514930A0}" destId="{9EC1ACE2-5B37-4F28-92E9-6B8147AFB4C6}" srcOrd="3" destOrd="0" presId="urn:microsoft.com/office/officeart/2005/8/layout/hierarchy3"/>
    <dgm:cxn modelId="{1F49D928-E90C-40D3-8CEB-B1CCE0A44CEF}" type="presParOf" srcId="{2BD56777-8176-4B8D-A2C1-613368C6B28C}" destId="{EAA98B04-06E6-40CF-A618-C0F7DEA0DB65}" srcOrd="2" destOrd="0" presId="urn:microsoft.com/office/officeart/2005/8/layout/hierarchy3"/>
    <dgm:cxn modelId="{F24417E8-B822-41AF-9B5C-560F59F80ED3}" type="presParOf" srcId="{EAA98B04-06E6-40CF-A618-C0F7DEA0DB65}" destId="{0A0444A2-675A-4FAF-A550-A7F32A6F51D4}" srcOrd="0" destOrd="0" presId="urn:microsoft.com/office/officeart/2005/8/layout/hierarchy3"/>
    <dgm:cxn modelId="{2601A027-2237-4125-8EF3-30D8F13EA84E}" type="presParOf" srcId="{0A0444A2-675A-4FAF-A550-A7F32A6F51D4}" destId="{CAD2EA9B-7CD2-4582-B04B-F7F732A61AC6}" srcOrd="0" destOrd="0" presId="urn:microsoft.com/office/officeart/2005/8/layout/hierarchy3"/>
    <dgm:cxn modelId="{335C1399-23FE-4FD9-93E8-AD7FC02ADE02}" type="presParOf" srcId="{0A0444A2-675A-4FAF-A550-A7F32A6F51D4}" destId="{ADA7FB67-0860-4732-A490-DE74C78E4704}" srcOrd="1" destOrd="0" presId="urn:microsoft.com/office/officeart/2005/8/layout/hierarchy3"/>
    <dgm:cxn modelId="{4F401318-C233-4CE1-8C9D-392E9A11A395}" type="presParOf" srcId="{EAA98B04-06E6-40CF-A618-C0F7DEA0DB65}" destId="{3BFC6D5E-C0F0-4FF0-A16C-B618F18AC673}" srcOrd="1" destOrd="0" presId="urn:microsoft.com/office/officeart/2005/8/layout/hierarchy3"/>
    <dgm:cxn modelId="{942F36BA-837E-4BEC-B4F8-D2109F68EB5A}" type="presParOf" srcId="{3BFC6D5E-C0F0-4FF0-A16C-B618F18AC673}" destId="{90ACB792-18EE-4897-AC3C-2F79422098B1}" srcOrd="0" destOrd="0" presId="urn:microsoft.com/office/officeart/2005/8/layout/hierarchy3"/>
    <dgm:cxn modelId="{03671452-8B66-45BC-A0AA-B13229501CA3}" type="presParOf" srcId="{3BFC6D5E-C0F0-4FF0-A16C-B618F18AC673}" destId="{B33CF8F8-3AAD-4708-B30D-83A6C9273F9F}" srcOrd="1" destOrd="0" presId="urn:microsoft.com/office/officeart/2005/8/layout/hierarchy3"/>
    <dgm:cxn modelId="{2093E54E-DC7C-4562-B2F4-A0C59C9B4AF1}" type="presParOf" srcId="{2BD56777-8176-4B8D-A2C1-613368C6B28C}" destId="{35DEE8F7-C1D1-41C2-9AD6-F5D816E1FF4A}" srcOrd="3" destOrd="0" presId="urn:microsoft.com/office/officeart/2005/8/layout/hierarchy3"/>
    <dgm:cxn modelId="{C5CF30F2-BCCF-4564-9746-05126A457439}" type="presParOf" srcId="{35DEE8F7-C1D1-41C2-9AD6-F5D816E1FF4A}" destId="{08A32DFE-A789-4B54-B59F-B83219FCD88B}" srcOrd="0" destOrd="0" presId="urn:microsoft.com/office/officeart/2005/8/layout/hierarchy3"/>
    <dgm:cxn modelId="{EA015439-8785-455B-91F4-85F2A64E1C3A}" type="presParOf" srcId="{08A32DFE-A789-4B54-B59F-B83219FCD88B}" destId="{8FFC2F2F-4DB5-4978-817F-F89BEA6EEA20}" srcOrd="0" destOrd="0" presId="urn:microsoft.com/office/officeart/2005/8/layout/hierarchy3"/>
    <dgm:cxn modelId="{7411CCEB-84EA-4896-AAB3-0E739E147C0F}" type="presParOf" srcId="{08A32DFE-A789-4B54-B59F-B83219FCD88B}" destId="{EB7DEDF5-1A5A-4268-833D-2E552CED80CF}" srcOrd="1" destOrd="0" presId="urn:microsoft.com/office/officeart/2005/8/layout/hierarchy3"/>
    <dgm:cxn modelId="{AE7DFD64-EB7D-41BB-89E5-FBF570BC1FEE}" type="presParOf" srcId="{35DEE8F7-C1D1-41C2-9AD6-F5D816E1FF4A}" destId="{A080C9BC-CA54-4B9B-960A-1973A47B76F7}" srcOrd="1" destOrd="0" presId="urn:microsoft.com/office/officeart/2005/8/layout/hierarchy3"/>
    <dgm:cxn modelId="{3D70841B-3702-44DA-988E-3983AF17D502}" type="presParOf" srcId="{A080C9BC-CA54-4B9B-960A-1973A47B76F7}" destId="{1113F955-9581-490E-858A-F738E8C2332D}" srcOrd="0" destOrd="0" presId="urn:microsoft.com/office/officeart/2005/8/layout/hierarchy3"/>
    <dgm:cxn modelId="{F7F15C73-42C3-4D00-8135-9BA2277F89A7}" type="presParOf" srcId="{A080C9BC-CA54-4B9B-960A-1973A47B76F7}" destId="{AEF96DFD-74C5-4D9C-BD3B-9938C9DA13E5}" srcOrd="1" destOrd="0" presId="urn:microsoft.com/office/officeart/2005/8/layout/hierarchy3"/>
    <dgm:cxn modelId="{4F5472B0-DE36-4D1D-9672-EFFA662EF527}" type="presParOf" srcId="{A080C9BC-CA54-4B9B-960A-1973A47B76F7}" destId="{D0D4FD94-A4EB-42D5-8F1D-3597B0696E38}" srcOrd="2" destOrd="0" presId="urn:microsoft.com/office/officeart/2005/8/layout/hierarchy3"/>
    <dgm:cxn modelId="{9466752C-E204-480A-95D2-782F6F1DE8C4}" type="presParOf" srcId="{A080C9BC-CA54-4B9B-960A-1973A47B76F7}" destId="{3AB1849A-6DF4-452D-9066-624500CD6DB4}" srcOrd="3" destOrd="0" presId="urn:microsoft.com/office/officeart/2005/8/layout/hierarchy3"/>
    <dgm:cxn modelId="{D4C09326-680A-48EE-A356-08423F8692BD}" type="presParOf" srcId="{2BD56777-8176-4B8D-A2C1-613368C6B28C}" destId="{C2358420-AEB3-4689-A1A8-75619FC41939}" srcOrd="4" destOrd="0" presId="urn:microsoft.com/office/officeart/2005/8/layout/hierarchy3"/>
    <dgm:cxn modelId="{2A66B2CB-6176-47A8-BEC7-1DDDB290C5AC}" type="presParOf" srcId="{C2358420-AEB3-4689-A1A8-75619FC41939}" destId="{EF41F2ED-86C8-4844-8B03-2C387FA3DD32}" srcOrd="0" destOrd="0" presId="urn:microsoft.com/office/officeart/2005/8/layout/hierarchy3"/>
    <dgm:cxn modelId="{402F5F4F-3EA0-420D-86E0-8CFF705CB3A0}" type="presParOf" srcId="{EF41F2ED-86C8-4844-8B03-2C387FA3DD32}" destId="{5B89D451-0EA7-4959-BBB6-03E3EAE28974}" srcOrd="0" destOrd="0" presId="urn:microsoft.com/office/officeart/2005/8/layout/hierarchy3"/>
    <dgm:cxn modelId="{DCD88D3A-9DB3-4C01-8913-CEE8539C323B}" type="presParOf" srcId="{EF41F2ED-86C8-4844-8B03-2C387FA3DD32}" destId="{B1982956-7D32-4C42-BE73-BF8BD336E608}" srcOrd="1" destOrd="0" presId="urn:microsoft.com/office/officeart/2005/8/layout/hierarchy3"/>
    <dgm:cxn modelId="{1632203C-5C23-43D9-9FAA-AF8416AEF802}" type="presParOf" srcId="{C2358420-AEB3-4689-A1A8-75619FC41939}" destId="{AFE90406-E302-4400-93E2-7BD9F292EE81}" srcOrd="1" destOrd="0" presId="urn:microsoft.com/office/officeart/2005/8/layout/hierarchy3"/>
    <dgm:cxn modelId="{F8FE1B48-13D4-43A8-8D8E-6A60EC9FC476}" type="presParOf" srcId="{AFE90406-E302-4400-93E2-7BD9F292EE81}" destId="{6FE21E84-5794-4615-A1A5-56D681AEAF95}" srcOrd="0" destOrd="0" presId="urn:microsoft.com/office/officeart/2005/8/layout/hierarchy3"/>
    <dgm:cxn modelId="{20AA2D1E-CABA-4301-91D3-77DB46852122}" type="presParOf" srcId="{AFE90406-E302-4400-93E2-7BD9F292EE81}" destId="{E35B7418-D57B-490C-9D41-176609934DF6}" srcOrd="1" destOrd="0" presId="urn:microsoft.com/office/officeart/2005/8/layout/hierarchy3"/>
    <dgm:cxn modelId="{61C14C12-0976-4AE7-8D07-3C2927CF207A}" type="presParOf" srcId="{AFE90406-E302-4400-93E2-7BD9F292EE81}" destId="{1AF0C94A-C6A5-44F4-9411-3B05F98695AB}" srcOrd="2" destOrd="0" presId="urn:microsoft.com/office/officeart/2005/8/layout/hierarchy3"/>
    <dgm:cxn modelId="{EB77E8D8-CB90-4FAB-99D4-407DB6013C2A}" type="presParOf" srcId="{AFE90406-E302-4400-93E2-7BD9F292EE81}" destId="{AFE1ECE8-C1CB-4D51-A1C8-FF75509D825E}" srcOrd="3" destOrd="0" presId="urn:microsoft.com/office/officeart/2005/8/layout/hierarchy3"/>
    <dgm:cxn modelId="{748903C3-2D50-4FCF-A0D5-FB2F66E6A639}" type="presParOf" srcId="{AFE90406-E302-4400-93E2-7BD9F292EE81}" destId="{62F0BE34-5E7D-4AC3-8255-33CB9D9BD164}" srcOrd="4" destOrd="0" presId="urn:microsoft.com/office/officeart/2005/8/layout/hierarchy3"/>
    <dgm:cxn modelId="{BDEF0D10-6824-45F8-99F4-3A17E3970CCE}" type="presParOf" srcId="{AFE90406-E302-4400-93E2-7BD9F292EE81}" destId="{92EE0E76-3549-46AD-8B72-00684F4C7254}" srcOrd="5" destOrd="0" presId="urn:microsoft.com/office/officeart/2005/8/layout/hierarchy3"/>
    <dgm:cxn modelId="{F10C4A12-B343-4672-8CC9-3D9F9CFC79C8}" type="presParOf" srcId="{2BD56777-8176-4B8D-A2C1-613368C6B28C}" destId="{121FBEBB-405C-441B-9D25-2D501A595640}" srcOrd="5" destOrd="0" presId="urn:microsoft.com/office/officeart/2005/8/layout/hierarchy3"/>
    <dgm:cxn modelId="{9F3A05B0-E23F-406A-80E9-9BB5051703AC}" type="presParOf" srcId="{121FBEBB-405C-441B-9D25-2D501A595640}" destId="{E6505DD0-21ED-414D-A356-F3BBA3B4123F}" srcOrd="0" destOrd="0" presId="urn:microsoft.com/office/officeart/2005/8/layout/hierarchy3"/>
    <dgm:cxn modelId="{337BA0CE-1723-414B-9EF5-0A2C5D35477B}" type="presParOf" srcId="{E6505DD0-21ED-414D-A356-F3BBA3B4123F}" destId="{4A14B925-40D1-459D-BF86-958C18D6CFF1}" srcOrd="0" destOrd="0" presId="urn:microsoft.com/office/officeart/2005/8/layout/hierarchy3"/>
    <dgm:cxn modelId="{1A61ED65-F469-460E-A6D6-17BC142077B3}" type="presParOf" srcId="{E6505DD0-21ED-414D-A356-F3BBA3B4123F}" destId="{CBFDE019-63DB-4D7A-983D-5A89E75514AA}" srcOrd="1" destOrd="0" presId="urn:microsoft.com/office/officeart/2005/8/layout/hierarchy3"/>
    <dgm:cxn modelId="{CE0473C2-97B0-4FBC-915E-123B439E852B}" type="presParOf" srcId="{121FBEBB-405C-441B-9D25-2D501A595640}" destId="{CD44A55E-C588-4F54-A810-379AD1665F01}" srcOrd="1" destOrd="0" presId="urn:microsoft.com/office/officeart/2005/8/layout/hierarchy3"/>
    <dgm:cxn modelId="{BD3AB8B3-DBD3-4AA7-9DCD-47F71CD7BD32}" type="presParOf" srcId="{CD44A55E-C588-4F54-A810-379AD1665F01}" destId="{5B54A301-345C-4FBC-B407-943191C7716E}" srcOrd="0" destOrd="0" presId="urn:microsoft.com/office/officeart/2005/8/layout/hierarchy3"/>
    <dgm:cxn modelId="{A7DCCBFC-7481-4AC7-A2C0-57D05ED0981F}" type="presParOf" srcId="{CD44A55E-C588-4F54-A810-379AD1665F01}" destId="{A1C37A09-8B80-497D-88D4-EA055FD94D8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77B894-710C-4603-9165-38104FC2D59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IN"/>
        </a:p>
      </dgm:t>
    </dgm:pt>
    <dgm:pt modelId="{83C05034-96E5-4729-A1AD-15B4590FFA70}">
      <dgm:prSet phldrT="[Text]" custT="1"/>
      <dgm:spPr>
        <a:solidFill>
          <a:schemeClr val="bg1">
            <a:lumMod val="75000"/>
          </a:schemeClr>
        </a:solidFill>
      </dgm:spPr>
      <dgm:t>
        <a:bodyPr/>
        <a:lstStyle/>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Approve Edit Profile Requests</a:t>
          </a:r>
          <a:endPar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37626A62-C20D-4052-8956-21CDB4AEC62D}" type="parTrans" cxnId="{0D1D84F0-289A-46CC-925B-8D3A18C21446}">
      <dgm:prSet/>
      <dgm:spPr/>
      <dgm:t>
        <a:bodyPr/>
        <a:lstStyle/>
        <a:p>
          <a:endParaRPr lang="en-IN"/>
        </a:p>
      </dgm:t>
    </dgm:pt>
    <dgm:pt modelId="{7D6C4B7B-CD07-42EA-AAF0-5874908A3780}" type="sibTrans" cxnId="{0D1D84F0-289A-46CC-925B-8D3A18C21446}">
      <dgm:prSet/>
      <dgm:spPr/>
      <dgm:t>
        <a:bodyPr/>
        <a:lstStyle/>
        <a:p>
          <a:endParaRPr lang="en-IN"/>
        </a:p>
      </dgm:t>
    </dgm:pt>
    <dgm:pt modelId="{40B74005-5151-449A-9433-CCE8033E7E8F}">
      <dgm:prSet phldrT="[Text]" custT="1"/>
      <dgm:spPr>
        <a:solidFill>
          <a:schemeClr val="bg1">
            <a:lumMod val="75000"/>
          </a:schemeClr>
        </a:solidFill>
      </dgm:spPr>
      <dgm:t>
        <a:bodyPr/>
        <a:lstStyle/>
        <a:p>
          <a: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rPr>
            <a:t>After approval changes take places</a:t>
          </a:r>
          <a:endParaRPr lang="en-IN" sz="17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D9C2E5BE-03B5-407F-8241-9B25F8D57FFB}" type="parTrans" cxnId="{822CD10C-3D2C-42E6-BDC1-DD03D31EF1BB}">
      <dgm:prSet/>
      <dgm:spPr/>
      <dgm:t>
        <a:bodyPr/>
        <a:lstStyle/>
        <a:p>
          <a:endParaRPr lang="en-IN"/>
        </a:p>
      </dgm:t>
    </dgm:pt>
    <dgm:pt modelId="{A3BCACBF-CF12-4BA4-9D01-A7F00B87C766}" type="sibTrans" cxnId="{822CD10C-3D2C-42E6-BDC1-DD03D31EF1BB}">
      <dgm:prSet/>
      <dgm:spPr/>
      <dgm:t>
        <a:bodyPr/>
        <a:lstStyle/>
        <a:p>
          <a:endParaRPr lang="en-IN"/>
        </a:p>
      </dgm:t>
    </dgm:pt>
    <dgm:pt modelId="{C5450264-A105-442B-B20A-C57DE43867B6}">
      <dgm:prSet phldrT="[Text]" custT="1"/>
      <dgm:spPr>
        <a:solidFill>
          <a:schemeClr val="bg1">
            <a:lumMod val="75000"/>
          </a:schemeClr>
        </a:solidFill>
      </dgm:spPr>
      <dgm:t>
        <a:bodyPr/>
        <a:lstStyle/>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Approve Forgot Password</a:t>
          </a:r>
          <a:endPar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F8F1EB37-BE00-4F66-AEF5-FF9A915FD95D}" type="parTrans" cxnId="{7CDB6B69-A802-4B08-B419-16BBEFBA38F0}">
      <dgm:prSet/>
      <dgm:spPr/>
      <dgm:t>
        <a:bodyPr/>
        <a:lstStyle/>
        <a:p>
          <a:endParaRPr lang="en-IN"/>
        </a:p>
      </dgm:t>
    </dgm:pt>
    <dgm:pt modelId="{152BB2C4-4190-49E2-8632-B7A5964F5D1E}" type="sibTrans" cxnId="{7CDB6B69-A802-4B08-B419-16BBEFBA38F0}">
      <dgm:prSet/>
      <dgm:spPr/>
      <dgm:t>
        <a:bodyPr/>
        <a:lstStyle/>
        <a:p>
          <a:endParaRPr lang="en-IN"/>
        </a:p>
      </dgm:t>
    </dgm:pt>
    <dgm:pt modelId="{C1D1444B-5328-47B3-A1C0-19F93B8DC54B}">
      <dgm:prSet phldrT="[Text]" custT="1"/>
      <dgm:spPr>
        <a:solidFill>
          <a:schemeClr val="bg1">
            <a:lumMod val="75000"/>
          </a:schemeClr>
        </a:solidFill>
      </dgm:spPr>
      <dgm:t>
        <a:bodyPr/>
        <a:lstStyle/>
        <a:p>
          <a: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rPr>
            <a:t>For approval of forgot password request</a:t>
          </a:r>
          <a:endParaRPr lang="en-IN" sz="17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02C61A7E-A8AD-4F21-844D-BE0C62062D54}" type="parTrans" cxnId="{3DC4E60A-A1AB-4C34-A784-3AF28A80BCD8}">
      <dgm:prSet/>
      <dgm:spPr/>
      <dgm:t>
        <a:bodyPr/>
        <a:lstStyle/>
        <a:p>
          <a:endParaRPr lang="en-IN"/>
        </a:p>
      </dgm:t>
    </dgm:pt>
    <dgm:pt modelId="{9020F2C7-416C-4158-BDB7-A220F2D7FF3B}" type="sibTrans" cxnId="{3DC4E60A-A1AB-4C34-A784-3AF28A80BCD8}">
      <dgm:prSet/>
      <dgm:spPr/>
      <dgm:t>
        <a:bodyPr/>
        <a:lstStyle/>
        <a:p>
          <a:endParaRPr lang="en-IN"/>
        </a:p>
      </dgm:t>
    </dgm:pt>
    <dgm:pt modelId="{478F6B12-29A1-4229-9E73-3BE88EA7E68C}">
      <dgm:prSet phldrT="[Text]" custT="1"/>
      <dgm:spPr>
        <a:solidFill>
          <a:schemeClr val="bg1">
            <a:lumMod val="75000"/>
          </a:schemeClr>
        </a:solidFill>
      </dgm:spPr>
      <dgm:t>
        <a:bodyPr/>
        <a:lstStyle/>
        <a:p>
          <a: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rPr>
            <a:t>After approval user can login with new password.</a:t>
          </a:r>
          <a:endParaRPr lang="en-IN" sz="17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261886AB-6AF1-453F-9809-936DB5542CC3}" type="parTrans" cxnId="{F39A011E-112F-4851-902B-FA8DFD053DFB}">
      <dgm:prSet/>
      <dgm:spPr/>
      <dgm:t>
        <a:bodyPr/>
        <a:lstStyle/>
        <a:p>
          <a:endParaRPr lang="en-IN"/>
        </a:p>
      </dgm:t>
    </dgm:pt>
    <dgm:pt modelId="{E3BBEDBD-0699-4FDB-8763-5AC00547CA59}" type="sibTrans" cxnId="{F39A011E-112F-4851-902B-FA8DFD053DFB}">
      <dgm:prSet/>
      <dgm:spPr/>
      <dgm:t>
        <a:bodyPr/>
        <a:lstStyle/>
        <a:p>
          <a:endParaRPr lang="en-IN"/>
        </a:p>
      </dgm:t>
    </dgm:pt>
    <dgm:pt modelId="{3BF4BDB7-BD9A-489B-B7FD-B4EB572F8FE6}">
      <dgm:prSet phldrT="[Text]" custT="1"/>
      <dgm:spPr>
        <a:solidFill>
          <a:schemeClr val="bg1">
            <a:lumMod val="75000"/>
          </a:schemeClr>
        </a:solidFill>
      </dgm:spPr>
      <dgm:t>
        <a:bodyPr/>
        <a:lstStyle/>
        <a:p>
          <a: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rPr>
            <a:t>For approval of profile change request</a:t>
          </a:r>
          <a:endParaRPr lang="en-IN" sz="17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F0F36DB1-0263-4A5E-B24D-5DDE4F2A2991}" type="parTrans" cxnId="{4BB0055A-A9B5-4D2D-B03F-83D814828072}">
      <dgm:prSet/>
      <dgm:spPr/>
      <dgm:t>
        <a:bodyPr/>
        <a:lstStyle/>
        <a:p>
          <a:endParaRPr lang="en-IN"/>
        </a:p>
      </dgm:t>
    </dgm:pt>
    <dgm:pt modelId="{17470084-E5C6-4066-BF1D-803728306A95}" type="sibTrans" cxnId="{4BB0055A-A9B5-4D2D-B03F-83D814828072}">
      <dgm:prSet/>
      <dgm:spPr/>
      <dgm:t>
        <a:bodyPr/>
        <a:lstStyle/>
        <a:p>
          <a:endParaRPr lang="en-IN"/>
        </a:p>
      </dgm:t>
    </dgm:pt>
    <dgm:pt modelId="{942FE4F9-44FF-467E-8E64-63B1210477EA}">
      <dgm:prSet phldrT="[Text]" custT="1"/>
      <dgm:spPr>
        <a:solidFill>
          <a:schemeClr val="bg1">
            <a:lumMod val="75000"/>
          </a:schemeClr>
        </a:solidFill>
      </dgm:spPr>
      <dgm:t>
        <a:bodyPr/>
        <a:lstStyle/>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Change Password</a:t>
          </a:r>
          <a:endPar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8BC4CADB-9295-43AB-AD02-663B156CCBD9}" type="parTrans" cxnId="{6D087ADB-503C-488B-9A96-B39A3F9194E2}">
      <dgm:prSet/>
      <dgm:spPr/>
      <dgm:t>
        <a:bodyPr/>
        <a:lstStyle/>
        <a:p>
          <a:endParaRPr lang="en-IN"/>
        </a:p>
      </dgm:t>
    </dgm:pt>
    <dgm:pt modelId="{AD13F034-AE4B-43A5-8DCA-CF29969F9939}" type="sibTrans" cxnId="{6D087ADB-503C-488B-9A96-B39A3F9194E2}">
      <dgm:prSet/>
      <dgm:spPr/>
      <dgm:t>
        <a:bodyPr/>
        <a:lstStyle/>
        <a:p>
          <a:endParaRPr lang="en-IN"/>
        </a:p>
      </dgm:t>
    </dgm:pt>
    <dgm:pt modelId="{21B3261D-2A7E-4A61-B0F8-486F266B4366}">
      <dgm:prSet phldrT="[Text]" custT="1"/>
      <dgm:spPr>
        <a:solidFill>
          <a:schemeClr val="bg1">
            <a:lumMod val="75000"/>
          </a:schemeClr>
        </a:solidFill>
      </dgm:spPr>
      <dgm:t>
        <a:bodyPr/>
        <a:lstStyle/>
        <a:p>
          <a: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rPr>
            <a:t>User can change their password</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128F9AA6-5A18-44B8-A22F-146AD7E7B2BF}" type="parTrans" cxnId="{52D6F19E-17A1-4196-8F3F-E4CBD2191E76}">
      <dgm:prSet/>
      <dgm:spPr/>
      <dgm:t>
        <a:bodyPr/>
        <a:lstStyle/>
        <a:p>
          <a:endParaRPr lang="en-IN"/>
        </a:p>
      </dgm:t>
    </dgm:pt>
    <dgm:pt modelId="{3082E8B2-0933-42FD-93A5-255355832A4A}" type="sibTrans" cxnId="{52D6F19E-17A1-4196-8F3F-E4CBD2191E76}">
      <dgm:prSet/>
      <dgm:spPr/>
      <dgm:t>
        <a:bodyPr/>
        <a:lstStyle/>
        <a:p>
          <a:endParaRPr lang="en-IN"/>
        </a:p>
      </dgm:t>
    </dgm:pt>
    <dgm:pt modelId="{3460E9A6-512D-4AC4-AAB8-D2A38683A72C}">
      <dgm:prSet phldrT="[Text]" custT="1"/>
      <dgm:spPr>
        <a:solidFill>
          <a:schemeClr val="bg1">
            <a:lumMod val="75000"/>
          </a:schemeClr>
        </a:solidFill>
      </dgm:spPr>
      <dgm:t>
        <a:bodyPr/>
        <a:lstStyle/>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Edit Profile</a:t>
          </a:r>
          <a:endPar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A623E180-A83A-4FEE-A019-8D6C67A90CED}" type="parTrans" cxnId="{734FC5D4-B023-42CE-B1DC-179476B5C892}">
      <dgm:prSet/>
      <dgm:spPr/>
      <dgm:t>
        <a:bodyPr/>
        <a:lstStyle/>
        <a:p>
          <a:endParaRPr lang="en-IN"/>
        </a:p>
      </dgm:t>
    </dgm:pt>
    <dgm:pt modelId="{ED4172E1-593B-4D56-80D9-1B3EC75F6F26}" type="sibTrans" cxnId="{734FC5D4-B023-42CE-B1DC-179476B5C892}">
      <dgm:prSet/>
      <dgm:spPr/>
      <dgm:t>
        <a:bodyPr/>
        <a:lstStyle/>
        <a:p>
          <a:endParaRPr lang="en-IN"/>
        </a:p>
      </dgm:t>
    </dgm:pt>
    <dgm:pt modelId="{D202AE8C-59EC-4A2F-B361-F51B9990DDF1}">
      <dgm:prSet phldrT="[Text]" custT="1"/>
      <dgm:spPr>
        <a:solidFill>
          <a:schemeClr val="bg1">
            <a:lumMod val="75000"/>
          </a:schemeClr>
        </a:solidFill>
      </dgm:spPr>
      <dgm:t>
        <a:bodyPr/>
        <a:lstStyle/>
        <a:p>
          <a: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rPr>
            <a:t>User can edit their profile and request sent for approval.</a:t>
          </a:r>
          <a:endParaRPr lang="en-IN" sz="17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76678989-1F90-4E49-A6F6-50402EDEE099}" type="parTrans" cxnId="{0AA3C0F5-D8EB-4C17-8B0F-DF1CA9189014}">
      <dgm:prSet/>
      <dgm:spPr/>
      <dgm:t>
        <a:bodyPr/>
        <a:lstStyle/>
        <a:p>
          <a:endParaRPr lang="en-IN"/>
        </a:p>
      </dgm:t>
    </dgm:pt>
    <dgm:pt modelId="{8F99E71F-0629-46E8-B962-35B27C06EDEE}" type="sibTrans" cxnId="{0AA3C0F5-D8EB-4C17-8B0F-DF1CA9189014}">
      <dgm:prSet/>
      <dgm:spPr/>
      <dgm:t>
        <a:bodyPr/>
        <a:lstStyle/>
        <a:p>
          <a:endParaRPr lang="en-IN"/>
        </a:p>
      </dgm:t>
    </dgm:pt>
    <dgm:pt modelId="{0555D243-C5DA-4281-A735-046E8E27A662}">
      <dgm:prSet phldrT="[Text]" custT="1"/>
      <dgm:spPr>
        <a:solidFill>
          <a:schemeClr val="bg1">
            <a:lumMod val="75000"/>
          </a:schemeClr>
        </a:solidFill>
      </dgm:spPr>
      <dgm:t>
        <a:bodyPr/>
        <a:lstStyle/>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Mark user active inactive</a:t>
          </a:r>
          <a:endPar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A5C5B438-11BF-4726-8019-47A5E52D43E5}" type="parTrans" cxnId="{B3108031-6911-4C1F-86F6-4DD6B999EF39}">
      <dgm:prSet/>
      <dgm:spPr/>
      <dgm:t>
        <a:bodyPr/>
        <a:lstStyle/>
        <a:p>
          <a:endParaRPr lang="en-IN"/>
        </a:p>
      </dgm:t>
    </dgm:pt>
    <dgm:pt modelId="{9CC04D71-3738-4FA9-9B8C-3C7885F0E1E0}" type="sibTrans" cxnId="{B3108031-6911-4C1F-86F6-4DD6B999EF39}">
      <dgm:prSet/>
      <dgm:spPr/>
      <dgm:t>
        <a:bodyPr/>
        <a:lstStyle/>
        <a:p>
          <a:endParaRPr lang="en-IN"/>
        </a:p>
      </dgm:t>
    </dgm:pt>
    <dgm:pt modelId="{CEE70BA6-0987-4AF2-A799-96D46FCD4B5F}">
      <dgm:prSet phldrT="[Text]" custT="1"/>
      <dgm:spPr>
        <a:solidFill>
          <a:schemeClr val="bg1">
            <a:lumMod val="75000"/>
          </a:schemeClr>
        </a:solidFill>
      </dgm:spPr>
      <dgm:t>
        <a:bodyPr/>
        <a:lstStyle/>
        <a:p>
          <a: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rPr>
            <a:t>Down the line user can be marked active or inactive</a:t>
          </a:r>
          <a:endParaRPr lang="en-IN" sz="17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C33DAE24-7763-4419-924D-EAD67062F29C}" type="parTrans" cxnId="{32AAF841-84E7-4D63-BEC6-E1C22ACC89B0}">
      <dgm:prSet/>
      <dgm:spPr/>
      <dgm:t>
        <a:bodyPr/>
        <a:lstStyle/>
        <a:p>
          <a:endParaRPr lang="en-IN"/>
        </a:p>
      </dgm:t>
    </dgm:pt>
    <dgm:pt modelId="{0E929CAD-FD29-45D6-83FB-94A06D2E2949}" type="sibTrans" cxnId="{32AAF841-84E7-4D63-BEC6-E1C22ACC89B0}">
      <dgm:prSet/>
      <dgm:spPr/>
      <dgm:t>
        <a:bodyPr/>
        <a:lstStyle/>
        <a:p>
          <a:endParaRPr lang="en-IN"/>
        </a:p>
      </dgm:t>
    </dgm:pt>
    <dgm:pt modelId="{7046E39B-6B4C-4ACC-9D42-5966E87B64AC}">
      <dgm:prSet phldrT="[Text]" custT="1"/>
      <dgm:spPr>
        <a:solidFill>
          <a:schemeClr val="bg1">
            <a:lumMod val="75000"/>
          </a:schemeClr>
        </a:solidFill>
      </dgm:spPr>
      <dgm:t>
        <a:bodyPr/>
        <a:lstStyle/>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Approve user creation</a:t>
          </a:r>
          <a:endPar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AD253F51-5ED8-4346-9FB5-24B6E6E29032}" type="parTrans" cxnId="{4C6045CB-6B11-4720-8AF8-A62D2AD8A2BE}">
      <dgm:prSet/>
      <dgm:spPr/>
      <dgm:t>
        <a:bodyPr/>
        <a:lstStyle/>
        <a:p>
          <a:endParaRPr lang="en-IN"/>
        </a:p>
      </dgm:t>
    </dgm:pt>
    <dgm:pt modelId="{F754D4AA-63B1-464C-A39A-9BF03A46B148}" type="sibTrans" cxnId="{4C6045CB-6B11-4720-8AF8-A62D2AD8A2BE}">
      <dgm:prSet/>
      <dgm:spPr/>
      <dgm:t>
        <a:bodyPr/>
        <a:lstStyle/>
        <a:p>
          <a:endParaRPr lang="en-IN"/>
        </a:p>
      </dgm:t>
    </dgm:pt>
    <dgm:pt modelId="{BB5481DF-A757-435A-B4C7-5DC435216152}">
      <dgm:prSet phldrT="[Text]" custT="1"/>
      <dgm:spPr>
        <a:solidFill>
          <a:schemeClr val="bg1">
            <a:lumMod val="75000"/>
          </a:schemeClr>
        </a:solidFill>
      </dgm:spPr>
      <dgm:t>
        <a:bodyPr/>
        <a:lstStyle/>
        <a:p>
          <a: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rPr>
            <a:t>Approval of user creation</a:t>
          </a:r>
          <a:endParaRPr lang="en-IN" sz="17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D75D8288-8376-4404-BF7D-6E3C19A518DE}" type="parTrans" cxnId="{FDE3D222-DCA1-492E-BD8B-1F63B233D754}">
      <dgm:prSet/>
      <dgm:spPr/>
      <dgm:t>
        <a:bodyPr/>
        <a:lstStyle/>
        <a:p>
          <a:endParaRPr lang="en-IN"/>
        </a:p>
      </dgm:t>
    </dgm:pt>
    <dgm:pt modelId="{4ADDCCA2-65E4-4EC8-B537-002EE55D411B}" type="sibTrans" cxnId="{FDE3D222-DCA1-492E-BD8B-1F63B233D754}">
      <dgm:prSet/>
      <dgm:spPr/>
      <dgm:t>
        <a:bodyPr/>
        <a:lstStyle/>
        <a:p>
          <a:endParaRPr lang="en-IN"/>
        </a:p>
      </dgm:t>
    </dgm:pt>
    <dgm:pt modelId="{F2F7EFEC-B7D9-44B4-B28C-58E515F99938}" type="pres">
      <dgm:prSet presAssocID="{0A77B894-710C-4603-9165-38104FC2D59A}" presName="Name0" presStyleCnt="0">
        <dgm:presLayoutVars>
          <dgm:dir/>
          <dgm:animLvl val="lvl"/>
          <dgm:resizeHandles/>
        </dgm:presLayoutVars>
      </dgm:prSet>
      <dgm:spPr/>
      <dgm:t>
        <a:bodyPr/>
        <a:lstStyle/>
        <a:p>
          <a:endParaRPr lang="en-US"/>
        </a:p>
      </dgm:t>
    </dgm:pt>
    <dgm:pt modelId="{BDF03097-257B-46FA-8AB8-1CE56F277DAA}" type="pres">
      <dgm:prSet presAssocID="{83C05034-96E5-4729-A1AD-15B4590FFA70}" presName="linNode" presStyleCnt="0"/>
      <dgm:spPr/>
    </dgm:pt>
    <dgm:pt modelId="{5F0F0A55-1FF4-4F48-879A-ED8EADC61F51}" type="pres">
      <dgm:prSet presAssocID="{83C05034-96E5-4729-A1AD-15B4590FFA70}" presName="parentShp" presStyleLbl="node1" presStyleIdx="0" presStyleCnt="6" custScaleY="17444">
        <dgm:presLayoutVars>
          <dgm:bulletEnabled val="1"/>
        </dgm:presLayoutVars>
      </dgm:prSet>
      <dgm:spPr/>
      <dgm:t>
        <a:bodyPr/>
        <a:lstStyle/>
        <a:p>
          <a:endParaRPr lang="en-US"/>
        </a:p>
      </dgm:t>
    </dgm:pt>
    <dgm:pt modelId="{D9618581-DD4F-4F6C-A0F6-17FD5B6134B7}" type="pres">
      <dgm:prSet presAssocID="{83C05034-96E5-4729-A1AD-15B4590FFA70}" presName="childShp" presStyleLbl="bgAccFollowNode1" presStyleIdx="0" presStyleCnt="6" custScaleY="19019">
        <dgm:presLayoutVars>
          <dgm:bulletEnabled val="1"/>
        </dgm:presLayoutVars>
      </dgm:prSet>
      <dgm:spPr/>
      <dgm:t>
        <a:bodyPr/>
        <a:lstStyle/>
        <a:p>
          <a:endParaRPr lang="en-US"/>
        </a:p>
      </dgm:t>
    </dgm:pt>
    <dgm:pt modelId="{6D2B21BF-F469-437D-8262-628D5431765A}" type="pres">
      <dgm:prSet presAssocID="{7D6C4B7B-CD07-42EA-AAF0-5874908A3780}" presName="spacing" presStyleCnt="0"/>
      <dgm:spPr/>
    </dgm:pt>
    <dgm:pt modelId="{6B34394A-DF16-4158-84B7-C76CE3FBF691}" type="pres">
      <dgm:prSet presAssocID="{C5450264-A105-442B-B20A-C57DE43867B6}" presName="linNode" presStyleCnt="0"/>
      <dgm:spPr/>
    </dgm:pt>
    <dgm:pt modelId="{FE8F02D5-3294-4F1D-BCFC-8403EDA8630E}" type="pres">
      <dgm:prSet presAssocID="{C5450264-A105-442B-B20A-C57DE43867B6}" presName="parentShp" presStyleLbl="node1" presStyleIdx="1" presStyleCnt="6" custScaleX="98329" custScaleY="20445">
        <dgm:presLayoutVars>
          <dgm:bulletEnabled val="1"/>
        </dgm:presLayoutVars>
      </dgm:prSet>
      <dgm:spPr/>
      <dgm:t>
        <a:bodyPr/>
        <a:lstStyle/>
        <a:p>
          <a:endParaRPr lang="en-US"/>
        </a:p>
      </dgm:t>
    </dgm:pt>
    <dgm:pt modelId="{A9A0562D-41A2-42EB-8F1E-723203598237}" type="pres">
      <dgm:prSet presAssocID="{C5450264-A105-442B-B20A-C57DE43867B6}" presName="childShp" presStyleLbl="bgAccFollowNode1" presStyleIdx="1" presStyleCnt="6" custScaleY="24617">
        <dgm:presLayoutVars>
          <dgm:bulletEnabled val="1"/>
        </dgm:presLayoutVars>
      </dgm:prSet>
      <dgm:spPr/>
      <dgm:t>
        <a:bodyPr/>
        <a:lstStyle/>
        <a:p>
          <a:endParaRPr lang="en-US"/>
        </a:p>
      </dgm:t>
    </dgm:pt>
    <dgm:pt modelId="{F0CCDA22-9C7F-4DDB-A6DE-372BAC2ED92A}" type="pres">
      <dgm:prSet presAssocID="{152BB2C4-4190-49E2-8632-B7A5964F5D1E}" presName="spacing" presStyleCnt="0"/>
      <dgm:spPr/>
    </dgm:pt>
    <dgm:pt modelId="{210D5A85-0B20-4E55-8EE0-2FBA3D19ED8A}" type="pres">
      <dgm:prSet presAssocID="{942FE4F9-44FF-467E-8E64-63B1210477EA}" presName="linNode" presStyleCnt="0"/>
      <dgm:spPr/>
    </dgm:pt>
    <dgm:pt modelId="{6AB7702D-10B3-40F9-BF85-4A301AB8B8B9}" type="pres">
      <dgm:prSet presAssocID="{942FE4F9-44FF-467E-8E64-63B1210477EA}" presName="parentShp" presStyleLbl="node1" presStyleIdx="2" presStyleCnt="6" custScaleX="96139" custScaleY="18177" custLinFactNeighborX="342" custLinFactNeighborY="-5451">
        <dgm:presLayoutVars>
          <dgm:bulletEnabled val="1"/>
        </dgm:presLayoutVars>
      </dgm:prSet>
      <dgm:spPr/>
      <dgm:t>
        <a:bodyPr/>
        <a:lstStyle/>
        <a:p>
          <a:endParaRPr lang="en-US"/>
        </a:p>
      </dgm:t>
    </dgm:pt>
    <dgm:pt modelId="{23A84C7F-4681-4CB2-96E8-A88EF5C45C16}" type="pres">
      <dgm:prSet presAssocID="{942FE4F9-44FF-467E-8E64-63B1210477EA}" presName="childShp" presStyleLbl="bgAccFollowNode1" presStyleIdx="2" presStyleCnt="6" custScaleY="18177" custLinFactNeighborY="-5451">
        <dgm:presLayoutVars>
          <dgm:bulletEnabled val="1"/>
        </dgm:presLayoutVars>
      </dgm:prSet>
      <dgm:spPr/>
      <dgm:t>
        <a:bodyPr/>
        <a:lstStyle/>
        <a:p>
          <a:endParaRPr lang="en-US"/>
        </a:p>
      </dgm:t>
    </dgm:pt>
    <dgm:pt modelId="{AE71BC9D-AFE0-4E55-AE27-93441C8029A7}" type="pres">
      <dgm:prSet presAssocID="{AD13F034-AE4B-43A5-8DCA-CF29969F9939}" presName="spacing" presStyleCnt="0"/>
      <dgm:spPr/>
    </dgm:pt>
    <dgm:pt modelId="{D6993F1C-4A6A-4D29-AE8B-3AB5759DCC28}" type="pres">
      <dgm:prSet presAssocID="{3460E9A6-512D-4AC4-AAB8-D2A38683A72C}" presName="linNode" presStyleCnt="0"/>
      <dgm:spPr/>
    </dgm:pt>
    <dgm:pt modelId="{4A4D8D0D-AE7B-417C-B8F2-C9F837D3036A}" type="pres">
      <dgm:prSet presAssocID="{3460E9A6-512D-4AC4-AAB8-D2A38683A72C}" presName="parentShp" presStyleLbl="node1" presStyleIdx="3" presStyleCnt="6" custScaleY="18177" custLinFactNeighborY="-3444">
        <dgm:presLayoutVars>
          <dgm:bulletEnabled val="1"/>
        </dgm:presLayoutVars>
      </dgm:prSet>
      <dgm:spPr/>
      <dgm:t>
        <a:bodyPr/>
        <a:lstStyle/>
        <a:p>
          <a:endParaRPr lang="en-US"/>
        </a:p>
      </dgm:t>
    </dgm:pt>
    <dgm:pt modelId="{474E5E45-F9C4-4709-8492-AB75BD907540}" type="pres">
      <dgm:prSet presAssocID="{3460E9A6-512D-4AC4-AAB8-D2A38683A72C}" presName="childShp" presStyleLbl="bgAccFollowNode1" presStyleIdx="3" presStyleCnt="6" custScaleY="18177" custLinFactNeighborY="-4304">
        <dgm:presLayoutVars>
          <dgm:bulletEnabled val="1"/>
        </dgm:presLayoutVars>
      </dgm:prSet>
      <dgm:spPr/>
      <dgm:t>
        <a:bodyPr/>
        <a:lstStyle/>
        <a:p>
          <a:endParaRPr lang="en-US"/>
        </a:p>
      </dgm:t>
    </dgm:pt>
    <dgm:pt modelId="{1BDDB227-45B7-4233-B707-E69749E09A09}" type="pres">
      <dgm:prSet presAssocID="{ED4172E1-593B-4D56-80D9-1B3EC75F6F26}" presName="spacing" presStyleCnt="0"/>
      <dgm:spPr/>
    </dgm:pt>
    <dgm:pt modelId="{1CCB27E7-F018-45C6-A893-0ABB6F4772D1}" type="pres">
      <dgm:prSet presAssocID="{0555D243-C5DA-4281-A735-046E8E27A662}" presName="linNode" presStyleCnt="0"/>
      <dgm:spPr/>
    </dgm:pt>
    <dgm:pt modelId="{2A215C89-4B1B-4429-BCC5-5610CFD287DF}" type="pres">
      <dgm:prSet presAssocID="{0555D243-C5DA-4281-A735-046E8E27A662}" presName="parentShp" presStyleLbl="node1" presStyleIdx="4" presStyleCnt="6" custScaleY="18177">
        <dgm:presLayoutVars>
          <dgm:bulletEnabled val="1"/>
        </dgm:presLayoutVars>
      </dgm:prSet>
      <dgm:spPr/>
      <dgm:t>
        <a:bodyPr/>
        <a:lstStyle/>
        <a:p>
          <a:endParaRPr lang="en-US"/>
        </a:p>
      </dgm:t>
    </dgm:pt>
    <dgm:pt modelId="{278CD4C3-F20C-4B84-85DD-3EB5C444360A}" type="pres">
      <dgm:prSet presAssocID="{0555D243-C5DA-4281-A735-046E8E27A662}" presName="childShp" presStyleLbl="bgAccFollowNode1" presStyleIdx="4" presStyleCnt="6" custScaleY="18177">
        <dgm:presLayoutVars>
          <dgm:bulletEnabled val="1"/>
        </dgm:presLayoutVars>
      </dgm:prSet>
      <dgm:spPr/>
      <dgm:t>
        <a:bodyPr/>
        <a:lstStyle/>
        <a:p>
          <a:endParaRPr lang="en-US"/>
        </a:p>
      </dgm:t>
    </dgm:pt>
    <dgm:pt modelId="{39DE737A-36D3-4080-B1A1-F4DC8A7BACD2}" type="pres">
      <dgm:prSet presAssocID="{9CC04D71-3738-4FA9-9B8C-3C7885F0E1E0}" presName="spacing" presStyleCnt="0"/>
      <dgm:spPr/>
    </dgm:pt>
    <dgm:pt modelId="{10B91D2E-ED54-4FED-8B2D-280539C29B2D}" type="pres">
      <dgm:prSet presAssocID="{7046E39B-6B4C-4ACC-9D42-5966E87B64AC}" presName="linNode" presStyleCnt="0"/>
      <dgm:spPr/>
    </dgm:pt>
    <dgm:pt modelId="{6624CBB4-EAF1-4445-9314-1FF4BA20CDA5}" type="pres">
      <dgm:prSet presAssocID="{7046E39B-6B4C-4ACC-9D42-5966E87B64AC}" presName="parentShp" presStyleLbl="node1" presStyleIdx="5" presStyleCnt="6" custScaleY="18177" custLinFactNeighborY="-2870">
        <dgm:presLayoutVars>
          <dgm:bulletEnabled val="1"/>
        </dgm:presLayoutVars>
      </dgm:prSet>
      <dgm:spPr/>
      <dgm:t>
        <a:bodyPr/>
        <a:lstStyle/>
        <a:p>
          <a:endParaRPr lang="en-US"/>
        </a:p>
      </dgm:t>
    </dgm:pt>
    <dgm:pt modelId="{937E20E8-FE6C-440E-A90E-C91D1FEF2F33}" type="pres">
      <dgm:prSet presAssocID="{7046E39B-6B4C-4ACC-9D42-5966E87B64AC}" presName="childShp" presStyleLbl="bgAccFollowNode1" presStyleIdx="5" presStyleCnt="6" custScaleY="18177" custLinFactNeighborY="-3442">
        <dgm:presLayoutVars>
          <dgm:bulletEnabled val="1"/>
        </dgm:presLayoutVars>
      </dgm:prSet>
      <dgm:spPr/>
      <dgm:t>
        <a:bodyPr/>
        <a:lstStyle/>
        <a:p>
          <a:endParaRPr lang="en-US"/>
        </a:p>
      </dgm:t>
    </dgm:pt>
  </dgm:ptLst>
  <dgm:cxnLst>
    <dgm:cxn modelId="{4BB0055A-A9B5-4D2D-B03F-83D814828072}" srcId="{83C05034-96E5-4729-A1AD-15B4590FFA70}" destId="{3BF4BDB7-BD9A-489B-B7FD-B4EB572F8FE6}" srcOrd="0" destOrd="0" parTransId="{F0F36DB1-0263-4A5E-B24D-5DDE4F2A2991}" sibTransId="{17470084-E5C6-4066-BF1D-803728306A95}"/>
    <dgm:cxn modelId="{6F40453B-4970-4F4F-BC58-9F7AABBF9346}" type="presOf" srcId="{3BF4BDB7-BD9A-489B-B7FD-B4EB572F8FE6}" destId="{D9618581-DD4F-4F6C-A0F6-17FD5B6134B7}" srcOrd="0" destOrd="0" presId="urn:microsoft.com/office/officeart/2005/8/layout/vList6"/>
    <dgm:cxn modelId="{F39A011E-112F-4851-902B-FA8DFD053DFB}" srcId="{C5450264-A105-442B-B20A-C57DE43867B6}" destId="{478F6B12-29A1-4229-9E73-3BE88EA7E68C}" srcOrd="1" destOrd="0" parTransId="{261886AB-6AF1-453F-9809-936DB5542CC3}" sibTransId="{E3BBEDBD-0699-4FDB-8763-5AC00547CA59}"/>
    <dgm:cxn modelId="{B763D445-84AD-46E1-AB76-8748B0B6923D}" type="presOf" srcId="{21B3261D-2A7E-4A61-B0F8-486F266B4366}" destId="{23A84C7F-4681-4CB2-96E8-A88EF5C45C16}" srcOrd="0" destOrd="0" presId="urn:microsoft.com/office/officeart/2005/8/layout/vList6"/>
    <dgm:cxn modelId="{CBAC594D-D4CF-4D1E-9AC2-2388A55CE867}" type="presOf" srcId="{CEE70BA6-0987-4AF2-A799-96D46FCD4B5F}" destId="{278CD4C3-F20C-4B84-85DD-3EB5C444360A}" srcOrd="0" destOrd="0" presId="urn:microsoft.com/office/officeart/2005/8/layout/vList6"/>
    <dgm:cxn modelId="{B3108031-6911-4C1F-86F6-4DD6B999EF39}" srcId="{0A77B894-710C-4603-9165-38104FC2D59A}" destId="{0555D243-C5DA-4281-A735-046E8E27A662}" srcOrd="4" destOrd="0" parTransId="{A5C5B438-11BF-4726-8019-47A5E52D43E5}" sibTransId="{9CC04D71-3738-4FA9-9B8C-3C7885F0E1E0}"/>
    <dgm:cxn modelId="{32AAF841-84E7-4D63-BEC6-E1C22ACC89B0}" srcId="{0555D243-C5DA-4281-A735-046E8E27A662}" destId="{CEE70BA6-0987-4AF2-A799-96D46FCD4B5F}" srcOrd="0" destOrd="0" parTransId="{C33DAE24-7763-4419-924D-EAD67062F29C}" sibTransId="{0E929CAD-FD29-45D6-83FB-94A06D2E2949}"/>
    <dgm:cxn modelId="{0D1D84F0-289A-46CC-925B-8D3A18C21446}" srcId="{0A77B894-710C-4603-9165-38104FC2D59A}" destId="{83C05034-96E5-4729-A1AD-15B4590FFA70}" srcOrd="0" destOrd="0" parTransId="{37626A62-C20D-4052-8956-21CDB4AEC62D}" sibTransId="{7D6C4B7B-CD07-42EA-AAF0-5874908A3780}"/>
    <dgm:cxn modelId="{52D6F19E-17A1-4196-8F3F-E4CBD2191E76}" srcId="{942FE4F9-44FF-467E-8E64-63B1210477EA}" destId="{21B3261D-2A7E-4A61-B0F8-486F266B4366}" srcOrd="0" destOrd="0" parTransId="{128F9AA6-5A18-44B8-A22F-146AD7E7B2BF}" sibTransId="{3082E8B2-0933-42FD-93A5-255355832A4A}"/>
    <dgm:cxn modelId="{5C61412B-FF42-491F-94B3-41EFEA8CAE8E}" type="presOf" srcId="{478F6B12-29A1-4229-9E73-3BE88EA7E68C}" destId="{A9A0562D-41A2-42EB-8F1E-723203598237}" srcOrd="0" destOrd="1" presId="urn:microsoft.com/office/officeart/2005/8/layout/vList6"/>
    <dgm:cxn modelId="{49C9B9DE-B7D8-4BD6-8E45-5FB260906924}" type="presOf" srcId="{83C05034-96E5-4729-A1AD-15B4590FFA70}" destId="{5F0F0A55-1FF4-4F48-879A-ED8EADC61F51}" srcOrd="0" destOrd="0" presId="urn:microsoft.com/office/officeart/2005/8/layout/vList6"/>
    <dgm:cxn modelId="{735B9B2F-FECB-46E5-9AE8-355BA5EE0D1A}" type="presOf" srcId="{0A77B894-710C-4603-9165-38104FC2D59A}" destId="{F2F7EFEC-B7D9-44B4-B28C-58E515F99938}" srcOrd="0" destOrd="0" presId="urn:microsoft.com/office/officeart/2005/8/layout/vList6"/>
    <dgm:cxn modelId="{6D087ADB-503C-488B-9A96-B39A3F9194E2}" srcId="{0A77B894-710C-4603-9165-38104FC2D59A}" destId="{942FE4F9-44FF-467E-8E64-63B1210477EA}" srcOrd="2" destOrd="0" parTransId="{8BC4CADB-9295-43AB-AD02-663B156CCBD9}" sibTransId="{AD13F034-AE4B-43A5-8DCA-CF29969F9939}"/>
    <dgm:cxn modelId="{4252C0C6-F13B-4ECE-98A6-7D2EF1976BFF}" type="presOf" srcId="{C1D1444B-5328-47B3-A1C0-19F93B8DC54B}" destId="{A9A0562D-41A2-42EB-8F1E-723203598237}" srcOrd="0" destOrd="0" presId="urn:microsoft.com/office/officeart/2005/8/layout/vList6"/>
    <dgm:cxn modelId="{64ADA5B6-8D36-4A91-B688-4D0B995D74AE}" type="presOf" srcId="{7046E39B-6B4C-4ACC-9D42-5966E87B64AC}" destId="{6624CBB4-EAF1-4445-9314-1FF4BA20CDA5}" srcOrd="0" destOrd="0" presId="urn:microsoft.com/office/officeart/2005/8/layout/vList6"/>
    <dgm:cxn modelId="{D9D02AD7-0876-4E66-B544-43BAF25CAE17}" type="presOf" srcId="{3460E9A6-512D-4AC4-AAB8-D2A38683A72C}" destId="{4A4D8D0D-AE7B-417C-B8F2-C9F837D3036A}" srcOrd="0" destOrd="0" presId="urn:microsoft.com/office/officeart/2005/8/layout/vList6"/>
    <dgm:cxn modelId="{DA28F48C-7334-4BC2-8618-99C29C4B5047}" type="presOf" srcId="{40B74005-5151-449A-9433-CCE8033E7E8F}" destId="{D9618581-DD4F-4F6C-A0F6-17FD5B6134B7}" srcOrd="0" destOrd="1" presId="urn:microsoft.com/office/officeart/2005/8/layout/vList6"/>
    <dgm:cxn modelId="{3DC4E60A-A1AB-4C34-A784-3AF28A80BCD8}" srcId="{C5450264-A105-442B-B20A-C57DE43867B6}" destId="{C1D1444B-5328-47B3-A1C0-19F93B8DC54B}" srcOrd="0" destOrd="0" parTransId="{02C61A7E-A8AD-4F21-844D-BE0C62062D54}" sibTransId="{9020F2C7-416C-4158-BDB7-A220F2D7FF3B}"/>
    <dgm:cxn modelId="{734FC5D4-B023-42CE-B1DC-179476B5C892}" srcId="{0A77B894-710C-4603-9165-38104FC2D59A}" destId="{3460E9A6-512D-4AC4-AAB8-D2A38683A72C}" srcOrd="3" destOrd="0" parTransId="{A623E180-A83A-4FEE-A019-8D6C67A90CED}" sibTransId="{ED4172E1-593B-4D56-80D9-1B3EC75F6F26}"/>
    <dgm:cxn modelId="{B4E62E51-0E97-4CAF-8EE1-1CD4B038B1FC}" type="presOf" srcId="{D202AE8C-59EC-4A2F-B361-F51B9990DDF1}" destId="{474E5E45-F9C4-4709-8492-AB75BD907540}" srcOrd="0" destOrd="0" presId="urn:microsoft.com/office/officeart/2005/8/layout/vList6"/>
    <dgm:cxn modelId="{0AA3C0F5-D8EB-4C17-8B0F-DF1CA9189014}" srcId="{3460E9A6-512D-4AC4-AAB8-D2A38683A72C}" destId="{D202AE8C-59EC-4A2F-B361-F51B9990DDF1}" srcOrd="0" destOrd="0" parTransId="{76678989-1F90-4E49-A6F6-50402EDEE099}" sibTransId="{8F99E71F-0629-46E8-B962-35B27C06EDEE}"/>
    <dgm:cxn modelId="{4C6045CB-6B11-4720-8AF8-A62D2AD8A2BE}" srcId="{0A77B894-710C-4603-9165-38104FC2D59A}" destId="{7046E39B-6B4C-4ACC-9D42-5966E87B64AC}" srcOrd="5" destOrd="0" parTransId="{AD253F51-5ED8-4346-9FB5-24B6E6E29032}" sibTransId="{F754D4AA-63B1-464C-A39A-9BF03A46B148}"/>
    <dgm:cxn modelId="{822CD10C-3D2C-42E6-BDC1-DD03D31EF1BB}" srcId="{83C05034-96E5-4729-A1AD-15B4590FFA70}" destId="{40B74005-5151-449A-9433-CCE8033E7E8F}" srcOrd="1" destOrd="0" parTransId="{D9C2E5BE-03B5-407F-8241-9B25F8D57FFB}" sibTransId="{A3BCACBF-CF12-4BA4-9D01-A7F00B87C766}"/>
    <dgm:cxn modelId="{DB886F89-6CE3-4F8F-814A-AFEF3C25CD71}" type="presOf" srcId="{BB5481DF-A757-435A-B4C7-5DC435216152}" destId="{937E20E8-FE6C-440E-A90E-C91D1FEF2F33}" srcOrd="0" destOrd="0" presId="urn:microsoft.com/office/officeart/2005/8/layout/vList6"/>
    <dgm:cxn modelId="{7CDB6B69-A802-4B08-B419-16BBEFBA38F0}" srcId="{0A77B894-710C-4603-9165-38104FC2D59A}" destId="{C5450264-A105-442B-B20A-C57DE43867B6}" srcOrd="1" destOrd="0" parTransId="{F8F1EB37-BE00-4F66-AEF5-FF9A915FD95D}" sibTransId="{152BB2C4-4190-49E2-8632-B7A5964F5D1E}"/>
    <dgm:cxn modelId="{20640450-C421-4323-929D-CC85B33EEA90}" type="presOf" srcId="{942FE4F9-44FF-467E-8E64-63B1210477EA}" destId="{6AB7702D-10B3-40F9-BF85-4A301AB8B8B9}" srcOrd="0" destOrd="0" presId="urn:microsoft.com/office/officeart/2005/8/layout/vList6"/>
    <dgm:cxn modelId="{FDE3D222-DCA1-492E-BD8B-1F63B233D754}" srcId="{7046E39B-6B4C-4ACC-9D42-5966E87B64AC}" destId="{BB5481DF-A757-435A-B4C7-5DC435216152}" srcOrd="0" destOrd="0" parTransId="{D75D8288-8376-4404-BF7D-6E3C19A518DE}" sibTransId="{4ADDCCA2-65E4-4EC8-B537-002EE55D411B}"/>
    <dgm:cxn modelId="{E369E01C-F950-4985-8C51-7EAEE9A9D651}" type="presOf" srcId="{C5450264-A105-442B-B20A-C57DE43867B6}" destId="{FE8F02D5-3294-4F1D-BCFC-8403EDA8630E}" srcOrd="0" destOrd="0" presId="urn:microsoft.com/office/officeart/2005/8/layout/vList6"/>
    <dgm:cxn modelId="{4FCD0CF6-12E9-4756-92A8-B9478718347E}" type="presOf" srcId="{0555D243-C5DA-4281-A735-046E8E27A662}" destId="{2A215C89-4B1B-4429-BCC5-5610CFD287DF}" srcOrd="0" destOrd="0" presId="urn:microsoft.com/office/officeart/2005/8/layout/vList6"/>
    <dgm:cxn modelId="{331476D9-3065-4C43-92D7-681D8F4EFC4E}" type="presParOf" srcId="{F2F7EFEC-B7D9-44B4-B28C-58E515F99938}" destId="{BDF03097-257B-46FA-8AB8-1CE56F277DAA}" srcOrd="0" destOrd="0" presId="urn:microsoft.com/office/officeart/2005/8/layout/vList6"/>
    <dgm:cxn modelId="{12A661B2-2D94-44A2-B001-348BB0E34859}" type="presParOf" srcId="{BDF03097-257B-46FA-8AB8-1CE56F277DAA}" destId="{5F0F0A55-1FF4-4F48-879A-ED8EADC61F51}" srcOrd="0" destOrd="0" presId="urn:microsoft.com/office/officeart/2005/8/layout/vList6"/>
    <dgm:cxn modelId="{B436952A-4604-42B8-A3A0-7C8520D8A8B6}" type="presParOf" srcId="{BDF03097-257B-46FA-8AB8-1CE56F277DAA}" destId="{D9618581-DD4F-4F6C-A0F6-17FD5B6134B7}" srcOrd="1" destOrd="0" presId="urn:microsoft.com/office/officeart/2005/8/layout/vList6"/>
    <dgm:cxn modelId="{8B90C9C3-2057-4757-BDA3-AB8B5008C81A}" type="presParOf" srcId="{F2F7EFEC-B7D9-44B4-B28C-58E515F99938}" destId="{6D2B21BF-F469-437D-8262-628D5431765A}" srcOrd="1" destOrd="0" presId="urn:microsoft.com/office/officeart/2005/8/layout/vList6"/>
    <dgm:cxn modelId="{14EB7C41-B282-4A77-A9E1-43953458B4FF}" type="presParOf" srcId="{F2F7EFEC-B7D9-44B4-B28C-58E515F99938}" destId="{6B34394A-DF16-4158-84B7-C76CE3FBF691}" srcOrd="2" destOrd="0" presId="urn:microsoft.com/office/officeart/2005/8/layout/vList6"/>
    <dgm:cxn modelId="{7E24F7E3-54C0-43B6-9574-BD6B295154CA}" type="presParOf" srcId="{6B34394A-DF16-4158-84B7-C76CE3FBF691}" destId="{FE8F02D5-3294-4F1D-BCFC-8403EDA8630E}" srcOrd="0" destOrd="0" presId="urn:microsoft.com/office/officeart/2005/8/layout/vList6"/>
    <dgm:cxn modelId="{EF500C42-BDD6-441D-A456-06FD33581680}" type="presParOf" srcId="{6B34394A-DF16-4158-84B7-C76CE3FBF691}" destId="{A9A0562D-41A2-42EB-8F1E-723203598237}" srcOrd="1" destOrd="0" presId="urn:microsoft.com/office/officeart/2005/8/layout/vList6"/>
    <dgm:cxn modelId="{B1B2A9B0-509D-4D9F-A66B-74534F4578F2}" type="presParOf" srcId="{F2F7EFEC-B7D9-44B4-B28C-58E515F99938}" destId="{F0CCDA22-9C7F-4DDB-A6DE-372BAC2ED92A}" srcOrd="3" destOrd="0" presId="urn:microsoft.com/office/officeart/2005/8/layout/vList6"/>
    <dgm:cxn modelId="{3CD94446-2CA5-498B-8A8E-73B9A1052CFF}" type="presParOf" srcId="{F2F7EFEC-B7D9-44B4-B28C-58E515F99938}" destId="{210D5A85-0B20-4E55-8EE0-2FBA3D19ED8A}" srcOrd="4" destOrd="0" presId="urn:microsoft.com/office/officeart/2005/8/layout/vList6"/>
    <dgm:cxn modelId="{4E6E9C9A-5907-4BDB-9252-38EE02E775EB}" type="presParOf" srcId="{210D5A85-0B20-4E55-8EE0-2FBA3D19ED8A}" destId="{6AB7702D-10B3-40F9-BF85-4A301AB8B8B9}" srcOrd="0" destOrd="0" presId="urn:microsoft.com/office/officeart/2005/8/layout/vList6"/>
    <dgm:cxn modelId="{4FBD82EE-0944-445F-924F-25580F1915E3}" type="presParOf" srcId="{210D5A85-0B20-4E55-8EE0-2FBA3D19ED8A}" destId="{23A84C7F-4681-4CB2-96E8-A88EF5C45C16}" srcOrd="1" destOrd="0" presId="urn:microsoft.com/office/officeart/2005/8/layout/vList6"/>
    <dgm:cxn modelId="{D5EFCC6E-C184-4D19-9D1F-D159A7BE50A9}" type="presParOf" srcId="{F2F7EFEC-B7D9-44B4-B28C-58E515F99938}" destId="{AE71BC9D-AFE0-4E55-AE27-93441C8029A7}" srcOrd="5" destOrd="0" presId="urn:microsoft.com/office/officeart/2005/8/layout/vList6"/>
    <dgm:cxn modelId="{CFE5FA41-618E-4AC5-A8B4-D7370DD6CE94}" type="presParOf" srcId="{F2F7EFEC-B7D9-44B4-B28C-58E515F99938}" destId="{D6993F1C-4A6A-4D29-AE8B-3AB5759DCC28}" srcOrd="6" destOrd="0" presId="urn:microsoft.com/office/officeart/2005/8/layout/vList6"/>
    <dgm:cxn modelId="{543635D1-4465-4983-8763-F8EC740EAC87}" type="presParOf" srcId="{D6993F1C-4A6A-4D29-AE8B-3AB5759DCC28}" destId="{4A4D8D0D-AE7B-417C-B8F2-C9F837D3036A}" srcOrd="0" destOrd="0" presId="urn:microsoft.com/office/officeart/2005/8/layout/vList6"/>
    <dgm:cxn modelId="{0A46580A-915B-4D4C-A92C-4B98A83AC038}" type="presParOf" srcId="{D6993F1C-4A6A-4D29-AE8B-3AB5759DCC28}" destId="{474E5E45-F9C4-4709-8492-AB75BD907540}" srcOrd="1" destOrd="0" presId="urn:microsoft.com/office/officeart/2005/8/layout/vList6"/>
    <dgm:cxn modelId="{4EE28F99-79E2-40E9-BE17-257E3BF7EA1C}" type="presParOf" srcId="{F2F7EFEC-B7D9-44B4-B28C-58E515F99938}" destId="{1BDDB227-45B7-4233-B707-E69749E09A09}" srcOrd="7" destOrd="0" presId="urn:microsoft.com/office/officeart/2005/8/layout/vList6"/>
    <dgm:cxn modelId="{48CF0C2D-9AEE-47F1-8E5B-095A40C3A733}" type="presParOf" srcId="{F2F7EFEC-B7D9-44B4-B28C-58E515F99938}" destId="{1CCB27E7-F018-45C6-A893-0ABB6F4772D1}" srcOrd="8" destOrd="0" presId="urn:microsoft.com/office/officeart/2005/8/layout/vList6"/>
    <dgm:cxn modelId="{AF7159F0-B85C-49E5-9007-3C0843D115C6}" type="presParOf" srcId="{1CCB27E7-F018-45C6-A893-0ABB6F4772D1}" destId="{2A215C89-4B1B-4429-BCC5-5610CFD287DF}" srcOrd="0" destOrd="0" presId="urn:microsoft.com/office/officeart/2005/8/layout/vList6"/>
    <dgm:cxn modelId="{058B905E-0F5F-4C8E-9E71-19648A9A9EED}" type="presParOf" srcId="{1CCB27E7-F018-45C6-A893-0ABB6F4772D1}" destId="{278CD4C3-F20C-4B84-85DD-3EB5C444360A}" srcOrd="1" destOrd="0" presId="urn:microsoft.com/office/officeart/2005/8/layout/vList6"/>
    <dgm:cxn modelId="{F76637D9-72B8-427F-B04F-AD8178E5592E}" type="presParOf" srcId="{F2F7EFEC-B7D9-44B4-B28C-58E515F99938}" destId="{39DE737A-36D3-4080-B1A1-F4DC8A7BACD2}" srcOrd="9" destOrd="0" presId="urn:microsoft.com/office/officeart/2005/8/layout/vList6"/>
    <dgm:cxn modelId="{75E768D6-FB96-4121-8964-2D78BCE6D69C}" type="presParOf" srcId="{F2F7EFEC-B7D9-44B4-B28C-58E515F99938}" destId="{10B91D2E-ED54-4FED-8B2D-280539C29B2D}" srcOrd="10" destOrd="0" presId="urn:microsoft.com/office/officeart/2005/8/layout/vList6"/>
    <dgm:cxn modelId="{D6EA1CF4-8462-4D32-A214-8582D4A781E7}" type="presParOf" srcId="{10B91D2E-ED54-4FED-8B2D-280539C29B2D}" destId="{6624CBB4-EAF1-4445-9314-1FF4BA20CDA5}" srcOrd="0" destOrd="0" presId="urn:microsoft.com/office/officeart/2005/8/layout/vList6"/>
    <dgm:cxn modelId="{F37716BA-39AD-4E8E-A87C-DDD57CB25320}" type="presParOf" srcId="{10B91D2E-ED54-4FED-8B2D-280539C29B2D}" destId="{937E20E8-FE6C-440E-A90E-C91D1FEF2F3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DBBD6E-3858-4423-9239-EB84AC4DE228}"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IN"/>
        </a:p>
      </dgm:t>
    </dgm:pt>
    <dgm:pt modelId="{7A1AE4CA-CC3F-4CD6-BDD0-B3D41C9522E0}">
      <dgm:prSet phldrT="[Text]"/>
      <dgm:spPr/>
      <dgm:t>
        <a:bodyPr/>
        <a:lstStyle/>
        <a:p>
          <a:r>
            <a:rPr lang="en-US" dirty="0"/>
            <a:t>Online</a:t>
          </a:r>
          <a:endParaRPr lang="en-IN" dirty="0"/>
        </a:p>
      </dgm:t>
    </dgm:pt>
    <dgm:pt modelId="{CC6A305C-678C-4B83-AD95-4E2E21D09AEF}" type="parTrans" cxnId="{1B99E0CE-0593-4B89-8ED7-837BB319ACAC}">
      <dgm:prSet/>
      <dgm:spPr/>
      <dgm:t>
        <a:bodyPr/>
        <a:lstStyle/>
        <a:p>
          <a:endParaRPr lang="en-IN"/>
        </a:p>
      </dgm:t>
    </dgm:pt>
    <dgm:pt modelId="{D3ED7671-7629-458D-9810-753B94F4FBCE}" type="sibTrans" cxnId="{1B99E0CE-0593-4B89-8ED7-837BB319ACAC}">
      <dgm:prSet/>
      <dgm:spPr/>
      <dgm:t>
        <a:bodyPr/>
        <a:lstStyle/>
        <a:p>
          <a:endParaRPr lang="en-IN"/>
        </a:p>
      </dgm:t>
    </dgm:pt>
    <dgm:pt modelId="{7252962E-EA1E-45A4-82BE-C98AB30B4B35}">
      <dgm:prSet phldrT="[Text]"/>
      <dgm:spPr/>
      <dgm:t>
        <a:bodyPr/>
        <a:lstStyle/>
        <a:p>
          <a:r>
            <a:rPr lang="en-US" dirty="0"/>
            <a:t>VSP (Voter Service Portal)</a:t>
          </a:r>
          <a:endParaRPr lang="en-IN" dirty="0"/>
        </a:p>
      </dgm:t>
    </dgm:pt>
    <dgm:pt modelId="{DEF11D5D-9EC3-465B-BF3E-525E98CC48CF}" type="parTrans" cxnId="{AB1198E6-C182-4EFA-A9DA-EF3070DD8D66}">
      <dgm:prSet/>
      <dgm:spPr/>
      <dgm:t>
        <a:bodyPr/>
        <a:lstStyle/>
        <a:p>
          <a:endParaRPr lang="en-IN"/>
        </a:p>
      </dgm:t>
    </dgm:pt>
    <dgm:pt modelId="{FE8DA784-768C-461E-B2FD-1902C0056361}" type="sibTrans" cxnId="{AB1198E6-C182-4EFA-A9DA-EF3070DD8D66}">
      <dgm:prSet/>
      <dgm:spPr/>
      <dgm:t>
        <a:bodyPr/>
        <a:lstStyle/>
        <a:p>
          <a:endParaRPr lang="en-IN"/>
        </a:p>
      </dgm:t>
    </dgm:pt>
    <dgm:pt modelId="{31D0BB2C-CDBA-403E-B3D5-F0641EB2973F}">
      <dgm:prSet phldrT="[Text]"/>
      <dgm:spPr/>
      <dgm:t>
        <a:bodyPr/>
        <a:lstStyle/>
        <a:p>
          <a:r>
            <a:rPr lang="en-US" dirty="0"/>
            <a:t>VHA (Voter Helpline App)</a:t>
          </a:r>
          <a:endParaRPr lang="en-IN" dirty="0"/>
        </a:p>
      </dgm:t>
    </dgm:pt>
    <dgm:pt modelId="{23298BEB-EA87-4338-A981-F27BF64D94E8}" type="parTrans" cxnId="{58010C6F-F2FF-40A5-A332-B5C3AC24A566}">
      <dgm:prSet/>
      <dgm:spPr/>
      <dgm:t>
        <a:bodyPr/>
        <a:lstStyle/>
        <a:p>
          <a:endParaRPr lang="en-IN"/>
        </a:p>
      </dgm:t>
    </dgm:pt>
    <dgm:pt modelId="{1BB995A9-8413-4F2C-BCDF-1E62C8F9DF24}" type="sibTrans" cxnId="{58010C6F-F2FF-40A5-A332-B5C3AC24A566}">
      <dgm:prSet/>
      <dgm:spPr/>
      <dgm:t>
        <a:bodyPr/>
        <a:lstStyle/>
        <a:p>
          <a:endParaRPr lang="en-IN"/>
        </a:p>
      </dgm:t>
    </dgm:pt>
    <dgm:pt modelId="{CA99FE89-B828-416A-B31C-81528CAF6652}">
      <dgm:prSet phldrT="[Text]"/>
      <dgm:spPr/>
      <dgm:t>
        <a:bodyPr/>
        <a:lstStyle/>
        <a:p>
          <a:r>
            <a:rPr lang="en-US" dirty="0"/>
            <a:t>Offline</a:t>
          </a:r>
          <a:endParaRPr lang="en-IN" dirty="0"/>
        </a:p>
      </dgm:t>
    </dgm:pt>
    <dgm:pt modelId="{AF100FF6-7E89-484C-8186-0DBC43C7BFB5}" type="parTrans" cxnId="{D25490FB-2569-49C1-895E-837CCC58B729}">
      <dgm:prSet/>
      <dgm:spPr/>
      <dgm:t>
        <a:bodyPr/>
        <a:lstStyle/>
        <a:p>
          <a:endParaRPr lang="en-IN"/>
        </a:p>
      </dgm:t>
    </dgm:pt>
    <dgm:pt modelId="{69344F1B-B7FB-4E54-8799-06CA2F565A5E}" type="sibTrans" cxnId="{D25490FB-2569-49C1-895E-837CCC58B729}">
      <dgm:prSet/>
      <dgm:spPr/>
      <dgm:t>
        <a:bodyPr/>
        <a:lstStyle/>
        <a:p>
          <a:endParaRPr lang="en-IN"/>
        </a:p>
      </dgm:t>
    </dgm:pt>
    <dgm:pt modelId="{BB08C867-5B14-4FFD-9778-E057FD672F0E}">
      <dgm:prSet phldrT="[Text]"/>
      <dgm:spPr/>
      <dgm:t>
        <a:bodyPr/>
        <a:lstStyle/>
        <a:p>
          <a:r>
            <a:rPr lang="en-US" dirty="0"/>
            <a:t>Hard copy received at BLO/AERO/ERO/DEO/CEO Level </a:t>
          </a:r>
          <a:endParaRPr lang="en-IN" dirty="0"/>
        </a:p>
      </dgm:t>
    </dgm:pt>
    <dgm:pt modelId="{05E2BDF6-D490-4CB2-907A-C91DC25A4BEF}" type="parTrans" cxnId="{2C71FE02-1DDA-48B2-A4C9-2C9F9CA906B7}">
      <dgm:prSet/>
      <dgm:spPr/>
      <dgm:t>
        <a:bodyPr/>
        <a:lstStyle/>
        <a:p>
          <a:endParaRPr lang="en-IN"/>
        </a:p>
      </dgm:t>
    </dgm:pt>
    <dgm:pt modelId="{1D1EC2CA-F7FD-473D-BE33-068D606AD378}" type="sibTrans" cxnId="{2C71FE02-1DDA-48B2-A4C9-2C9F9CA906B7}">
      <dgm:prSet/>
      <dgm:spPr/>
      <dgm:t>
        <a:bodyPr/>
        <a:lstStyle/>
        <a:p>
          <a:endParaRPr lang="en-IN"/>
        </a:p>
      </dgm:t>
    </dgm:pt>
    <dgm:pt modelId="{AB15DF72-4730-433A-941E-C3DA0DF15864}">
      <dgm:prSet phldrT="[Text]"/>
      <dgm:spPr/>
      <dgm:t>
        <a:bodyPr/>
        <a:lstStyle/>
        <a:p>
          <a:r>
            <a:rPr lang="en-US" dirty="0"/>
            <a:t>BLO APP</a:t>
          </a:r>
          <a:endParaRPr lang="en-IN" dirty="0"/>
        </a:p>
      </dgm:t>
    </dgm:pt>
    <dgm:pt modelId="{E296921E-4969-4D89-AD22-ADB855A091C0}" type="parTrans" cxnId="{36502FFF-3BB9-42F0-B37B-705658033177}">
      <dgm:prSet/>
      <dgm:spPr/>
      <dgm:t>
        <a:bodyPr/>
        <a:lstStyle/>
        <a:p>
          <a:endParaRPr lang="en-IN"/>
        </a:p>
      </dgm:t>
    </dgm:pt>
    <dgm:pt modelId="{8F1577BD-253E-46FB-8B71-0E58EE841F38}" type="sibTrans" cxnId="{36502FFF-3BB9-42F0-B37B-705658033177}">
      <dgm:prSet/>
      <dgm:spPr/>
      <dgm:t>
        <a:bodyPr/>
        <a:lstStyle/>
        <a:p>
          <a:endParaRPr lang="en-IN"/>
        </a:p>
      </dgm:t>
    </dgm:pt>
    <dgm:pt modelId="{79AEDC1E-645A-49FE-87FD-7C52131F04BF}" type="pres">
      <dgm:prSet presAssocID="{C1DBBD6E-3858-4423-9239-EB84AC4DE228}" presName="linear" presStyleCnt="0">
        <dgm:presLayoutVars>
          <dgm:dir/>
          <dgm:animLvl val="lvl"/>
          <dgm:resizeHandles val="exact"/>
        </dgm:presLayoutVars>
      </dgm:prSet>
      <dgm:spPr/>
      <dgm:t>
        <a:bodyPr/>
        <a:lstStyle/>
        <a:p>
          <a:endParaRPr lang="en-US"/>
        </a:p>
      </dgm:t>
    </dgm:pt>
    <dgm:pt modelId="{7A1F7239-AB54-419A-B24F-C1F1A317F98B}" type="pres">
      <dgm:prSet presAssocID="{7A1AE4CA-CC3F-4CD6-BDD0-B3D41C9522E0}" presName="parentLin" presStyleCnt="0"/>
      <dgm:spPr/>
    </dgm:pt>
    <dgm:pt modelId="{B83CBFA2-99CD-4EFC-A5E0-8B115D780127}" type="pres">
      <dgm:prSet presAssocID="{7A1AE4CA-CC3F-4CD6-BDD0-B3D41C9522E0}" presName="parentLeftMargin" presStyleLbl="node1" presStyleIdx="0" presStyleCnt="2"/>
      <dgm:spPr/>
      <dgm:t>
        <a:bodyPr/>
        <a:lstStyle/>
        <a:p>
          <a:endParaRPr lang="en-US"/>
        </a:p>
      </dgm:t>
    </dgm:pt>
    <dgm:pt modelId="{A02E8FEA-13B7-478D-AA8A-D8167D51EA93}" type="pres">
      <dgm:prSet presAssocID="{7A1AE4CA-CC3F-4CD6-BDD0-B3D41C9522E0}" presName="parentText" presStyleLbl="node1" presStyleIdx="0" presStyleCnt="2">
        <dgm:presLayoutVars>
          <dgm:chMax val="0"/>
          <dgm:bulletEnabled val="1"/>
        </dgm:presLayoutVars>
      </dgm:prSet>
      <dgm:spPr/>
      <dgm:t>
        <a:bodyPr/>
        <a:lstStyle/>
        <a:p>
          <a:endParaRPr lang="en-US"/>
        </a:p>
      </dgm:t>
    </dgm:pt>
    <dgm:pt modelId="{EA3CC605-ACA7-4F12-A395-5D64E305D86C}" type="pres">
      <dgm:prSet presAssocID="{7A1AE4CA-CC3F-4CD6-BDD0-B3D41C9522E0}" presName="negativeSpace" presStyleCnt="0"/>
      <dgm:spPr/>
    </dgm:pt>
    <dgm:pt modelId="{B93BDCA4-D85B-435F-B62C-6857BAA53259}" type="pres">
      <dgm:prSet presAssocID="{7A1AE4CA-CC3F-4CD6-BDD0-B3D41C9522E0}" presName="childText" presStyleLbl="conFgAcc1" presStyleIdx="0" presStyleCnt="2" custScaleX="100000">
        <dgm:presLayoutVars>
          <dgm:bulletEnabled val="1"/>
        </dgm:presLayoutVars>
      </dgm:prSet>
      <dgm:spPr/>
      <dgm:t>
        <a:bodyPr/>
        <a:lstStyle/>
        <a:p>
          <a:endParaRPr lang="en-US"/>
        </a:p>
      </dgm:t>
    </dgm:pt>
    <dgm:pt modelId="{C2B0A814-0249-4EC7-822C-530846AA3F0E}" type="pres">
      <dgm:prSet presAssocID="{D3ED7671-7629-458D-9810-753B94F4FBCE}" presName="spaceBetweenRectangles" presStyleCnt="0"/>
      <dgm:spPr/>
    </dgm:pt>
    <dgm:pt modelId="{2CEBB21D-1333-4F60-9160-3700D34237EE}" type="pres">
      <dgm:prSet presAssocID="{CA99FE89-B828-416A-B31C-81528CAF6652}" presName="parentLin" presStyleCnt="0"/>
      <dgm:spPr/>
    </dgm:pt>
    <dgm:pt modelId="{BA53C4D9-26E8-4B2C-B9DC-E031977A1BA5}" type="pres">
      <dgm:prSet presAssocID="{CA99FE89-B828-416A-B31C-81528CAF6652}" presName="parentLeftMargin" presStyleLbl="node1" presStyleIdx="0" presStyleCnt="2"/>
      <dgm:spPr/>
      <dgm:t>
        <a:bodyPr/>
        <a:lstStyle/>
        <a:p>
          <a:endParaRPr lang="en-US"/>
        </a:p>
      </dgm:t>
    </dgm:pt>
    <dgm:pt modelId="{3D661790-2301-4DAC-A453-881DA01022A1}" type="pres">
      <dgm:prSet presAssocID="{CA99FE89-B828-416A-B31C-81528CAF6652}" presName="parentText" presStyleLbl="node1" presStyleIdx="1" presStyleCnt="2">
        <dgm:presLayoutVars>
          <dgm:chMax val="0"/>
          <dgm:bulletEnabled val="1"/>
        </dgm:presLayoutVars>
      </dgm:prSet>
      <dgm:spPr/>
      <dgm:t>
        <a:bodyPr/>
        <a:lstStyle/>
        <a:p>
          <a:endParaRPr lang="en-US"/>
        </a:p>
      </dgm:t>
    </dgm:pt>
    <dgm:pt modelId="{A23299AA-9DD1-4AF1-BAEC-9B1CD31E0B37}" type="pres">
      <dgm:prSet presAssocID="{CA99FE89-B828-416A-B31C-81528CAF6652}" presName="negativeSpace" presStyleCnt="0"/>
      <dgm:spPr/>
    </dgm:pt>
    <dgm:pt modelId="{DC43201D-BA64-446A-BC95-699A4D827611}" type="pres">
      <dgm:prSet presAssocID="{CA99FE89-B828-416A-B31C-81528CAF6652}" presName="childText" presStyleLbl="conFgAcc1" presStyleIdx="1" presStyleCnt="2">
        <dgm:presLayoutVars>
          <dgm:bulletEnabled val="1"/>
        </dgm:presLayoutVars>
      </dgm:prSet>
      <dgm:spPr/>
      <dgm:t>
        <a:bodyPr/>
        <a:lstStyle/>
        <a:p>
          <a:endParaRPr lang="en-US"/>
        </a:p>
      </dgm:t>
    </dgm:pt>
  </dgm:ptLst>
  <dgm:cxnLst>
    <dgm:cxn modelId="{8116A673-125F-4599-B880-E99C045A76FD}" type="presOf" srcId="{AB15DF72-4730-433A-941E-C3DA0DF15864}" destId="{B93BDCA4-D85B-435F-B62C-6857BAA53259}" srcOrd="0" destOrd="2" presId="urn:microsoft.com/office/officeart/2005/8/layout/list1"/>
    <dgm:cxn modelId="{AB1198E6-C182-4EFA-A9DA-EF3070DD8D66}" srcId="{7A1AE4CA-CC3F-4CD6-BDD0-B3D41C9522E0}" destId="{7252962E-EA1E-45A4-82BE-C98AB30B4B35}" srcOrd="0" destOrd="0" parTransId="{DEF11D5D-9EC3-465B-BF3E-525E98CC48CF}" sibTransId="{FE8DA784-768C-461E-B2FD-1902C0056361}"/>
    <dgm:cxn modelId="{945EAA23-1C68-46E4-BD52-5A51E3A39E43}" type="presOf" srcId="{7A1AE4CA-CC3F-4CD6-BDD0-B3D41C9522E0}" destId="{B83CBFA2-99CD-4EFC-A5E0-8B115D780127}" srcOrd="0" destOrd="0" presId="urn:microsoft.com/office/officeart/2005/8/layout/list1"/>
    <dgm:cxn modelId="{36502FFF-3BB9-42F0-B37B-705658033177}" srcId="{7A1AE4CA-CC3F-4CD6-BDD0-B3D41C9522E0}" destId="{AB15DF72-4730-433A-941E-C3DA0DF15864}" srcOrd="2" destOrd="0" parTransId="{E296921E-4969-4D89-AD22-ADB855A091C0}" sibTransId="{8F1577BD-253E-46FB-8B71-0E58EE841F38}"/>
    <dgm:cxn modelId="{289D5D19-71BD-42BC-A6A4-09664859D70D}" type="presOf" srcId="{7A1AE4CA-CC3F-4CD6-BDD0-B3D41C9522E0}" destId="{A02E8FEA-13B7-478D-AA8A-D8167D51EA93}" srcOrd="1" destOrd="0" presId="urn:microsoft.com/office/officeart/2005/8/layout/list1"/>
    <dgm:cxn modelId="{610ABD3A-2156-4910-AAF8-D1989BAE89F2}" type="presOf" srcId="{CA99FE89-B828-416A-B31C-81528CAF6652}" destId="{3D661790-2301-4DAC-A453-881DA01022A1}" srcOrd="1" destOrd="0" presId="urn:microsoft.com/office/officeart/2005/8/layout/list1"/>
    <dgm:cxn modelId="{5EE9D384-B3F1-40B6-80B6-9C52304F2B4F}" type="presOf" srcId="{CA99FE89-B828-416A-B31C-81528CAF6652}" destId="{BA53C4D9-26E8-4B2C-B9DC-E031977A1BA5}" srcOrd="0" destOrd="0" presId="urn:microsoft.com/office/officeart/2005/8/layout/list1"/>
    <dgm:cxn modelId="{2C71FE02-1DDA-48B2-A4C9-2C9F9CA906B7}" srcId="{CA99FE89-B828-416A-B31C-81528CAF6652}" destId="{BB08C867-5B14-4FFD-9778-E057FD672F0E}" srcOrd="0" destOrd="0" parTransId="{05E2BDF6-D490-4CB2-907A-C91DC25A4BEF}" sibTransId="{1D1EC2CA-F7FD-473D-BE33-068D606AD378}"/>
    <dgm:cxn modelId="{1B99E0CE-0593-4B89-8ED7-837BB319ACAC}" srcId="{C1DBBD6E-3858-4423-9239-EB84AC4DE228}" destId="{7A1AE4CA-CC3F-4CD6-BDD0-B3D41C9522E0}" srcOrd="0" destOrd="0" parTransId="{CC6A305C-678C-4B83-AD95-4E2E21D09AEF}" sibTransId="{D3ED7671-7629-458D-9810-753B94F4FBCE}"/>
    <dgm:cxn modelId="{58010C6F-F2FF-40A5-A332-B5C3AC24A566}" srcId="{7A1AE4CA-CC3F-4CD6-BDD0-B3D41C9522E0}" destId="{31D0BB2C-CDBA-403E-B3D5-F0641EB2973F}" srcOrd="1" destOrd="0" parTransId="{23298BEB-EA87-4338-A981-F27BF64D94E8}" sibTransId="{1BB995A9-8413-4F2C-BCDF-1E62C8F9DF24}"/>
    <dgm:cxn modelId="{EBD4D198-A072-4559-BAC5-22F11BAD94E5}" type="presOf" srcId="{BB08C867-5B14-4FFD-9778-E057FD672F0E}" destId="{DC43201D-BA64-446A-BC95-699A4D827611}" srcOrd="0" destOrd="0" presId="urn:microsoft.com/office/officeart/2005/8/layout/list1"/>
    <dgm:cxn modelId="{D25490FB-2569-49C1-895E-837CCC58B729}" srcId="{C1DBBD6E-3858-4423-9239-EB84AC4DE228}" destId="{CA99FE89-B828-416A-B31C-81528CAF6652}" srcOrd="1" destOrd="0" parTransId="{AF100FF6-7E89-484C-8186-0DBC43C7BFB5}" sibTransId="{69344F1B-B7FB-4E54-8799-06CA2F565A5E}"/>
    <dgm:cxn modelId="{A3EBD894-BB92-4D4E-8DE9-DFADFF754B65}" type="presOf" srcId="{7252962E-EA1E-45A4-82BE-C98AB30B4B35}" destId="{B93BDCA4-D85B-435F-B62C-6857BAA53259}" srcOrd="0" destOrd="0" presId="urn:microsoft.com/office/officeart/2005/8/layout/list1"/>
    <dgm:cxn modelId="{7667C035-B51F-49EC-84A8-4A62F4C3DF78}" type="presOf" srcId="{31D0BB2C-CDBA-403E-B3D5-F0641EB2973F}" destId="{B93BDCA4-D85B-435F-B62C-6857BAA53259}" srcOrd="0" destOrd="1" presId="urn:microsoft.com/office/officeart/2005/8/layout/list1"/>
    <dgm:cxn modelId="{EA04A11B-75F7-4277-B532-0F16DA5EAD72}" type="presOf" srcId="{C1DBBD6E-3858-4423-9239-EB84AC4DE228}" destId="{79AEDC1E-645A-49FE-87FD-7C52131F04BF}" srcOrd="0" destOrd="0" presId="urn:microsoft.com/office/officeart/2005/8/layout/list1"/>
    <dgm:cxn modelId="{688617AC-A369-4F22-9F41-64B87938D727}" type="presParOf" srcId="{79AEDC1E-645A-49FE-87FD-7C52131F04BF}" destId="{7A1F7239-AB54-419A-B24F-C1F1A317F98B}" srcOrd="0" destOrd="0" presId="urn:microsoft.com/office/officeart/2005/8/layout/list1"/>
    <dgm:cxn modelId="{2FFA34ED-9063-42B6-8613-A71C761E5572}" type="presParOf" srcId="{7A1F7239-AB54-419A-B24F-C1F1A317F98B}" destId="{B83CBFA2-99CD-4EFC-A5E0-8B115D780127}" srcOrd="0" destOrd="0" presId="urn:microsoft.com/office/officeart/2005/8/layout/list1"/>
    <dgm:cxn modelId="{563FD9D2-0B59-4E9D-85C1-2533F4CDD7DA}" type="presParOf" srcId="{7A1F7239-AB54-419A-B24F-C1F1A317F98B}" destId="{A02E8FEA-13B7-478D-AA8A-D8167D51EA93}" srcOrd="1" destOrd="0" presId="urn:microsoft.com/office/officeart/2005/8/layout/list1"/>
    <dgm:cxn modelId="{55CA790B-D51D-4892-B92D-93153A6CF357}" type="presParOf" srcId="{79AEDC1E-645A-49FE-87FD-7C52131F04BF}" destId="{EA3CC605-ACA7-4F12-A395-5D64E305D86C}" srcOrd="1" destOrd="0" presId="urn:microsoft.com/office/officeart/2005/8/layout/list1"/>
    <dgm:cxn modelId="{D3B7EBEF-8FC3-4BCD-98B4-0FC2F5A46893}" type="presParOf" srcId="{79AEDC1E-645A-49FE-87FD-7C52131F04BF}" destId="{B93BDCA4-D85B-435F-B62C-6857BAA53259}" srcOrd="2" destOrd="0" presId="urn:microsoft.com/office/officeart/2005/8/layout/list1"/>
    <dgm:cxn modelId="{A94FE90C-27A9-4E18-B0FA-601C6B183EBC}" type="presParOf" srcId="{79AEDC1E-645A-49FE-87FD-7C52131F04BF}" destId="{C2B0A814-0249-4EC7-822C-530846AA3F0E}" srcOrd="3" destOrd="0" presId="urn:microsoft.com/office/officeart/2005/8/layout/list1"/>
    <dgm:cxn modelId="{1E009595-CA94-450E-97A9-3887429BE3EC}" type="presParOf" srcId="{79AEDC1E-645A-49FE-87FD-7C52131F04BF}" destId="{2CEBB21D-1333-4F60-9160-3700D34237EE}" srcOrd="4" destOrd="0" presId="urn:microsoft.com/office/officeart/2005/8/layout/list1"/>
    <dgm:cxn modelId="{B072B40F-2C17-4A6A-A38D-929F1894912C}" type="presParOf" srcId="{2CEBB21D-1333-4F60-9160-3700D34237EE}" destId="{BA53C4D9-26E8-4B2C-B9DC-E031977A1BA5}" srcOrd="0" destOrd="0" presId="urn:microsoft.com/office/officeart/2005/8/layout/list1"/>
    <dgm:cxn modelId="{DFD870DB-0B54-4EDE-B1A7-624A80C5015F}" type="presParOf" srcId="{2CEBB21D-1333-4F60-9160-3700D34237EE}" destId="{3D661790-2301-4DAC-A453-881DA01022A1}" srcOrd="1" destOrd="0" presId="urn:microsoft.com/office/officeart/2005/8/layout/list1"/>
    <dgm:cxn modelId="{972279A0-21A6-4907-BFE5-73B7A5FD37F2}" type="presParOf" srcId="{79AEDC1E-645A-49FE-87FD-7C52131F04BF}" destId="{A23299AA-9DD1-4AF1-BAEC-9B1CD31E0B37}" srcOrd="5" destOrd="0" presId="urn:microsoft.com/office/officeart/2005/8/layout/list1"/>
    <dgm:cxn modelId="{73BCE844-F50D-4520-8C08-BB0B5E35E1C3}" type="presParOf" srcId="{79AEDC1E-645A-49FE-87FD-7C52131F04BF}" destId="{DC43201D-BA64-446A-BC95-699A4D82761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F7CA90-C79C-4A24-8BBD-D0AEEBDFD4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84630609-ADD9-4D55-81E1-2ADDB5F7BF00}">
      <dgm:prSet phldrT="[Text]"/>
      <dgm:spPr>
        <a:solidFill>
          <a:schemeClr val="bg1">
            <a:lumMod val="65000"/>
          </a:schemeClr>
        </a:solidFill>
      </dgm:spPr>
      <dgm:t>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Offline Forms Entry</a:t>
          </a:r>
          <a:endParaRPr lang="en-IN"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5975CCEC-C27A-45C4-B0C7-3B917C2DD9A3}" type="parTrans" cxnId="{648B6354-5201-43EC-8E44-ACC854C45396}">
      <dgm:prSet/>
      <dgm:spPr/>
      <dgm:t>
        <a:bodyPr/>
        <a:lstStyle/>
        <a:p>
          <a:endParaRPr lang="en-IN">
            <a:solidFill>
              <a:schemeClr val="tx1"/>
            </a:solidFill>
          </a:endParaRPr>
        </a:p>
      </dgm:t>
    </dgm:pt>
    <dgm:pt modelId="{12EC3DD8-2450-4F97-8856-DDE7AD216910}" type="sibTrans" cxnId="{648B6354-5201-43EC-8E44-ACC854C45396}">
      <dgm:prSet/>
      <dgm:spPr/>
      <dgm:t>
        <a:bodyPr/>
        <a:lstStyle/>
        <a:p>
          <a:endParaRPr lang="en-IN">
            <a:solidFill>
              <a:schemeClr val="tx1"/>
            </a:solidFill>
          </a:endParaRPr>
        </a:p>
      </dgm:t>
    </dgm:pt>
    <dgm:pt modelId="{26706E9F-473B-488E-97DF-DE70C12C3996}">
      <dgm:prSet phldrT="[Text]"/>
      <dgm:spPr>
        <a:solidFill>
          <a:schemeClr val="bg1">
            <a:lumMod val="65000"/>
          </a:schemeClr>
        </a:solidFill>
      </dgm:spPr>
      <dgm:t>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Saved as Draft</a:t>
          </a:r>
          <a:endParaRPr lang="en-IN"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7135F4E8-0596-4E88-824B-7E09553BEFE5}" type="parTrans" cxnId="{6A5592AA-B83E-428B-8D18-0E581F9CF526}">
      <dgm:prSet/>
      <dgm:spPr/>
      <dgm:t>
        <a:bodyPr/>
        <a:lstStyle/>
        <a:p>
          <a:endParaRPr lang="en-IN">
            <a:solidFill>
              <a:schemeClr val="tx1"/>
            </a:solidFill>
          </a:endParaRPr>
        </a:p>
      </dgm:t>
    </dgm:pt>
    <dgm:pt modelId="{287AC76F-5F6B-45C6-816A-337996492F52}" type="sibTrans" cxnId="{6A5592AA-B83E-428B-8D18-0E581F9CF526}">
      <dgm:prSet/>
      <dgm:spPr/>
      <dgm:t>
        <a:bodyPr/>
        <a:lstStyle/>
        <a:p>
          <a:endParaRPr lang="en-IN">
            <a:solidFill>
              <a:schemeClr val="tx1"/>
            </a:solidFill>
          </a:endParaRPr>
        </a:p>
      </dgm:t>
    </dgm:pt>
    <dgm:pt modelId="{09B25BDA-98B2-4504-B99F-7D7708A052E9}">
      <dgm:prSet phldrT="[Text]"/>
      <dgm:spPr>
        <a:solidFill>
          <a:schemeClr val="bg1">
            <a:lumMod val="65000"/>
          </a:schemeClr>
        </a:solidFill>
      </dgm:spPr>
      <dgm:t>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Form Processing</a:t>
          </a:r>
        </a:p>
      </dgm:t>
    </dgm:pt>
    <dgm:pt modelId="{30C7631B-64CC-455A-9662-0D3C2C6567DB}" type="parTrans" cxnId="{6BDF7C73-2750-46E0-B66E-EF8F7E95C046}">
      <dgm:prSet/>
      <dgm:spPr/>
      <dgm:t>
        <a:bodyPr/>
        <a:lstStyle/>
        <a:p>
          <a:endParaRPr lang="en-IN">
            <a:solidFill>
              <a:schemeClr val="tx1"/>
            </a:solidFill>
          </a:endParaRPr>
        </a:p>
      </dgm:t>
    </dgm:pt>
    <dgm:pt modelId="{7C29B69F-0E88-411E-8028-8C1DD95C9076}" type="sibTrans" cxnId="{6BDF7C73-2750-46E0-B66E-EF8F7E95C046}">
      <dgm:prSet/>
      <dgm:spPr/>
      <dgm:t>
        <a:bodyPr/>
        <a:lstStyle/>
        <a:p>
          <a:endParaRPr lang="en-IN">
            <a:solidFill>
              <a:schemeClr val="tx1"/>
            </a:solidFill>
          </a:endParaRPr>
        </a:p>
      </dgm:t>
    </dgm:pt>
    <dgm:pt modelId="{E54AFA9E-7446-495F-9F1F-B01FA73A222E}">
      <dgm:prSet/>
      <dgm:spPr>
        <a:ln>
          <a:solidFill>
            <a:schemeClr val="tx1"/>
          </a:solidFill>
        </a:ln>
      </dgm:spPr>
      <dgm:t>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List of forms available for final submission which are save as draft</a:t>
          </a:r>
          <a:endParaRPr lang="en-IN"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097F2C7F-BADE-4EC3-BFB0-F15409637BCD}" type="parTrans" cxnId="{4A60AE2B-54C4-495A-B34E-4E13A521A056}">
      <dgm:prSet/>
      <dgm:spPr/>
      <dgm:t>
        <a:bodyPr/>
        <a:lstStyle/>
        <a:p>
          <a:endParaRPr lang="en-IN">
            <a:solidFill>
              <a:schemeClr val="tx1"/>
            </a:solidFill>
          </a:endParaRPr>
        </a:p>
      </dgm:t>
    </dgm:pt>
    <dgm:pt modelId="{34A54E46-1073-47D6-A031-4EFD018D23F2}" type="sibTrans" cxnId="{4A60AE2B-54C4-495A-B34E-4E13A521A056}">
      <dgm:prSet/>
      <dgm:spPr/>
      <dgm:t>
        <a:bodyPr/>
        <a:lstStyle/>
        <a:p>
          <a:endParaRPr lang="en-IN">
            <a:solidFill>
              <a:schemeClr val="tx1"/>
            </a:solidFill>
          </a:endParaRPr>
        </a:p>
      </dgm:t>
    </dgm:pt>
    <dgm:pt modelId="{68F63717-BC0B-4EFC-9AEA-A1E2894DFF82}">
      <dgm:prSet/>
      <dgm:spPr>
        <a:ln>
          <a:solidFill>
            <a:schemeClr val="tx1"/>
          </a:solidFill>
        </a:ln>
      </dgm:spPr>
      <dgm:t>
        <a:bodyPr/>
        <a:lstStyle/>
        <a:p>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Digitisation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of offline forms</a:t>
          </a:r>
          <a:endParaRPr lang="en-IN"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A31DAD1B-DBE1-4EDB-AB55-7C98EE21D463}" type="parTrans" cxnId="{E8FE210C-9AB1-4FEC-917D-3ABFC989AAE7}">
      <dgm:prSet/>
      <dgm:spPr/>
      <dgm:t>
        <a:bodyPr/>
        <a:lstStyle/>
        <a:p>
          <a:endParaRPr lang="en-IN">
            <a:solidFill>
              <a:schemeClr val="tx1"/>
            </a:solidFill>
          </a:endParaRPr>
        </a:p>
      </dgm:t>
    </dgm:pt>
    <dgm:pt modelId="{23FEAA69-1FFF-4E95-9284-B2FD79CB6486}" type="sibTrans" cxnId="{E8FE210C-9AB1-4FEC-917D-3ABFC989AAE7}">
      <dgm:prSet/>
      <dgm:spPr/>
      <dgm:t>
        <a:bodyPr/>
        <a:lstStyle/>
        <a:p>
          <a:endParaRPr lang="en-IN">
            <a:solidFill>
              <a:schemeClr val="tx1"/>
            </a:solidFill>
          </a:endParaRPr>
        </a:p>
      </dgm:t>
    </dgm:pt>
    <dgm:pt modelId="{049EF4BC-764A-496F-A60C-B56AF9F7ADD6}">
      <dgm:prSet phldrT="[Text]"/>
      <dgm:spPr>
        <a:solidFill>
          <a:schemeClr val="bg1">
            <a:lumMod val="65000"/>
          </a:schemeClr>
        </a:solidFill>
      </dgm:spPr>
      <dgm:t>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Reporting and Dashboard</a:t>
          </a:r>
        </a:p>
      </dgm:t>
    </dgm:pt>
    <dgm:pt modelId="{AC26564B-BB41-471D-8610-AD1A9315711B}" type="parTrans" cxnId="{AFCCABB3-3EDB-44A7-B8AF-177A13CC57AB}">
      <dgm:prSet/>
      <dgm:spPr/>
      <dgm:t>
        <a:bodyPr/>
        <a:lstStyle/>
        <a:p>
          <a:endParaRPr lang="en-IN">
            <a:solidFill>
              <a:schemeClr val="tx1"/>
            </a:solidFill>
          </a:endParaRPr>
        </a:p>
      </dgm:t>
    </dgm:pt>
    <dgm:pt modelId="{D885736B-3973-4631-9EDC-E75249FF7F7F}" type="sibTrans" cxnId="{AFCCABB3-3EDB-44A7-B8AF-177A13CC57AB}">
      <dgm:prSet/>
      <dgm:spPr/>
      <dgm:t>
        <a:bodyPr/>
        <a:lstStyle/>
        <a:p>
          <a:endParaRPr lang="en-IN">
            <a:solidFill>
              <a:schemeClr val="tx1"/>
            </a:solidFill>
          </a:endParaRPr>
        </a:p>
      </dgm:t>
    </dgm:pt>
    <dgm:pt modelId="{A4C5B5E6-2F52-49F7-AD01-3B202CB8E075}">
      <dgm:prSet phldrT="[Text]"/>
      <dgm:spPr>
        <a:solidFill>
          <a:schemeClr val="bg1">
            <a:lumMod val="65000"/>
          </a:schemeClr>
        </a:solidFill>
      </dgm:spPr>
      <dgm:t>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User Management</a:t>
          </a:r>
        </a:p>
      </dgm:t>
    </dgm:pt>
    <dgm:pt modelId="{118B9A8D-E03B-43B6-8F70-C2AFC5828553}" type="parTrans" cxnId="{8305F9CA-719F-4D7A-AD7A-71A2033C9C04}">
      <dgm:prSet/>
      <dgm:spPr/>
      <dgm:t>
        <a:bodyPr/>
        <a:lstStyle/>
        <a:p>
          <a:endParaRPr lang="en-IN">
            <a:solidFill>
              <a:schemeClr val="tx1"/>
            </a:solidFill>
          </a:endParaRPr>
        </a:p>
      </dgm:t>
    </dgm:pt>
    <dgm:pt modelId="{E769AEF3-9D6D-40C7-A9FB-2CD8EBCCDF8C}" type="sibTrans" cxnId="{8305F9CA-719F-4D7A-AD7A-71A2033C9C04}">
      <dgm:prSet/>
      <dgm:spPr/>
      <dgm:t>
        <a:bodyPr/>
        <a:lstStyle/>
        <a:p>
          <a:endParaRPr lang="en-IN">
            <a:solidFill>
              <a:schemeClr val="tx1"/>
            </a:solidFill>
          </a:endParaRPr>
        </a:p>
      </dgm:t>
    </dgm:pt>
    <dgm:pt modelId="{8D27EFB7-00DC-47C0-8D7D-E44D5D841A30}">
      <dgm:prSet phldrT="[Text]"/>
      <dgm:spPr>
        <a:solidFill>
          <a:schemeClr val="bg1">
            <a:lumMod val="65000"/>
          </a:schemeClr>
        </a:solidFill>
      </dgm:spPr>
      <dgm:t>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BLO checklist submission</a:t>
          </a:r>
        </a:p>
      </dgm:t>
    </dgm:pt>
    <dgm:pt modelId="{722396E7-F56D-4518-A6CC-ED15A539038F}" type="parTrans" cxnId="{62D75148-4320-4F6A-9288-91B27CD9E697}">
      <dgm:prSet/>
      <dgm:spPr/>
      <dgm:t>
        <a:bodyPr/>
        <a:lstStyle/>
        <a:p>
          <a:endParaRPr lang="en-IN">
            <a:solidFill>
              <a:schemeClr val="tx1"/>
            </a:solidFill>
          </a:endParaRPr>
        </a:p>
      </dgm:t>
    </dgm:pt>
    <dgm:pt modelId="{BDE44099-468F-437B-A909-14CB7F79F893}" type="sibTrans" cxnId="{62D75148-4320-4F6A-9288-91B27CD9E697}">
      <dgm:prSet/>
      <dgm:spPr/>
      <dgm:t>
        <a:bodyPr/>
        <a:lstStyle/>
        <a:p>
          <a:endParaRPr lang="en-IN">
            <a:solidFill>
              <a:schemeClr val="tx1"/>
            </a:solidFill>
          </a:endParaRPr>
        </a:p>
      </dgm:t>
    </dgm:pt>
    <dgm:pt modelId="{D720E1F2-B600-456F-BFF5-E18A54D240FD}">
      <dgm:prSet phldrT="[Text]"/>
      <dgm:spPr>
        <a:solidFill>
          <a:schemeClr val="bg1">
            <a:lumMod val="65000"/>
          </a:schemeClr>
        </a:solidFill>
      </dgm:spPr>
      <dgm:t>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NGSP</a:t>
          </a:r>
        </a:p>
      </dgm:t>
    </dgm:pt>
    <dgm:pt modelId="{4BA127E8-08A8-4EAF-9C89-F6195A61B1A0}" type="parTrans" cxnId="{BD39B92C-11BA-4A1C-8FE8-1D10DA70C4E2}">
      <dgm:prSet/>
      <dgm:spPr/>
      <dgm:t>
        <a:bodyPr/>
        <a:lstStyle/>
        <a:p>
          <a:endParaRPr lang="en-IN">
            <a:solidFill>
              <a:schemeClr val="tx1"/>
            </a:solidFill>
          </a:endParaRPr>
        </a:p>
      </dgm:t>
    </dgm:pt>
    <dgm:pt modelId="{3F36708D-09B8-4E63-9EC1-DA578190C10C}" type="sibTrans" cxnId="{BD39B92C-11BA-4A1C-8FE8-1D10DA70C4E2}">
      <dgm:prSet/>
      <dgm:spPr/>
      <dgm:t>
        <a:bodyPr/>
        <a:lstStyle/>
        <a:p>
          <a:endParaRPr lang="en-IN">
            <a:solidFill>
              <a:schemeClr val="tx1"/>
            </a:solidFill>
          </a:endParaRPr>
        </a:p>
      </dgm:t>
    </dgm:pt>
    <dgm:pt modelId="{644A33F3-CC02-451D-AAA9-4A741C7908E6}">
      <dgm:prSet phldrT="[Text]"/>
      <dgm:spPr>
        <a:ln>
          <a:solidFill>
            <a:schemeClr val="tx1"/>
          </a:solidFill>
        </a:ln>
      </dgm:spPr>
      <dgm:t>
        <a:bodyPr/>
        <a:lstStyle/>
        <a:p>
          <a:r>
            <a:rPr lang="en-US" baseline="0" dirty="0" err="1">
              <a:solidFill>
                <a:schemeClr val="tx1"/>
              </a:solidFill>
              <a:latin typeface="Calibri" panose="020F0502020204030204" pitchFamily="34" charset="0"/>
              <a:cs typeface="Calibri" panose="020F0502020204030204" pitchFamily="34" charset="0"/>
            </a:rPr>
            <a:t>Digitisation</a:t>
          </a:r>
          <a:r>
            <a:rPr lang="en-US" baseline="0" dirty="0">
              <a:solidFill>
                <a:schemeClr val="tx1"/>
              </a:solidFill>
              <a:latin typeface="Calibri" panose="020F0502020204030204" pitchFamily="34" charset="0"/>
              <a:cs typeface="Calibri" panose="020F0502020204030204" pitchFamily="34" charset="0"/>
            </a:rPr>
            <a:t> of field verification report</a:t>
          </a:r>
        </a:p>
      </dgm:t>
    </dgm:pt>
    <dgm:pt modelId="{3E790270-D446-47B9-AB8B-B09D685FCEA1}" type="parTrans" cxnId="{7E8087E1-143C-4B0C-960E-33067BE00EED}">
      <dgm:prSet/>
      <dgm:spPr/>
      <dgm:t>
        <a:bodyPr/>
        <a:lstStyle/>
        <a:p>
          <a:endParaRPr lang="en-IN">
            <a:solidFill>
              <a:schemeClr val="tx1"/>
            </a:solidFill>
          </a:endParaRPr>
        </a:p>
      </dgm:t>
    </dgm:pt>
    <dgm:pt modelId="{650FE7E0-7B04-4ED0-A1E6-DE0CA2002FA1}" type="sibTrans" cxnId="{7E8087E1-143C-4B0C-960E-33067BE00EED}">
      <dgm:prSet/>
      <dgm:spPr/>
      <dgm:t>
        <a:bodyPr/>
        <a:lstStyle/>
        <a:p>
          <a:endParaRPr lang="en-IN">
            <a:solidFill>
              <a:schemeClr val="tx1"/>
            </a:solidFill>
          </a:endParaRPr>
        </a:p>
      </dgm:t>
    </dgm:pt>
    <dgm:pt modelId="{C87E95A8-022D-4591-80D6-AEF03C1321E2}">
      <dgm:prSet phldrT="[Text]"/>
      <dgm:spPr>
        <a:ln>
          <a:solidFill>
            <a:schemeClr val="tx1"/>
          </a:solidFill>
        </a:ln>
      </dgm:spPr>
      <dgm:t>
        <a:bodyPr/>
        <a:lstStyle/>
        <a:p>
          <a:r>
            <a:rPr lang="en-US" baseline="0" dirty="0">
              <a:solidFill>
                <a:schemeClr val="tx1"/>
              </a:solidFill>
              <a:latin typeface="Calibri" panose="020F0502020204030204" pitchFamily="34" charset="0"/>
              <a:cs typeface="Calibri" panose="020F0502020204030204" pitchFamily="34" charset="0"/>
            </a:rPr>
            <a:t>Tracking of Forms</a:t>
          </a:r>
        </a:p>
      </dgm:t>
    </dgm:pt>
    <dgm:pt modelId="{F80DFCED-0FE2-4E20-BE6C-F583A0810264}" type="parTrans" cxnId="{C9B086A4-70BF-4699-84A0-58B3086E16C0}">
      <dgm:prSet/>
      <dgm:spPr/>
      <dgm:t>
        <a:bodyPr/>
        <a:lstStyle/>
        <a:p>
          <a:endParaRPr lang="en-IN">
            <a:solidFill>
              <a:schemeClr val="tx1"/>
            </a:solidFill>
          </a:endParaRPr>
        </a:p>
      </dgm:t>
    </dgm:pt>
    <dgm:pt modelId="{03F4FAEA-8D8E-492E-93A3-1AE0B0765148}" type="sibTrans" cxnId="{C9B086A4-70BF-4699-84A0-58B3086E16C0}">
      <dgm:prSet/>
      <dgm:spPr/>
      <dgm:t>
        <a:bodyPr/>
        <a:lstStyle/>
        <a:p>
          <a:endParaRPr lang="en-IN">
            <a:solidFill>
              <a:schemeClr val="tx1"/>
            </a:solidFill>
          </a:endParaRPr>
        </a:p>
      </dgm:t>
    </dgm:pt>
    <dgm:pt modelId="{1AC85BCA-E377-4267-A6BD-924E7E549778}">
      <dgm:prSet phldrT="[Text]"/>
      <dgm:spPr>
        <a:ln>
          <a:solidFill>
            <a:schemeClr val="tx1"/>
          </a:solidFill>
        </a:ln>
      </dgm:spPr>
      <dgm:t>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Change Password</a:t>
          </a:r>
        </a:p>
      </dgm:t>
    </dgm:pt>
    <dgm:pt modelId="{56AD3526-9218-4A23-B6A9-9E8B5DFC2EB3}" type="parTrans" cxnId="{2B218023-4A6E-4F05-8B60-604459C99354}">
      <dgm:prSet/>
      <dgm:spPr/>
      <dgm:t>
        <a:bodyPr/>
        <a:lstStyle/>
        <a:p>
          <a:endParaRPr lang="en-IN">
            <a:solidFill>
              <a:schemeClr val="tx1"/>
            </a:solidFill>
          </a:endParaRPr>
        </a:p>
      </dgm:t>
    </dgm:pt>
    <dgm:pt modelId="{689BC4B1-F09E-4A0E-82BF-591EEEFA1F83}" type="sibTrans" cxnId="{2B218023-4A6E-4F05-8B60-604459C99354}">
      <dgm:prSet/>
      <dgm:spPr/>
      <dgm:t>
        <a:bodyPr/>
        <a:lstStyle/>
        <a:p>
          <a:endParaRPr lang="en-IN">
            <a:solidFill>
              <a:schemeClr val="tx1"/>
            </a:solidFill>
          </a:endParaRPr>
        </a:p>
      </dgm:t>
    </dgm:pt>
    <dgm:pt modelId="{8A6BC995-ED09-441D-B4AA-43F133BA776F}">
      <dgm:prSet phldrT="[Text]"/>
      <dgm:spPr>
        <a:ln>
          <a:solidFill>
            <a:schemeClr val="tx1"/>
          </a:solidFill>
        </a:ln>
      </dgm:spPr>
      <dgm:t>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Edit Profile</a:t>
          </a:r>
        </a:p>
      </dgm:t>
    </dgm:pt>
    <dgm:pt modelId="{9E94D2B1-1C52-42A3-8A44-97F58D2A44CC}" type="parTrans" cxnId="{D7A92BE8-2FFD-4C4E-85D1-33E2A4F045A7}">
      <dgm:prSet/>
      <dgm:spPr/>
      <dgm:t>
        <a:bodyPr/>
        <a:lstStyle/>
        <a:p>
          <a:endParaRPr lang="en-IN">
            <a:solidFill>
              <a:schemeClr val="tx1"/>
            </a:solidFill>
          </a:endParaRPr>
        </a:p>
      </dgm:t>
    </dgm:pt>
    <dgm:pt modelId="{B2E15B86-0D91-4F42-8971-2DFB037438C5}" type="sibTrans" cxnId="{D7A92BE8-2FFD-4C4E-85D1-33E2A4F045A7}">
      <dgm:prSet/>
      <dgm:spPr/>
      <dgm:t>
        <a:bodyPr/>
        <a:lstStyle/>
        <a:p>
          <a:endParaRPr lang="en-IN">
            <a:solidFill>
              <a:schemeClr val="tx1"/>
            </a:solidFill>
          </a:endParaRPr>
        </a:p>
      </dgm:t>
    </dgm:pt>
    <dgm:pt modelId="{E37B6469-21EC-4344-BD51-E22ACB3952EC}">
      <dgm:prSet phldrT="[Text]"/>
      <dgm:spPr>
        <a:ln>
          <a:solidFill>
            <a:schemeClr val="tx1"/>
          </a:solidFill>
        </a:ln>
      </dgm:spPr>
      <dgm:t>
        <a:bodyPr/>
        <a:lstStyle/>
        <a:p>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Tracking of forms which field verification reports are submitted either through BLO APP or operator login</a:t>
          </a:r>
        </a:p>
      </dgm:t>
    </dgm:pt>
    <dgm:pt modelId="{203CF778-A54B-4F3C-A445-886080905B56}" type="parTrans" cxnId="{0F4BF7D8-F60E-4A6D-AB0E-D02952580F2E}">
      <dgm:prSet/>
      <dgm:spPr/>
      <dgm:t>
        <a:bodyPr/>
        <a:lstStyle/>
        <a:p>
          <a:endParaRPr lang="en-IN">
            <a:solidFill>
              <a:schemeClr val="tx1"/>
            </a:solidFill>
          </a:endParaRPr>
        </a:p>
      </dgm:t>
    </dgm:pt>
    <dgm:pt modelId="{9065A7F1-FDD4-416C-906D-3A94C7A543E1}" type="sibTrans" cxnId="{0F4BF7D8-F60E-4A6D-AB0E-D02952580F2E}">
      <dgm:prSet/>
      <dgm:spPr/>
      <dgm:t>
        <a:bodyPr/>
        <a:lstStyle/>
        <a:p>
          <a:endParaRPr lang="en-IN">
            <a:solidFill>
              <a:schemeClr val="tx1"/>
            </a:solidFill>
          </a:endParaRPr>
        </a:p>
      </dgm:t>
    </dgm:pt>
    <dgm:pt modelId="{5FCF4FFC-8308-4AC4-B992-37A82B7AA2AC}">
      <dgm:prSet phldrT="[Text]"/>
      <dgm:spPr>
        <a:ln>
          <a:solidFill>
            <a:schemeClr val="tx1"/>
          </a:solidFill>
        </a:ln>
      </dgm:spPr>
      <dgm:t>
        <a:bodyPr/>
        <a:lstStyle/>
        <a:p>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Complaint registration and tracking of complaint status</a:t>
          </a:r>
        </a:p>
      </dgm:t>
    </dgm:pt>
    <dgm:pt modelId="{28C60217-FD9F-4F71-B937-D0626A6C1169}" type="parTrans" cxnId="{DDB905E7-E726-44B7-876A-C1AE563C7970}">
      <dgm:prSet/>
      <dgm:spPr/>
      <dgm:t>
        <a:bodyPr/>
        <a:lstStyle/>
        <a:p>
          <a:endParaRPr lang="en-IN">
            <a:solidFill>
              <a:schemeClr val="tx1"/>
            </a:solidFill>
          </a:endParaRPr>
        </a:p>
      </dgm:t>
    </dgm:pt>
    <dgm:pt modelId="{BF5C280D-2BDD-4A33-8037-01F0A08E2FAA}" type="sibTrans" cxnId="{DDB905E7-E726-44B7-876A-C1AE563C7970}">
      <dgm:prSet/>
      <dgm:spPr/>
      <dgm:t>
        <a:bodyPr/>
        <a:lstStyle/>
        <a:p>
          <a:endParaRPr lang="en-IN">
            <a:solidFill>
              <a:schemeClr val="tx1"/>
            </a:solidFill>
          </a:endParaRPr>
        </a:p>
      </dgm:t>
    </dgm:pt>
    <dgm:pt modelId="{CDDBDBFA-F96C-4A66-A514-68BCE06E15FB}" type="pres">
      <dgm:prSet presAssocID="{DCF7CA90-C79C-4A24-8BBD-D0AEEBDFD4B6}" presName="linear" presStyleCnt="0">
        <dgm:presLayoutVars>
          <dgm:dir/>
          <dgm:animLvl val="lvl"/>
          <dgm:resizeHandles val="exact"/>
        </dgm:presLayoutVars>
      </dgm:prSet>
      <dgm:spPr/>
      <dgm:t>
        <a:bodyPr/>
        <a:lstStyle/>
        <a:p>
          <a:endParaRPr lang="en-US"/>
        </a:p>
      </dgm:t>
    </dgm:pt>
    <dgm:pt modelId="{92C34694-47C1-4852-9442-BE88D81DFCDD}" type="pres">
      <dgm:prSet presAssocID="{84630609-ADD9-4D55-81E1-2ADDB5F7BF00}" presName="parentLin" presStyleCnt="0"/>
      <dgm:spPr/>
    </dgm:pt>
    <dgm:pt modelId="{24264BBD-ACF5-4279-B552-47AC187EBA67}" type="pres">
      <dgm:prSet presAssocID="{84630609-ADD9-4D55-81E1-2ADDB5F7BF00}" presName="parentLeftMargin" presStyleLbl="node1" presStyleIdx="0" presStyleCnt="7"/>
      <dgm:spPr/>
      <dgm:t>
        <a:bodyPr/>
        <a:lstStyle/>
        <a:p>
          <a:endParaRPr lang="en-US"/>
        </a:p>
      </dgm:t>
    </dgm:pt>
    <dgm:pt modelId="{42DC1210-EFF7-4BC8-BE25-D6F991C42929}" type="pres">
      <dgm:prSet presAssocID="{84630609-ADD9-4D55-81E1-2ADDB5F7BF00}" presName="parentText" presStyleLbl="node1" presStyleIdx="0" presStyleCnt="7">
        <dgm:presLayoutVars>
          <dgm:chMax val="0"/>
          <dgm:bulletEnabled val="1"/>
        </dgm:presLayoutVars>
      </dgm:prSet>
      <dgm:spPr>
        <a:prstGeom prst="flowChartAlternateProcess">
          <a:avLst/>
        </a:prstGeom>
      </dgm:spPr>
      <dgm:t>
        <a:bodyPr/>
        <a:lstStyle/>
        <a:p>
          <a:endParaRPr lang="en-US"/>
        </a:p>
      </dgm:t>
    </dgm:pt>
    <dgm:pt modelId="{1928EDCF-B08B-4BB7-9D5C-DA4D927AB694}" type="pres">
      <dgm:prSet presAssocID="{84630609-ADD9-4D55-81E1-2ADDB5F7BF00}" presName="negativeSpace" presStyleCnt="0"/>
      <dgm:spPr/>
    </dgm:pt>
    <dgm:pt modelId="{1AAC7420-81CC-495F-A2A5-513AB6550522}" type="pres">
      <dgm:prSet presAssocID="{84630609-ADD9-4D55-81E1-2ADDB5F7BF00}" presName="childText" presStyleLbl="conFgAcc1" presStyleIdx="0" presStyleCnt="7">
        <dgm:presLayoutVars>
          <dgm:bulletEnabled val="1"/>
        </dgm:presLayoutVars>
      </dgm:prSet>
      <dgm:spPr/>
      <dgm:t>
        <a:bodyPr/>
        <a:lstStyle/>
        <a:p>
          <a:endParaRPr lang="en-US"/>
        </a:p>
      </dgm:t>
    </dgm:pt>
    <dgm:pt modelId="{1A140F65-4EB2-4C94-87E0-3C8634CB436E}" type="pres">
      <dgm:prSet presAssocID="{12EC3DD8-2450-4F97-8856-DDE7AD216910}" presName="spaceBetweenRectangles" presStyleCnt="0"/>
      <dgm:spPr/>
    </dgm:pt>
    <dgm:pt modelId="{8989EFC0-711A-40EC-8160-7DD19A3B52FF}" type="pres">
      <dgm:prSet presAssocID="{26706E9F-473B-488E-97DF-DE70C12C3996}" presName="parentLin" presStyleCnt="0"/>
      <dgm:spPr/>
    </dgm:pt>
    <dgm:pt modelId="{1086306B-848A-4233-B417-B933514482F0}" type="pres">
      <dgm:prSet presAssocID="{26706E9F-473B-488E-97DF-DE70C12C3996}" presName="parentLeftMargin" presStyleLbl="node1" presStyleIdx="0" presStyleCnt="7"/>
      <dgm:spPr/>
      <dgm:t>
        <a:bodyPr/>
        <a:lstStyle/>
        <a:p>
          <a:endParaRPr lang="en-US"/>
        </a:p>
      </dgm:t>
    </dgm:pt>
    <dgm:pt modelId="{C7ED9FFC-943F-41D9-BDC4-07946B2A611F}" type="pres">
      <dgm:prSet presAssocID="{26706E9F-473B-488E-97DF-DE70C12C3996}" presName="parentText" presStyleLbl="node1" presStyleIdx="1" presStyleCnt="7">
        <dgm:presLayoutVars>
          <dgm:chMax val="0"/>
          <dgm:bulletEnabled val="1"/>
        </dgm:presLayoutVars>
      </dgm:prSet>
      <dgm:spPr/>
      <dgm:t>
        <a:bodyPr/>
        <a:lstStyle/>
        <a:p>
          <a:endParaRPr lang="en-US"/>
        </a:p>
      </dgm:t>
    </dgm:pt>
    <dgm:pt modelId="{C7C49774-14C6-4C3D-AF8F-F8010A2B650E}" type="pres">
      <dgm:prSet presAssocID="{26706E9F-473B-488E-97DF-DE70C12C3996}" presName="negativeSpace" presStyleCnt="0"/>
      <dgm:spPr/>
    </dgm:pt>
    <dgm:pt modelId="{E6308580-2785-4F54-A7FE-22A153C0AD4E}" type="pres">
      <dgm:prSet presAssocID="{26706E9F-473B-488E-97DF-DE70C12C3996}" presName="childText" presStyleLbl="conFgAcc1" presStyleIdx="1" presStyleCnt="7">
        <dgm:presLayoutVars>
          <dgm:bulletEnabled val="1"/>
        </dgm:presLayoutVars>
      </dgm:prSet>
      <dgm:spPr/>
      <dgm:t>
        <a:bodyPr/>
        <a:lstStyle/>
        <a:p>
          <a:endParaRPr lang="en-US"/>
        </a:p>
      </dgm:t>
    </dgm:pt>
    <dgm:pt modelId="{66E46053-7EEE-4154-8C10-591D75169261}" type="pres">
      <dgm:prSet presAssocID="{287AC76F-5F6B-45C6-816A-337996492F52}" presName="spaceBetweenRectangles" presStyleCnt="0"/>
      <dgm:spPr/>
    </dgm:pt>
    <dgm:pt modelId="{9FBA48D0-E006-413A-B48E-F822C52E4FDA}" type="pres">
      <dgm:prSet presAssocID="{09B25BDA-98B2-4504-B99F-7D7708A052E9}" presName="parentLin" presStyleCnt="0"/>
      <dgm:spPr/>
    </dgm:pt>
    <dgm:pt modelId="{330E1CB3-21AE-4E3D-BB2D-3D8D4C5B8405}" type="pres">
      <dgm:prSet presAssocID="{09B25BDA-98B2-4504-B99F-7D7708A052E9}" presName="parentLeftMargin" presStyleLbl="node1" presStyleIdx="1" presStyleCnt="7"/>
      <dgm:spPr/>
      <dgm:t>
        <a:bodyPr/>
        <a:lstStyle/>
        <a:p>
          <a:endParaRPr lang="en-US"/>
        </a:p>
      </dgm:t>
    </dgm:pt>
    <dgm:pt modelId="{0672EDA9-0648-4BB4-8F5F-6D2CE7D4FE59}" type="pres">
      <dgm:prSet presAssocID="{09B25BDA-98B2-4504-B99F-7D7708A052E9}" presName="parentText" presStyleLbl="node1" presStyleIdx="2" presStyleCnt="7">
        <dgm:presLayoutVars>
          <dgm:chMax val="0"/>
          <dgm:bulletEnabled val="1"/>
        </dgm:presLayoutVars>
      </dgm:prSet>
      <dgm:spPr/>
      <dgm:t>
        <a:bodyPr/>
        <a:lstStyle/>
        <a:p>
          <a:endParaRPr lang="en-US"/>
        </a:p>
      </dgm:t>
    </dgm:pt>
    <dgm:pt modelId="{3D038F08-6336-458F-B8E5-CEA80BC96123}" type="pres">
      <dgm:prSet presAssocID="{09B25BDA-98B2-4504-B99F-7D7708A052E9}" presName="negativeSpace" presStyleCnt="0"/>
      <dgm:spPr/>
    </dgm:pt>
    <dgm:pt modelId="{405A19E7-771D-46B4-802F-A0B15BC94054}" type="pres">
      <dgm:prSet presAssocID="{09B25BDA-98B2-4504-B99F-7D7708A052E9}" presName="childText" presStyleLbl="conFgAcc1" presStyleIdx="2" presStyleCnt="7">
        <dgm:presLayoutVars>
          <dgm:bulletEnabled val="1"/>
        </dgm:presLayoutVars>
      </dgm:prSet>
      <dgm:spPr/>
      <dgm:t>
        <a:bodyPr/>
        <a:lstStyle/>
        <a:p>
          <a:endParaRPr lang="en-US"/>
        </a:p>
      </dgm:t>
    </dgm:pt>
    <dgm:pt modelId="{BA99864F-0B46-4EC9-AF42-CA70705C0DCD}" type="pres">
      <dgm:prSet presAssocID="{7C29B69F-0E88-411E-8028-8C1DD95C9076}" presName="spaceBetweenRectangles" presStyleCnt="0"/>
      <dgm:spPr/>
    </dgm:pt>
    <dgm:pt modelId="{87C843F4-4250-44D8-9E2E-FADCD1600406}" type="pres">
      <dgm:prSet presAssocID="{049EF4BC-764A-496F-A60C-B56AF9F7ADD6}" presName="parentLin" presStyleCnt="0"/>
      <dgm:spPr/>
    </dgm:pt>
    <dgm:pt modelId="{72D8789A-3FCD-40CB-9B81-7F330D9C9668}" type="pres">
      <dgm:prSet presAssocID="{049EF4BC-764A-496F-A60C-B56AF9F7ADD6}" presName="parentLeftMargin" presStyleLbl="node1" presStyleIdx="2" presStyleCnt="7"/>
      <dgm:spPr/>
      <dgm:t>
        <a:bodyPr/>
        <a:lstStyle/>
        <a:p>
          <a:endParaRPr lang="en-US"/>
        </a:p>
      </dgm:t>
    </dgm:pt>
    <dgm:pt modelId="{33AA0D98-04E3-4A28-B669-6B64A7617765}" type="pres">
      <dgm:prSet presAssocID="{049EF4BC-764A-496F-A60C-B56AF9F7ADD6}" presName="parentText" presStyleLbl="node1" presStyleIdx="3" presStyleCnt="7" custScaleX="97536">
        <dgm:presLayoutVars>
          <dgm:chMax val="0"/>
          <dgm:bulletEnabled val="1"/>
        </dgm:presLayoutVars>
      </dgm:prSet>
      <dgm:spPr/>
      <dgm:t>
        <a:bodyPr/>
        <a:lstStyle/>
        <a:p>
          <a:endParaRPr lang="en-US"/>
        </a:p>
      </dgm:t>
    </dgm:pt>
    <dgm:pt modelId="{D22E8A0B-3BA4-4D14-B2EC-370B7979BBA1}" type="pres">
      <dgm:prSet presAssocID="{049EF4BC-764A-496F-A60C-B56AF9F7ADD6}" presName="negativeSpace" presStyleCnt="0"/>
      <dgm:spPr/>
    </dgm:pt>
    <dgm:pt modelId="{83FE3218-F392-4CC6-AE7B-66402EFCC904}" type="pres">
      <dgm:prSet presAssocID="{049EF4BC-764A-496F-A60C-B56AF9F7ADD6}" presName="childText" presStyleLbl="conFgAcc1" presStyleIdx="3" presStyleCnt="7">
        <dgm:presLayoutVars>
          <dgm:bulletEnabled val="1"/>
        </dgm:presLayoutVars>
      </dgm:prSet>
      <dgm:spPr>
        <a:ln>
          <a:solidFill>
            <a:schemeClr val="tx1"/>
          </a:solidFill>
        </a:ln>
      </dgm:spPr>
    </dgm:pt>
    <dgm:pt modelId="{921C1D7C-F7AF-4B2F-8CB8-D37C67655232}" type="pres">
      <dgm:prSet presAssocID="{D885736B-3973-4631-9EDC-E75249FF7F7F}" presName="spaceBetweenRectangles" presStyleCnt="0"/>
      <dgm:spPr/>
    </dgm:pt>
    <dgm:pt modelId="{95D62C2A-6C70-4623-820B-5289F1FE3714}" type="pres">
      <dgm:prSet presAssocID="{A4C5B5E6-2F52-49F7-AD01-3B202CB8E075}" presName="parentLin" presStyleCnt="0"/>
      <dgm:spPr/>
    </dgm:pt>
    <dgm:pt modelId="{2A65512A-65FE-411F-A6EC-FAE8262FB8CF}" type="pres">
      <dgm:prSet presAssocID="{A4C5B5E6-2F52-49F7-AD01-3B202CB8E075}" presName="parentLeftMargin" presStyleLbl="node1" presStyleIdx="3" presStyleCnt="7"/>
      <dgm:spPr/>
      <dgm:t>
        <a:bodyPr/>
        <a:lstStyle/>
        <a:p>
          <a:endParaRPr lang="en-US"/>
        </a:p>
      </dgm:t>
    </dgm:pt>
    <dgm:pt modelId="{8CF2B8AD-322A-4260-85E4-03980512DE33}" type="pres">
      <dgm:prSet presAssocID="{A4C5B5E6-2F52-49F7-AD01-3B202CB8E075}" presName="parentText" presStyleLbl="node1" presStyleIdx="4" presStyleCnt="7">
        <dgm:presLayoutVars>
          <dgm:chMax val="0"/>
          <dgm:bulletEnabled val="1"/>
        </dgm:presLayoutVars>
      </dgm:prSet>
      <dgm:spPr/>
      <dgm:t>
        <a:bodyPr/>
        <a:lstStyle/>
        <a:p>
          <a:endParaRPr lang="en-US"/>
        </a:p>
      </dgm:t>
    </dgm:pt>
    <dgm:pt modelId="{2FDD10D0-D67C-4787-AE27-9E62848B07FE}" type="pres">
      <dgm:prSet presAssocID="{A4C5B5E6-2F52-49F7-AD01-3B202CB8E075}" presName="negativeSpace" presStyleCnt="0"/>
      <dgm:spPr/>
    </dgm:pt>
    <dgm:pt modelId="{173834A1-4B9D-45D1-8F12-6194DDB012C1}" type="pres">
      <dgm:prSet presAssocID="{A4C5B5E6-2F52-49F7-AD01-3B202CB8E075}" presName="childText" presStyleLbl="conFgAcc1" presStyleIdx="4" presStyleCnt="7">
        <dgm:presLayoutVars>
          <dgm:bulletEnabled val="1"/>
        </dgm:presLayoutVars>
      </dgm:prSet>
      <dgm:spPr/>
      <dgm:t>
        <a:bodyPr/>
        <a:lstStyle/>
        <a:p>
          <a:endParaRPr lang="en-US"/>
        </a:p>
      </dgm:t>
    </dgm:pt>
    <dgm:pt modelId="{B76FF21E-5E04-4E83-B2C5-C8BE5DC04B9F}" type="pres">
      <dgm:prSet presAssocID="{E769AEF3-9D6D-40C7-A9FB-2CD8EBCCDF8C}" presName="spaceBetweenRectangles" presStyleCnt="0"/>
      <dgm:spPr/>
    </dgm:pt>
    <dgm:pt modelId="{F6EDD20D-8349-4AE2-8F66-A8A5B727B354}" type="pres">
      <dgm:prSet presAssocID="{8D27EFB7-00DC-47C0-8D7D-E44D5D841A30}" presName="parentLin" presStyleCnt="0"/>
      <dgm:spPr/>
    </dgm:pt>
    <dgm:pt modelId="{D69DA543-D735-4E92-81FF-52E4D14574E8}" type="pres">
      <dgm:prSet presAssocID="{8D27EFB7-00DC-47C0-8D7D-E44D5D841A30}" presName="parentLeftMargin" presStyleLbl="node1" presStyleIdx="4" presStyleCnt="7"/>
      <dgm:spPr/>
      <dgm:t>
        <a:bodyPr/>
        <a:lstStyle/>
        <a:p>
          <a:endParaRPr lang="en-US"/>
        </a:p>
      </dgm:t>
    </dgm:pt>
    <dgm:pt modelId="{2761ADDB-7B4C-4EFF-9F1B-98B73276513E}" type="pres">
      <dgm:prSet presAssocID="{8D27EFB7-00DC-47C0-8D7D-E44D5D841A30}" presName="parentText" presStyleLbl="node1" presStyleIdx="5" presStyleCnt="7">
        <dgm:presLayoutVars>
          <dgm:chMax val="0"/>
          <dgm:bulletEnabled val="1"/>
        </dgm:presLayoutVars>
      </dgm:prSet>
      <dgm:spPr/>
      <dgm:t>
        <a:bodyPr/>
        <a:lstStyle/>
        <a:p>
          <a:endParaRPr lang="en-US"/>
        </a:p>
      </dgm:t>
    </dgm:pt>
    <dgm:pt modelId="{BC6C117E-E9BB-4971-B926-818B5567213B}" type="pres">
      <dgm:prSet presAssocID="{8D27EFB7-00DC-47C0-8D7D-E44D5D841A30}" presName="negativeSpace" presStyleCnt="0"/>
      <dgm:spPr/>
    </dgm:pt>
    <dgm:pt modelId="{CC827FD4-46CC-4D27-81C7-3ACF5B341C74}" type="pres">
      <dgm:prSet presAssocID="{8D27EFB7-00DC-47C0-8D7D-E44D5D841A30}" presName="childText" presStyleLbl="conFgAcc1" presStyleIdx="5" presStyleCnt="7">
        <dgm:presLayoutVars>
          <dgm:bulletEnabled val="1"/>
        </dgm:presLayoutVars>
      </dgm:prSet>
      <dgm:spPr/>
      <dgm:t>
        <a:bodyPr/>
        <a:lstStyle/>
        <a:p>
          <a:endParaRPr lang="en-US"/>
        </a:p>
      </dgm:t>
    </dgm:pt>
    <dgm:pt modelId="{20CD5DF5-18A0-4F80-8ACE-2313521D3538}" type="pres">
      <dgm:prSet presAssocID="{BDE44099-468F-437B-A909-14CB7F79F893}" presName="spaceBetweenRectangles" presStyleCnt="0"/>
      <dgm:spPr/>
    </dgm:pt>
    <dgm:pt modelId="{F24AC4A7-B6DA-4506-B16A-50F379F9B744}" type="pres">
      <dgm:prSet presAssocID="{D720E1F2-B600-456F-BFF5-E18A54D240FD}" presName="parentLin" presStyleCnt="0"/>
      <dgm:spPr/>
    </dgm:pt>
    <dgm:pt modelId="{4AE48123-9D4C-43B5-9D9F-C4540944282A}" type="pres">
      <dgm:prSet presAssocID="{D720E1F2-B600-456F-BFF5-E18A54D240FD}" presName="parentLeftMargin" presStyleLbl="node1" presStyleIdx="5" presStyleCnt="7"/>
      <dgm:spPr/>
      <dgm:t>
        <a:bodyPr/>
        <a:lstStyle/>
        <a:p>
          <a:endParaRPr lang="en-US"/>
        </a:p>
      </dgm:t>
    </dgm:pt>
    <dgm:pt modelId="{D2AD06C5-EE4B-4B28-B6FA-7AA7084EEC21}" type="pres">
      <dgm:prSet presAssocID="{D720E1F2-B600-456F-BFF5-E18A54D240FD}" presName="parentText" presStyleLbl="node1" presStyleIdx="6" presStyleCnt="7">
        <dgm:presLayoutVars>
          <dgm:chMax val="0"/>
          <dgm:bulletEnabled val="1"/>
        </dgm:presLayoutVars>
      </dgm:prSet>
      <dgm:spPr/>
      <dgm:t>
        <a:bodyPr/>
        <a:lstStyle/>
        <a:p>
          <a:endParaRPr lang="en-US"/>
        </a:p>
      </dgm:t>
    </dgm:pt>
    <dgm:pt modelId="{CA7B10BA-3718-4008-B0C5-75EBB5469E6C}" type="pres">
      <dgm:prSet presAssocID="{D720E1F2-B600-456F-BFF5-E18A54D240FD}" presName="negativeSpace" presStyleCnt="0"/>
      <dgm:spPr/>
    </dgm:pt>
    <dgm:pt modelId="{63931500-1E2A-442B-8A5F-ADD149C766CA}" type="pres">
      <dgm:prSet presAssocID="{D720E1F2-B600-456F-BFF5-E18A54D240FD}" presName="childText" presStyleLbl="conFgAcc1" presStyleIdx="6" presStyleCnt="7">
        <dgm:presLayoutVars>
          <dgm:bulletEnabled val="1"/>
        </dgm:presLayoutVars>
      </dgm:prSet>
      <dgm:spPr/>
      <dgm:t>
        <a:bodyPr/>
        <a:lstStyle/>
        <a:p>
          <a:endParaRPr lang="en-US"/>
        </a:p>
      </dgm:t>
    </dgm:pt>
  </dgm:ptLst>
  <dgm:cxnLst>
    <dgm:cxn modelId="{55552D73-5EA6-4456-B856-C157D19441AF}" type="presOf" srcId="{A4C5B5E6-2F52-49F7-AD01-3B202CB8E075}" destId="{8CF2B8AD-322A-4260-85E4-03980512DE33}" srcOrd="1" destOrd="0" presId="urn:microsoft.com/office/officeart/2005/8/layout/list1"/>
    <dgm:cxn modelId="{61E63AAA-F98D-4A8E-B7F8-29BD42F3E5F6}" type="presOf" srcId="{68F63717-BC0B-4EFC-9AEA-A1E2894DFF82}" destId="{1AAC7420-81CC-495F-A2A5-513AB6550522}" srcOrd="0" destOrd="0" presId="urn:microsoft.com/office/officeart/2005/8/layout/list1"/>
    <dgm:cxn modelId="{7E8087E1-143C-4B0C-960E-33067BE00EED}" srcId="{09B25BDA-98B2-4504-B99F-7D7708A052E9}" destId="{644A33F3-CC02-451D-AAA9-4A741C7908E6}" srcOrd="0" destOrd="0" parTransId="{3E790270-D446-47B9-AB8B-B09D685FCEA1}" sibTransId="{650FE7E0-7B04-4ED0-A1E6-DE0CA2002FA1}"/>
    <dgm:cxn modelId="{6BDF7C73-2750-46E0-B66E-EF8F7E95C046}" srcId="{DCF7CA90-C79C-4A24-8BBD-D0AEEBDFD4B6}" destId="{09B25BDA-98B2-4504-B99F-7D7708A052E9}" srcOrd="2" destOrd="0" parTransId="{30C7631B-64CC-455A-9662-0D3C2C6567DB}" sibTransId="{7C29B69F-0E88-411E-8028-8C1DD95C9076}"/>
    <dgm:cxn modelId="{A03B34F6-FF1C-4905-A381-28B067BA10DB}" type="presOf" srcId="{D720E1F2-B600-456F-BFF5-E18A54D240FD}" destId="{4AE48123-9D4C-43B5-9D9F-C4540944282A}" srcOrd="0" destOrd="0" presId="urn:microsoft.com/office/officeart/2005/8/layout/list1"/>
    <dgm:cxn modelId="{62D75148-4320-4F6A-9288-91B27CD9E697}" srcId="{DCF7CA90-C79C-4A24-8BBD-D0AEEBDFD4B6}" destId="{8D27EFB7-00DC-47C0-8D7D-E44D5D841A30}" srcOrd="5" destOrd="0" parTransId="{722396E7-F56D-4518-A6CC-ED15A539038F}" sibTransId="{BDE44099-468F-437B-A909-14CB7F79F893}"/>
    <dgm:cxn modelId="{2B218023-4A6E-4F05-8B60-604459C99354}" srcId="{A4C5B5E6-2F52-49F7-AD01-3B202CB8E075}" destId="{1AC85BCA-E377-4267-A6BD-924E7E549778}" srcOrd="0" destOrd="0" parTransId="{56AD3526-9218-4A23-B6A9-9E8B5DFC2EB3}" sibTransId="{689BC4B1-F09E-4A0E-82BF-591EEEFA1F83}"/>
    <dgm:cxn modelId="{C9B086A4-70BF-4699-84A0-58B3086E16C0}" srcId="{09B25BDA-98B2-4504-B99F-7D7708A052E9}" destId="{C87E95A8-022D-4591-80D6-AEF03C1321E2}" srcOrd="1" destOrd="0" parTransId="{F80DFCED-0FE2-4E20-BE6C-F583A0810264}" sibTransId="{03F4FAEA-8D8E-492E-93A3-1AE0B0765148}"/>
    <dgm:cxn modelId="{648B6354-5201-43EC-8E44-ACC854C45396}" srcId="{DCF7CA90-C79C-4A24-8BBD-D0AEEBDFD4B6}" destId="{84630609-ADD9-4D55-81E1-2ADDB5F7BF00}" srcOrd="0" destOrd="0" parTransId="{5975CCEC-C27A-45C4-B0C7-3B917C2DD9A3}" sibTransId="{12EC3DD8-2450-4F97-8856-DDE7AD216910}"/>
    <dgm:cxn modelId="{B6F60647-E72E-4970-A3F5-E5BDBE53BAC6}" type="presOf" srcId="{DCF7CA90-C79C-4A24-8BBD-D0AEEBDFD4B6}" destId="{CDDBDBFA-F96C-4A66-A514-68BCE06E15FB}" srcOrd="0" destOrd="0" presId="urn:microsoft.com/office/officeart/2005/8/layout/list1"/>
    <dgm:cxn modelId="{B7E4970B-9AD1-4A35-A75C-AB79B7B740E7}" type="presOf" srcId="{09B25BDA-98B2-4504-B99F-7D7708A052E9}" destId="{0672EDA9-0648-4BB4-8F5F-6D2CE7D4FE59}" srcOrd="1" destOrd="0" presId="urn:microsoft.com/office/officeart/2005/8/layout/list1"/>
    <dgm:cxn modelId="{2676277D-5D3B-4C97-A754-8E052765D020}" type="presOf" srcId="{5FCF4FFC-8308-4AC4-B992-37A82B7AA2AC}" destId="{63931500-1E2A-442B-8A5F-ADD149C766CA}" srcOrd="0" destOrd="0" presId="urn:microsoft.com/office/officeart/2005/8/layout/list1"/>
    <dgm:cxn modelId="{8FAB1661-598A-44C3-B2E5-5CBB43001295}" type="presOf" srcId="{E54AFA9E-7446-495F-9F1F-B01FA73A222E}" destId="{E6308580-2785-4F54-A7FE-22A153C0AD4E}" srcOrd="0" destOrd="0" presId="urn:microsoft.com/office/officeart/2005/8/layout/list1"/>
    <dgm:cxn modelId="{BD39B92C-11BA-4A1C-8FE8-1D10DA70C4E2}" srcId="{DCF7CA90-C79C-4A24-8BBD-D0AEEBDFD4B6}" destId="{D720E1F2-B600-456F-BFF5-E18A54D240FD}" srcOrd="6" destOrd="0" parTransId="{4BA127E8-08A8-4EAF-9C89-F6195A61B1A0}" sibTransId="{3F36708D-09B8-4E63-9EC1-DA578190C10C}"/>
    <dgm:cxn modelId="{684D0168-531F-44D2-9ED2-02D0F3150A18}" type="presOf" srcId="{84630609-ADD9-4D55-81E1-2ADDB5F7BF00}" destId="{42DC1210-EFF7-4BC8-BE25-D6F991C42929}" srcOrd="1" destOrd="0" presId="urn:microsoft.com/office/officeart/2005/8/layout/list1"/>
    <dgm:cxn modelId="{44F1DACB-0813-42D8-AD9E-7AB1C6931CC0}" type="presOf" srcId="{644A33F3-CC02-451D-AAA9-4A741C7908E6}" destId="{405A19E7-771D-46B4-802F-A0B15BC94054}" srcOrd="0" destOrd="0" presId="urn:microsoft.com/office/officeart/2005/8/layout/list1"/>
    <dgm:cxn modelId="{93E60A2B-4589-4C43-A8C7-7D811C596CF5}" type="presOf" srcId="{049EF4BC-764A-496F-A60C-B56AF9F7ADD6}" destId="{33AA0D98-04E3-4A28-B669-6B64A7617765}" srcOrd="1" destOrd="0" presId="urn:microsoft.com/office/officeart/2005/8/layout/list1"/>
    <dgm:cxn modelId="{5B16D12C-86F3-41B7-9CDD-0622BCE3DDB6}" type="presOf" srcId="{84630609-ADD9-4D55-81E1-2ADDB5F7BF00}" destId="{24264BBD-ACF5-4279-B552-47AC187EBA67}" srcOrd="0" destOrd="0" presId="urn:microsoft.com/office/officeart/2005/8/layout/list1"/>
    <dgm:cxn modelId="{0F4BF7D8-F60E-4A6D-AB0E-D02952580F2E}" srcId="{8D27EFB7-00DC-47C0-8D7D-E44D5D841A30}" destId="{E37B6469-21EC-4344-BD51-E22ACB3952EC}" srcOrd="0" destOrd="0" parTransId="{203CF778-A54B-4F3C-A445-886080905B56}" sibTransId="{9065A7F1-FDD4-416C-906D-3A94C7A543E1}"/>
    <dgm:cxn modelId="{D7A92BE8-2FFD-4C4E-85D1-33E2A4F045A7}" srcId="{A4C5B5E6-2F52-49F7-AD01-3B202CB8E075}" destId="{8A6BC995-ED09-441D-B4AA-43F133BA776F}" srcOrd="1" destOrd="0" parTransId="{9E94D2B1-1C52-42A3-8A44-97F58D2A44CC}" sibTransId="{B2E15B86-0D91-4F42-8971-2DFB037438C5}"/>
    <dgm:cxn modelId="{732493E7-2338-4332-9568-24E08D9C9DBE}" type="presOf" srcId="{E37B6469-21EC-4344-BD51-E22ACB3952EC}" destId="{CC827FD4-46CC-4D27-81C7-3ACF5B341C74}" srcOrd="0" destOrd="0" presId="urn:microsoft.com/office/officeart/2005/8/layout/list1"/>
    <dgm:cxn modelId="{E8F25D7C-D839-49F8-B6F8-B13593631A72}" type="presOf" srcId="{26706E9F-473B-488E-97DF-DE70C12C3996}" destId="{1086306B-848A-4233-B417-B933514482F0}" srcOrd="0" destOrd="0" presId="urn:microsoft.com/office/officeart/2005/8/layout/list1"/>
    <dgm:cxn modelId="{218C4498-6C58-4A19-A113-99F056187D7A}" type="presOf" srcId="{1AC85BCA-E377-4267-A6BD-924E7E549778}" destId="{173834A1-4B9D-45D1-8F12-6194DDB012C1}" srcOrd="0" destOrd="0" presId="urn:microsoft.com/office/officeart/2005/8/layout/list1"/>
    <dgm:cxn modelId="{873FBF43-0E49-455A-A040-E2F0CF9DCE94}" type="presOf" srcId="{D720E1F2-B600-456F-BFF5-E18A54D240FD}" destId="{D2AD06C5-EE4B-4B28-B6FA-7AA7084EEC21}" srcOrd="1" destOrd="0" presId="urn:microsoft.com/office/officeart/2005/8/layout/list1"/>
    <dgm:cxn modelId="{22533E75-85EB-4C86-80B6-121F3D598BB2}" type="presOf" srcId="{09B25BDA-98B2-4504-B99F-7D7708A052E9}" destId="{330E1CB3-21AE-4E3D-BB2D-3D8D4C5B8405}" srcOrd="0" destOrd="0" presId="urn:microsoft.com/office/officeart/2005/8/layout/list1"/>
    <dgm:cxn modelId="{89588BE1-B3CE-4867-A22F-D114EC25D9EC}" type="presOf" srcId="{049EF4BC-764A-496F-A60C-B56AF9F7ADD6}" destId="{72D8789A-3FCD-40CB-9B81-7F330D9C9668}" srcOrd="0" destOrd="0" presId="urn:microsoft.com/office/officeart/2005/8/layout/list1"/>
    <dgm:cxn modelId="{4A60AE2B-54C4-495A-B34E-4E13A521A056}" srcId="{26706E9F-473B-488E-97DF-DE70C12C3996}" destId="{E54AFA9E-7446-495F-9F1F-B01FA73A222E}" srcOrd="0" destOrd="0" parTransId="{097F2C7F-BADE-4EC3-BFB0-F15409637BCD}" sibTransId="{34A54E46-1073-47D6-A031-4EFD018D23F2}"/>
    <dgm:cxn modelId="{6A5592AA-B83E-428B-8D18-0E581F9CF526}" srcId="{DCF7CA90-C79C-4A24-8BBD-D0AEEBDFD4B6}" destId="{26706E9F-473B-488E-97DF-DE70C12C3996}" srcOrd="1" destOrd="0" parTransId="{7135F4E8-0596-4E88-824B-7E09553BEFE5}" sibTransId="{287AC76F-5F6B-45C6-816A-337996492F52}"/>
    <dgm:cxn modelId="{D843EA3D-4934-4C3C-91EB-7865BEE39A55}" type="presOf" srcId="{26706E9F-473B-488E-97DF-DE70C12C3996}" destId="{C7ED9FFC-943F-41D9-BDC4-07946B2A611F}" srcOrd="1" destOrd="0" presId="urn:microsoft.com/office/officeart/2005/8/layout/list1"/>
    <dgm:cxn modelId="{06FA1041-8F94-4BCA-A09E-BC396C090B28}" type="presOf" srcId="{C87E95A8-022D-4591-80D6-AEF03C1321E2}" destId="{405A19E7-771D-46B4-802F-A0B15BC94054}" srcOrd="0" destOrd="1" presId="urn:microsoft.com/office/officeart/2005/8/layout/list1"/>
    <dgm:cxn modelId="{789130EE-9036-467D-BFCE-1EB23FF0C22D}" type="presOf" srcId="{8A6BC995-ED09-441D-B4AA-43F133BA776F}" destId="{173834A1-4B9D-45D1-8F12-6194DDB012C1}" srcOrd="0" destOrd="1" presId="urn:microsoft.com/office/officeart/2005/8/layout/list1"/>
    <dgm:cxn modelId="{AFCCABB3-3EDB-44A7-B8AF-177A13CC57AB}" srcId="{DCF7CA90-C79C-4A24-8BBD-D0AEEBDFD4B6}" destId="{049EF4BC-764A-496F-A60C-B56AF9F7ADD6}" srcOrd="3" destOrd="0" parTransId="{AC26564B-BB41-471D-8610-AD1A9315711B}" sibTransId="{D885736B-3973-4631-9EDC-E75249FF7F7F}"/>
    <dgm:cxn modelId="{DDB905E7-E726-44B7-876A-C1AE563C7970}" srcId="{D720E1F2-B600-456F-BFF5-E18A54D240FD}" destId="{5FCF4FFC-8308-4AC4-B992-37A82B7AA2AC}" srcOrd="0" destOrd="0" parTransId="{28C60217-FD9F-4F71-B937-D0626A6C1169}" sibTransId="{BF5C280D-2BDD-4A33-8037-01F0A08E2FAA}"/>
    <dgm:cxn modelId="{E8FE210C-9AB1-4FEC-917D-3ABFC989AAE7}" srcId="{84630609-ADD9-4D55-81E1-2ADDB5F7BF00}" destId="{68F63717-BC0B-4EFC-9AEA-A1E2894DFF82}" srcOrd="0" destOrd="0" parTransId="{A31DAD1B-DBE1-4EDB-AB55-7C98EE21D463}" sibTransId="{23FEAA69-1FFF-4E95-9284-B2FD79CB6486}"/>
    <dgm:cxn modelId="{8305F9CA-719F-4D7A-AD7A-71A2033C9C04}" srcId="{DCF7CA90-C79C-4A24-8BBD-D0AEEBDFD4B6}" destId="{A4C5B5E6-2F52-49F7-AD01-3B202CB8E075}" srcOrd="4" destOrd="0" parTransId="{118B9A8D-E03B-43B6-8F70-C2AFC5828553}" sibTransId="{E769AEF3-9D6D-40C7-A9FB-2CD8EBCCDF8C}"/>
    <dgm:cxn modelId="{46FEF1E4-3B22-44B6-B0BA-E2E8E7830763}" type="presOf" srcId="{8D27EFB7-00DC-47C0-8D7D-E44D5D841A30}" destId="{D69DA543-D735-4E92-81FF-52E4D14574E8}" srcOrd="0" destOrd="0" presId="urn:microsoft.com/office/officeart/2005/8/layout/list1"/>
    <dgm:cxn modelId="{91E59E70-1333-4B94-9E75-5BE28E50B6A2}" type="presOf" srcId="{8D27EFB7-00DC-47C0-8D7D-E44D5D841A30}" destId="{2761ADDB-7B4C-4EFF-9F1B-98B73276513E}" srcOrd="1" destOrd="0" presId="urn:microsoft.com/office/officeart/2005/8/layout/list1"/>
    <dgm:cxn modelId="{DB646186-2C7D-4855-AF39-3C6598A066FB}" type="presOf" srcId="{A4C5B5E6-2F52-49F7-AD01-3B202CB8E075}" destId="{2A65512A-65FE-411F-A6EC-FAE8262FB8CF}" srcOrd="0" destOrd="0" presId="urn:microsoft.com/office/officeart/2005/8/layout/list1"/>
    <dgm:cxn modelId="{E56124C6-678B-49E4-9EDA-1299AD968BDE}" type="presParOf" srcId="{CDDBDBFA-F96C-4A66-A514-68BCE06E15FB}" destId="{92C34694-47C1-4852-9442-BE88D81DFCDD}" srcOrd="0" destOrd="0" presId="urn:microsoft.com/office/officeart/2005/8/layout/list1"/>
    <dgm:cxn modelId="{A1FAC77C-3B17-4322-A13F-B93D639248FA}" type="presParOf" srcId="{92C34694-47C1-4852-9442-BE88D81DFCDD}" destId="{24264BBD-ACF5-4279-B552-47AC187EBA67}" srcOrd="0" destOrd="0" presId="urn:microsoft.com/office/officeart/2005/8/layout/list1"/>
    <dgm:cxn modelId="{CA6293EE-347F-4BEF-8586-E0BDD91320F4}" type="presParOf" srcId="{92C34694-47C1-4852-9442-BE88D81DFCDD}" destId="{42DC1210-EFF7-4BC8-BE25-D6F991C42929}" srcOrd="1" destOrd="0" presId="urn:microsoft.com/office/officeart/2005/8/layout/list1"/>
    <dgm:cxn modelId="{EE03FD35-DB07-47B9-B916-719C6CF5C789}" type="presParOf" srcId="{CDDBDBFA-F96C-4A66-A514-68BCE06E15FB}" destId="{1928EDCF-B08B-4BB7-9D5C-DA4D927AB694}" srcOrd="1" destOrd="0" presId="urn:microsoft.com/office/officeart/2005/8/layout/list1"/>
    <dgm:cxn modelId="{21123E0D-93B2-4AE7-AF91-7F6F1E0C010F}" type="presParOf" srcId="{CDDBDBFA-F96C-4A66-A514-68BCE06E15FB}" destId="{1AAC7420-81CC-495F-A2A5-513AB6550522}" srcOrd="2" destOrd="0" presId="urn:microsoft.com/office/officeart/2005/8/layout/list1"/>
    <dgm:cxn modelId="{2D1DA360-9935-4717-B7C9-FD43ABD2B735}" type="presParOf" srcId="{CDDBDBFA-F96C-4A66-A514-68BCE06E15FB}" destId="{1A140F65-4EB2-4C94-87E0-3C8634CB436E}" srcOrd="3" destOrd="0" presId="urn:microsoft.com/office/officeart/2005/8/layout/list1"/>
    <dgm:cxn modelId="{30C0B277-5A74-4CF5-8F11-B8A44DB9F9CB}" type="presParOf" srcId="{CDDBDBFA-F96C-4A66-A514-68BCE06E15FB}" destId="{8989EFC0-711A-40EC-8160-7DD19A3B52FF}" srcOrd="4" destOrd="0" presId="urn:microsoft.com/office/officeart/2005/8/layout/list1"/>
    <dgm:cxn modelId="{FC18965B-6995-4266-AE50-CCA67F52418E}" type="presParOf" srcId="{8989EFC0-711A-40EC-8160-7DD19A3B52FF}" destId="{1086306B-848A-4233-B417-B933514482F0}" srcOrd="0" destOrd="0" presId="urn:microsoft.com/office/officeart/2005/8/layout/list1"/>
    <dgm:cxn modelId="{3FD7421E-1A88-4855-8AAA-9034C31802C3}" type="presParOf" srcId="{8989EFC0-711A-40EC-8160-7DD19A3B52FF}" destId="{C7ED9FFC-943F-41D9-BDC4-07946B2A611F}" srcOrd="1" destOrd="0" presId="urn:microsoft.com/office/officeart/2005/8/layout/list1"/>
    <dgm:cxn modelId="{64C7E72F-1B00-4936-96C1-07F8634DB773}" type="presParOf" srcId="{CDDBDBFA-F96C-4A66-A514-68BCE06E15FB}" destId="{C7C49774-14C6-4C3D-AF8F-F8010A2B650E}" srcOrd="5" destOrd="0" presId="urn:microsoft.com/office/officeart/2005/8/layout/list1"/>
    <dgm:cxn modelId="{A7A1DB65-AE6B-4390-95AF-2DB4B21E9E25}" type="presParOf" srcId="{CDDBDBFA-F96C-4A66-A514-68BCE06E15FB}" destId="{E6308580-2785-4F54-A7FE-22A153C0AD4E}" srcOrd="6" destOrd="0" presId="urn:microsoft.com/office/officeart/2005/8/layout/list1"/>
    <dgm:cxn modelId="{90FA6766-3D57-4D94-ACE9-39D179D5E589}" type="presParOf" srcId="{CDDBDBFA-F96C-4A66-A514-68BCE06E15FB}" destId="{66E46053-7EEE-4154-8C10-591D75169261}" srcOrd="7" destOrd="0" presId="urn:microsoft.com/office/officeart/2005/8/layout/list1"/>
    <dgm:cxn modelId="{DADE4C2C-5DCA-4515-9848-F868E8018B3E}" type="presParOf" srcId="{CDDBDBFA-F96C-4A66-A514-68BCE06E15FB}" destId="{9FBA48D0-E006-413A-B48E-F822C52E4FDA}" srcOrd="8" destOrd="0" presId="urn:microsoft.com/office/officeart/2005/8/layout/list1"/>
    <dgm:cxn modelId="{33BE1D5F-61DC-4F5A-A706-40962D669EF0}" type="presParOf" srcId="{9FBA48D0-E006-413A-B48E-F822C52E4FDA}" destId="{330E1CB3-21AE-4E3D-BB2D-3D8D4C5B8405}" srcOrd="0" destOrd="0" presId="urn:microsoft.com/office/officeart/2005/8/layout/list1"/>
    <dgm:cxn modelId="{F1606199-0E18-4AE3-A363-4D198C4680A6}" type="presParOf" srcId="{9FBA48D0-E006-413A-B48E-F822C52E4FDA}" destId="{0672EDA9-0648-4BB4-8F5F-6D2CE7D4FE59}" srcOrd="1" destOrd="0" presId="urn:microsoft.com/office/officeart/2005/8/layout/list1"/>
    <dgm:cxn modelId="{C78C24FB-4423-48E1-81EC-082ED4700677}" type="presParOf" srcId="{CDDBDBFA-F96C-4A66-A514-68BCE06E15FB}" destId="{3D038F08-6336-458F-B8E5-CEA80BC96123}" srcOrd="9" destOrd="0" presId="urn:microsoft.com/office/officeart/2005/8/layout/list1"/>
    <dgm:cxn modelId="{2B873C73-71A0-4790-B206-EB75A00EEDBD}" type="presParOf" srcId="{CDDBDBFA-F96C-4A66-A514-68BCE06E15FB}" destId="{405A19E7-771D-46B4-802F-A0B15BC94054}" srcOrd="10" destOrd="0" presId="urn:microsoft.com/office/officeart/2005/8/layout/list1"/>
    <dgm:cxn modelId="{87EED862-B0E7-42B2-B5F3-C2B6A03FF9E1}" type="presParOf" srcId="{CDDBDBFA-F96C-4A66-A514-68BCE06E15FB}" destId="{BA99864F-0B46-4EC9-AF42-CA70705C0DCD}" srcOrd="11" destOrd="0" presId="urn:microsoft.com/office/officeart/2005/8/layout/list1"/>
    <dgm:cxn modelId="{9497546A-59E9-4E08-A83B-59B10C5A022E}" type="presParOf" srcId="{CDDBDBFA-F96C-4A66-A514-68BCE06E15FB}" destId="{87C843F4-4250-44D8-9E2E-FADCD1600406}" srcOrd="12" destOrd="0" presId="urn:microsoft.com/office/officeart/2005/8/layout/list1"/>
    <dgm:cxn modelId="{C5AB4098-97E2-48B2-9CBC-D8577C681781}" type="presParOf" srcId="{87C843F4-4250-44D8-9E2E-FADCD1600406}" destId="{72D8789A-3FCD-40CB-9B81-7F330D9C9668}" srcOrd="0" destOrd="0" presId="urn:microsoft.com/office/officeart/2005/8/layout/list1"/>
    <dgm:cxn modelId="{B3614A15-54FE-492A-A74B-01BCE839BDE7}" type="presParOf" srcId="{87C843F4-4250-44D8-9E2E-FADCD1600406}" destId="{33AA0D98-04E3-4A28-B669-6B64A7617765}" srcOrd="1" destOrd="0" presId="urn:microsoft.com/office/officeart/2005/8/layout/list1"/>
    <dgm:cxn modelId="{3FE8FBEA-5483-451B-9705-1FB3FD84AAB5}" type="presParOf" srcId="{CDDBDBFA-F96C-4A66-A514-68BCE06E15FB}" destId="{D22E8A0B-3BA4-4D14-B2EC-370B7979BBA1}" srcOrd="13" destOrd="0" presId="urn:microsoft.com/office/officeart/2005/8/layout/list1"/>
    <dgm:cxn modelId="{7C879A2E-C66C-43A0-AFEF-EFF3FA5079E3}" type="presParOf" srcId="{CDDBDBFA-F96C-4A66-A514-68BCE06E15FB}" destId="{83FE3218-F392-4CC6-AE7B-66402EFCC904}" srcOrd="14" destOrd="0" presId="urn:microsoft.com/office/officeart/2005/8/layout/list1"/>
    <dgm:cxn modelId="{497A7E26-2BA8-43F3-93B6-833EC4235E76}" type="presParOf" srcId="{CDDBDBFA-F96C-4A66-A514-68BCE06E15FB}" destId="{921C1D7C-F7AF-4B2F-8CB8-D37C67655232}" srcOrd="15" destOrd="0" presId="urn:microsoft.com/office/officeart/2005/8/layout/list1"/>
    <dgm:cxn modelId="{D374FD32-2950-40EC-825B-BC603F369D16}" type="presParOf" srcId="{CDDBDBFA-F96C-4A66-A514-68BCE06E15FB}" destId="{95D62C2A-6C70-4623-820B-5289F1FE3714}" srcOrd="16" destOrd="0" presId="urn:microsoft.com/office/officeart/2005/8/layout/list1"/>
    <dgm:cxn modelId="{39FE2D10-0DA7-4C8C-A6D4-D432D2B07170}" type="presParOf" srcId="{95D62C2A-6C70-4623-820B-5289F1FE3714}" destId="{2A65512A-65FE-411F-A6EC-FAE8262FB8CF}" srcOrd="0" destOrd="0" presId="urn:microsoft.com/office/officeart/2005/8/layout/list1"/>
    <dgm:cxn modelId="{E12EFBA1-563C-4E54-9D41-FD1F31575CC4}" type="presParOf" srcId="{95D62C2A-6C70-4623-820B-5289F1FE3714}" destId="{8CF2B8AD-322A-4260-85E4-03980512DE33}" srcOrd="1" destOrd="0" presId="urn:microsoft.com/office/officeart/2005/8/layout/list1"/>
    <dgm:cxn modelId="{B35CCCF5-EB8A-440F-ADF9-F36137D0677E}" type="presParOf" srcId="{CDDBDBFA-F96C-4A66-A514-68BCE06E15FB}" destId="{2FDD10D0-D67C-4787-AE27-9E62848B07FE}" srcOrd="17" destOrd="0" presId="urn:microsoft.com/office/officeart/2005/8/layout/list1"/>
    <dgm:cxn modelId="{0C6267DC-C9B7-49C1-BEC1-AAA180B365C2}" type="presParOf" srcId="{CDDBDBFA-F96C-4A66-A514-68BCE06E15FB}" destId="{173834A1-4B9D-45D1-8F12-6194DDB012C1}" srcOrd="18" destOrd="0" presId="urn:microsoft.com/office/officeart/2005/8/layout/list1"/>
    <dgm:cxn modelId="{071746A1-D844-46E1-BEEC-73A7412D14F6}" type="presParOf" srcId="{CDDBDBFA-F96C-4A66-A514-68BCE06E15FB}" destId="{B76FF21E-5E04-4E83-B2C5-C8BE5DC04B9F}" srcOrd="19" destOrd="0" presId="urn:microsoft.com/office/officeart/2005/8/layout/list1"/>
    <dgm:cxn modelId="{CB00852A-4588-488B-87A1-FB9BAA033D89}" type="presParOf" srcId="{CDDBDBFA-F96C-4A66-A514-68BCE06E15FB}" destId="{F6EDD20D-8349-4AE2-8F66-A8A5B727B354}" srcOrd="20" destOrd="0" presId="urn:microsoft.com/office/officeart/2005/8/layout/list1"/>
    <dgm:cxn modelId="{11E97756-CCAF-4A42-9CA5-83F94B36F04C}" type="presParOf" srcId="{F6EDD20D-8349-4AE2-8F66-A8A5B727B354}" destId="{D69DA543-D735-4E92-81FF-52E4D14574E8}" srcOrd="0" destOrd="0" presId="urn:microsoft.com/office/officeart/2005/8/layout/list1"/>
    <dgm:cxn modelId="{849DD5EA-3466-4B52-86BA-C227283533F6}" type="presParOf" srcId="{F6EDD20D-8349-4AE2-8F66-A8A5B727B354}" destId="{2761ADDB-7B4C-4EFF-9F1B-98B73276513E}" srcOrd="1" destOrd="0" presId="urn:microsoft.com/office/officeart/2005/8/layout/list1"/>
    <dgm:cxn modelId="{EAB4FB6F-A662-459E-98FE-DCF221BCADD8}" type="presParOf" srcId="{CDDBDBFA-F96C-4A66-A514-68BCE06E15FB}" destId="{BC6C117E-E9BB-4971-B926-818B5567213B}" srcOrd="21" destOrd="0" presId="urn:microsoft.com/office/officeart/2005/8/layout/list1"/>
    <dgm:cxn modelId="{6FFD6CC5-EDA2-4E16-8945-9914DA7F54CC}" type="presParOf" srcId="{CDDBDBFA-F96C-4A66-A514-68BCE06E15FB}" destId="{CC827FD4-46CC-4D27-81C7-3ACF5B341C74}" srcOrd="22" destOrd="0" presId="urn:microsoft.com/office/officeart/2005/8/layout/list1"/>
    <dgm:cxn modelId="{B30B405D-6D19-4FEA-8918-1B1F2B500ACD}" type="presParOf" srcId="{CDDBDBFA-F96C-4A66-A514-68BCE06E15FB}" destId="{20CD5DF5-18A0-4F80-8ACE-2313521D3538}" srcOrd="23" destOrd="0" presId="urn:microsoft.com/office/officeart/2005/8/layout/list1"/>
    <dgm:cxn modelId="{995772DC-44C9-47A6-AB5F-95CFBBA5D3F1}" type="presParOf" srcId="{CDDBDBFA-F96C-4A66-A514-68BCE06E15FB}" destId="{F24AC4A7-B6DA-4506-B16A-50F379F9B744}" srcOrd="24" destOrd="0" presId="urn:microsoft.com/office/officeart/2005/8/layout/list1"/>
    <dgm:cxn modelId="{90D8A6C6-2C00-4563-8C10-582472DCF253}" type="presParOf" srcId="{F24AC4A7-B6DA-4506-B16A-50F379F9B744}" destId="{4AE48123-9D4C-43B5-9D9F-C4540944282A}" srcOrd="0" destOrd="0" presId="urn:microsoft.com/office/officeart/2005/8/layout/list1"/>
    <dgm:cxn modelId="{7B7AE1FB-D788-4319-93E9-098811640A50}" type="presParOf" srcId="{F24AC4A7-B6DA-4506-B16A-50F379F9B744}" destId="{D2AD06C5-EE4B-4B28-B6FA-7AA7084EEC21}" srcOrd="1" destOrd="0" presId="urn:microsoft.com/office/officeart/2005/8/layout/list1"/>
    <dgm:cxn modelId="{35B9E6CF-9F19-4031-B896-728E57917902}" type="presParOf" srcId="{CDDBDBFA-F96C-4A66-A514-68BCE06E15FB}" destId="{CA7B10BA-3718-4008-B0C5-75EBB5469E6C}" srcOrd="25" destOrd="0" presId="urn:microsoft.com/office/officeart/2005/8/layout/list1"/>
    <dgm:cxn modelId="{A12FF788-A146-4F89-A9F0-C87A2D0DA1E1}" type="presParOf" srcId="{CDDBDBFA-F96C-4A66-A514-68BCE06E15FB}" destId="{63931500-1E2A-442B-8A5F-ADD149C766CA}" srcOrd="26" destOrd="0" presId="urn:microsoft.com/office/officeart/2005/8/layout/list1"/>
  </dgm:cxnLst>
  <dgm:bg>
    <a:noFill/>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42471-B25D-4050-8EE5-A81251408419}">
      <dsp:nvSpPr>
        <dsp:cNvPr id="0" name=""/>
        <dsp:cNvSpPr/>
      </dsp:nvSpPr>
      <dsp:spPr>
        <a:xfrm>
          <a:off x="1157" y="672020"/>
          <a:ext cx="2468920" cy="1481352"/>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defRPr cap="all"/>
          </a:pPr>
          <a:r>
            <a:rPr lang="en-US" sz="1600" kern="1200" dirty="0" err="1"/>
            <a:t>Eroll</a:t>
          </a:r>
          <a:r>
            <a:rPr lang="en-US" sz="1600" kern="1200" dirty="0"/>
            <a:t> Management software- a stand-alone system used at district level with </a:t>
          </a:r>
          <a:r>
            <a:rPr lang="en-US" sz="1600" kern="1200" dirty="0" err="1"/>
            <a:t>ms</a:t>
          </a:r>
          <a:r>
            <a:rPr lang="en-US" sz="1600" kern="1200" dirty="0"/>
            <a:t>-access as database.</a:t>
          </a:r>
        </a:p>
      </dsp:txBody>
      <dsp:txXfrm>
        <a:off x="44544" y="715407"/>
        <a:ext cx="2382146" cy="1394578"/>
      </dsp:txXfrm>
    </dsp:sp>
    <dsp:sp modelId="{0B063CEA-39B2-4E16-B21B-862210C77007}">
      <dsp:nvSpPr>
        <dsp:cNvPr id="0" name=""/>
        <dsp:cNvSpPr/>
      </dsp:nvSpPr>
      <dsp:spPr>
        <a:xfrm>
          <a:off x="2687343" y="1106550"/>
          <a:ext cx="523411" cy="61229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687343" y="1229008"/>
        <a:ext cx="366388" cy="367376"/>
      </dsp:txXfrm>
    </dsp:sp>
    <dsp:sp modelId="{9D29D050-C403-4793-8AC3-FEC3595C42EC}">
      <dsp:nvSpPr>
        <dsp:cNvPr id="0" name=""/>
        <dsp:cNvSpPr/>
      </dsp:nvSpPr>
      <dsp:spPr>
        <a:xfrm>
          <a:off x="3457646" y="672020"/>
          <a:ext cx="2468920" cy="1481352"/>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defRPr cap="all"/>
          </a:pPr>
          <a:r>
            <a:rPr lang="en-US" sz="1600" kern="1200" dirty="0"/>
            <a:t>ERMS- a web-based application which is centralized at state level with </a:t>
          </a:r>
          <a:r>
            <a:rPr lang="en-US" sz="1600" kern="1200" dirty="0" err="1"/>
            <a:t>sql</a:t>
          </a:r>
          <a:r>
            <a:rPr lang="en-US" sz="1600" kern="1200" dirty="0"/>
            <a:t> server as database.</a:t>
          </a:r>
        </a:p>
      </dsp:txBody>
      <dsp:txXfrm>
        <a:off x="3501033" y="715407"/>
        <a:ext cx="2382146" cy="1394578"/>
      </dsp:txXfrm>
    </dsp:sp>
    <dsp:sp modelId="{AEC9C1C4-346F-405B-8AA3-5C4977A4A6C5}">
      <dsp:nvSpPr>
        <dsp:cNvPr id="0" name=""/>
        <dsp:cNvSpPr/>
      </dsp:nvSpPr>
      <dsp:spPr>
        <a:xfrm rot="5400000">
          <a:off x="4430401" y="2326196"/>
          <a:ext cx="523411" cy="61229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4508419" y="2370637"/>
        <a:ext cx="367376" cy="366388"/>
      </dsp:txXfrm>
    </dsp:sp>
    <dsp:sp modelId="{1C274FE1-61FD-46CF-A696-E3BBC25960EC}">
      <dsp:nvSpPr>
        <dsp:cNvPr id="0" name=""/>
        <dsp:cNvSpPr/>
      </dsp:nvSpPr>
      <dsp:spPr>
        <a:xfrm>
          <a:off x="3457646" y="3140940"/>
          <a:ext cx="2468920" cy="1481352"/>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defRPr cap="all"/>
          </a:pPr>
          <a:r>
            <a:rPr lang="en-US" sz="1600" kern="1200" dirty="0" err="1"/>
            <a:t>EROnet</a:t>
          </a:r>
          <a:r>
            <a:rPr lang="en-US" sz="1600" kern="1200" dirty="0"/>
            <a:t>-a web-based application which is centralized at country level with </a:t>
          </a:r>
          <a:r>
            <a:rPr lang="en-US" sz="1600" kern="1200" dirty="0" err="1"/>
            <a:t>sql</a:t>
          </a:r>
          <a:r>
            <a:rPr lang="en-US" sz="1600" kern="1200" dirty="0"/>
            <a:t> server as database.</a:t>
          </a:r>
        </a:p>
      </dsp:txBody>
      <dsp:txXfrm>
        <a:off x="3501033" y="3184327"/>
        <a:ext cx="2382146" cy="1394578"/>
      </dsp:txXfrm>
    </dsp:sp>
    <dsp:sp modelId="{B07BDE91-A52F-41FF-A205-389F99F60A9D}">
      <dsp:nvSpPr>
        <dsp:cNvPr id="0" name=""/>
        <dsp:cNvSpPr/>
      </dsp:nvSpPr>
      <dsp:spPr>
        <a:xfrm rot="10800000">
          <a:off x="2716970" y="3575470"/>
          <a:ext cx="523411" cy="61229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873993" y="3697928"/>
        <a:ext cx="366388" cy="367376"/>
      </dsp:txXfrm>
    </dsp:sp>
    <dsp:sp modelId="{20BB2C2D-1650-417F-BC79-0D79BDEBC2EC}">
      <dsp:nvSpPr>
        <dsp:cNvPr id="0" name=""/>
        <dsp:cNvSpPr/>
      </dsp:nvSpPr>
      <dsp:spPr>
        <a:xfrm>
          <a:off x="1157" y="3140940"/>
          <a:ext cx="2468920" cy="1481352"/>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defRPr cap="all"/>
          </a:pPr>
          <a:r>
            <a:rPr lang="en-US" sz="1600" kern="1200" dirty="0" err="1"/>
            <a:t>Eronet</a:t>
          </a:r>
          <a:r>
            <a:rPr lang="en-US" sz="1600" kern="1200" dirty="0"/>
            <a:t> 2.0 - IT is also a web-based application used at India level with newer technology and security features.</a:t>
          </a:r>
        </a:p>
      </dsp:txBody>
      <dsp:txXfrm>
        <a:off x="44544" y="3184327"/>
        <a:ext cx="2382146" cy="1394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4509A-E5F7-4367-A842-C924E9D4927C}">
      <dsp:nvSpPr>
        <dsp:cNvPr id="0" name=""/>
        <dsp:cNvSpPr/>
      </dsp:nvSpPr>
      <dsp:spPr>
        <a:xfrm>
          <a:off x="5526" y="1251108"/>
          <a:ext cx="890621" cy="44531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a:t>ECI Level</a:t>
          </a:r>
          <a:endParaRPr lang="en-IN" sz="1000" kern="1200" dirty="0"/>
        </a:p>
      </dsp:txBody>
      <dsp:txXfrm>
        <a:off x="18569" y="1264151"/>
        <a:ext cx="864535" cy="419224"/>
      </dsp:txXfrm>
    </dsp:sp>
    <dsp:sp modelId="{B9CEB67B-E359-498C-A745-A516E4BB47BD}">
      <dsp:nvSpPr>
        <dsp:cNvPr id="0" name=""/>
        <dsp:cNvSpPr/>
      </dsp:nvSpPr>
      <dsp:spPr>
        <a:xfrm>
          <a:off x="48869" y="1696419"/>
          <a:ext cx="91440" cy="333983"/>
        </a:xfrm>
        <a:custGeom>
          <a:avLst/>
          <a:gdLst/>
          <a:ahLst/>
          <a:cxnLst/>
          <a:rect l="0" t="0" r="0" b="0"/>
          <a:pathLst>
            <a:path>
              <a:moveTo>
                <a:pt x="45720" y="0"/>
              </a:moveTo>
              <a:lnTo>
                <a:pt x="45720" y="333983"/>
              </a:lnTo>
              <a:lnTo>
                <a:pt x="134782" y="333983"/>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9DE86F-6EFF-47E3-AD76-DFB65507F773}">
      <dsp:nvSpPr>
        <dsp:cNvPr id="0" name=""/>
        <dsp:cNvSpPr/>
      </dsp:nvSpPr>
      <dsp:spPr>
        <a:xfrm>
          <a:off x="183651" y="1807747"/>
          <a:ext cx="712497" cy="445310"/>
        </a:xfrm>
        <a:prstGeom prst="roundRect">
          <a:avLst>
            <a:gd name="adj" fmla="val 10000"/>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ECI Admin</a:t>
          </a:r>
          <a:endParaRPr lang="en-IN" sz="1100" kern="1200" dirty="0"/>
        </a:p>
      </dsp:txBody>
      <dsp:txXfrm>
        <a:off x="196694" y="1820790"/>
        <a:ext cx="686411" cy="419224"/>
      </dsp:txXfrm>
    </dsp:sp>
    <dsp:sp modelId="{9EC71948-B040-4711-BB57-85CB0D50E008}">
      <dsp:nvSpPr>
        <dsp:cNvPr id="0" name=""/>
        <dsp:cNvSpPr/>
      </dsp:nvSpPr>
      <dsp:spPr>
        <a:xfrm>
          <a:off x="48869" y="1696419"/>
          <a:ext cx="91440" cy="890621"/>
        </a:xfrm>
        <a:custGeom>
          <a:avLst/>
          <a:gdLst/>
          <a:ahLst/>
          <a:cxnLst/>
          <a:rect l="0" t="0" r="0" b="0"/>
          <a:pathLst>
            <a:path>
              <a:moveTo>
                <a:pt x="45720" y="0"/>
              </a:moveTo>
              <a:lnTo>
                <a:pt x="45720" y="890621"/>
              </a:lnTo>
              <a:lnTo>
                <a:pt x="134782" y="890621"/>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2210F9-59E9-4C80-9777-D248274C8869}">
      <dsp:nvSpPr>
        <dsp:cNvPr id="0" name=""/>
        <dsp:cNvSpPr/>
      </dsp:nvSpPr>
      <dsp:spPr>
        <a:xfrm>
          <a:off x="183651" y="2364385"/>
          <a:ext cx="712497" cy="445310"/>
        </a:xfrm>
        <a:prstGeom prst="roundRect">
          <a:avLst>
            <a:gd name="adj" fmla="val 10000"/>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Zonal Secy</a:t>
          </a:r>
          <a:endParaRPr lang="en-IN" sz="1100" kern="1200" dirty="0"/>
        </a:p>
      </dsp:txBody>
      <dsp:txXfrm>
        <a:off x="196694" y="2377428"/>
        <a:ext cx="686411" cy="419224"/>
      </dsp:txXfrm>
    </dsp:sp>
    <dsp:sp modelId="{0C98AAB7-F1D2-46D6-9A05-80C26DD711C5}">
      <dsp:nvSpPr>
        <dsp:cNvPr id="0" name=""/>
        <dsp:cNvSpPr/>
      </dsp:nvSpPr>
      <dsp:spPr>
        <a:xfrm>
          <a:off x="1118804" y="1251108"/>
          <a:ext cx="890621" cy="44531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a:t>State</a:t>
          </a:r>
          <a:endParaRPr lang="en-IN" sz="1000" kern="1200" dirty="0"/>
        </a:p>
      </dsp:txBody>
      <dsp:txXfrm>
        <a:off x="1131847" y="1264151"/>
        <a:ext cx="864535" cy="419224"/>
      </dsp:txXfrm>
    </dsp:sp>
    <dsp:sp modelId="{35B90769-B561-4D15-BF1A-40A8715D6F7C}">
      <dsp:nvSpPr>
        <dsp:cNvPr id="0" name=""/>
        <dsp:cNvSpPr/>
      </dsp:nvSpPr>
      <dsp:spPr>
        <a:xfrm>
          <a:off x="1162146" y="1696419"/>
          <a:ext cx="91440" cy="333983"/>
        </a:xfrm>
        <a:custGeom>
          <a:avLst/>
          <a:gdLst/>
          <a:ahLst/>
          <a:cxnLst/>
          <a:rect l="0" t="0" r="0" b="0"/>
          <a:pathLst>
            <a:path>
              <a:moveTo>
                <a:pt x="45720" y="0"/>
              </a:moveTo>
              <a:lnTo>
                <a:pt x="45720" y="333983"/>
              </a:lnTo>
              <a:lnTo>
                <a:pt x="134782" y="333983"/>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B849A4-9138-40A1-92FE-7B8FE0724BF5}">
      <dsp:nvSpPr>
        <dsp:cNvPr id="0" name=""/>
        <dsp:cNvSpPr/>
      </dsp:nvSpPr>
      <dsp:spPr>
        <a:xfrm>
          <a:off x="1296928" y="1807747"/>
          <a:ext cx="712497" cy="445310"/>
        </a:xfrm>
        <a:prstGeom prst="roundRect">
          <a:avLst>
            <a:gd name="adj" fmla="val 10000"/>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CEO</a:t>
          </a:r>
          <a:endParaRPr lang="en-IN" sz="1100" kern="1200" dirty="0"/>
        </a:p>
      </dsp:txBody>
      <dsp:txXfrm>
        <a:off x="1309971" y="1820790"/>
        <a:ext cx="686411" cy="419224"/>
      </dsp:txXfrm>
    </dsp:sp>
    <dsp:sp modelId="{417F986C-F571-4E3B-9CAF-D9EE1293EEE2}">
      <dsp:nvSpPr>
        <dsp:cNvPr id="0" name=""/>
        <dsp:cNvSpPr/>
      </dsp:nvSpPr>
      <dsp:spPr>
        <a:xfrm>
          <a:off x="1162146" y="1696419"/>
          <a:ext cx="91440" cy="890621"/>
        </a:xfrm>
        <a:custGeom>
          <a:avLst/>
          <a:gdLst/>
          <a:ahLst/>
          <a:cxnLst/>
          <a:rect l="0" t="0" r="0" b="0"/>
          <a:pathLst>
            <a:path>
              <a:moveTo>
                <a:pt x="45720" y="0"/>
              </a:moveTo>
              <a:lnTo>
                <a:pt x="45720" y="890621"/>
              </a:lnTo>
              <a:lnTo>
                <a:pt x="134782" y="890621"/>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1ACE2-5B37-4F28-92E9-6B8147AFB4C6}">
      <dsp:nvSpPr>
        <dsp:cNvPr id="0" name=""/>
        <dsp:cNvSpPr/>
      </dsp:nvSpPr>
      <dsp:spPr>
        <a:xfrm>
          <a:off x="1296928" y="2364385"/>
          <a:ext cx="712497" cy="445310"/>
        </a:xfrm>
        <a:prstGeom prst="roundRect">
          <a:avLst>
            <a:gd name="adj" fmla="val 10000"/>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CEO Admin</a:t>
          </a:r>
          <a:endParaRPr lang="en-IN" sz="1100" kern="1200" dirty="0"/>
        </a:p>
      </dsp:txBody>
      <dsp:txXfrm>
        <a:off x="1309971" y="2377428"/>
        <a:ext cx="686411" cy="419224"/>
      </dsp:txXfrm>
    </dsp:sp>
    <dsp:sp modelId="{CAD2EA9B-7CD2-4582-B04B-F7F732A61AC6}">
      <dsp:nvSpPr>
        <dsp:cNvPr id="0" name=""/>
        <dsp:cNvSpPr/>
      </dsp:nvSpPr>
      <dsp:spPr>
        <a:xfrm>
          <a:off x="2232081" y="1251108"/>
          <a:ext cx="890621" cy="44531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a:t>Administrative Division</a:t>
          </a:r>
          <a:endParaRPr lang="en-IN" sz="1000" kern="1200" dirty="0"/>
        </a:p>
      </dsp:txBody>
      <dsp:txXfrm>
        <a:off x="2245124" y="1264151"/>
        <a:ext cx="864535" cy="419224"/>
      </dsp:txXfrm>
    </dsp:sp>
    <dsp:sp modelId="{90ACB792-18EE-4897-AC3C-2F79422098B1}">
      <dsp:nvSpPr>
        <dsp:cNvPr id="0" name=""/>
        <dsp:cNvSpPr/>
      </dsp:nvSpPr>
      <dsp:spPr>
        <a:xfrm>
          <a:off x="2275423" y="1696419"/>
          <a:ext cx="91440" cy="333983"/>
        </a:xfrm>
        <a:custGeom>
          <a:avLst/>
          <a:gdLst/>
          <a:ahLst/>
          <a:cxnLst/>
          <a:rect l="0" t="0" r="0" b="0"/>
          <a:pathLst>
            <a:path>
              <a:moveTo>
                <a:pt x="45720" y="0"/>
              </a:moveTo>
              <a:lnTo>
                <a:pt x="45720" y="333983"/>
              </a:lnTo>
              <a:lnTo>
                <a:pt x="134782" y="333983"/>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3CF8F8-3AAD-4708-B30D-83A6C9273F9F}">
      <dsp:nvSpPr>
        <dsp:cNvPr id="0" name=""/>
        <dsp:cNvSpPr/>
      </dsp:nvSpPr>
      <dsp:spPr>
        <a:xfrm>
          <a:off x="2410205" y="1807747"/>
          <a:ext cx="712497" cy="445310"/>
        </a:xfrm>
        <a:prstGeom prst="roundRect">
          <a:avLst>
            <a:gd name="adj" fmla="val 10000"/>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Roll Observer</a:t>
          </a:r>
          <a:endParaRPr lang="en-IN" sz="1100" kern="1200" dirty="0"/>
        </a:p>
      </dsp:txBody>
      <dsp:txXfrm>
        <a:off x="2423248" y="1820790"/>
        <a:ext cx="686411" cy="419224"/>
      </dsp:txXfrm>
    </dsp:sp>
    <dsp:sp modelId="{8FFC2F2F-4DB5-4978-817F-F89BEA6EEA20}">
      <dsp:nvSpPr>
        <dsp:cNvPr id="0" name=""/>
        <dsp:cNvSpPr/>
      </dsp:nvSpPr>
      <dsp:spPr>
        <a:xfrm>
          <a:off x="3345358" y="1251108"/>
          <a:ext cx="890621" cy="44531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a:t>District</a:t>
          </a:r>
          <a:endParaRPr lang="en-IN" sz="1000" kern="1200" dirty="0"/>
        </a:p>
      </dsp:txBody>
      <dsp:txXfrm>
        <a:off x="3358401" y="1264151"/>
        <a:ext cx="864535" cy="419224"/>
      </dsp:txXfrm>
    </dsp:sp>
    <dsp:sp modelId="{1113F955-9581-490E-858A-F738E8C2332D}">
      <dsp:nvSpPr>
        <dsp:cNvPr id="0" name=""/>
        <dsp:cNvSpPr/>
      </dsp:nvSpPr>
      <dsp:spPr>
        <a:xfrm>
          <a:off x="3388700" y="1696419"/>
          <a:ext cx="91440" cy="333983"/>
        </a:xfrm>
        <a:custGeom>
          <a:avLst/>
          <a:gdLst/>
          <a:ahLst/>
          <a:cxnLst/>
          <a:rect l="0" t="0" r="0" b="0"/>
          <a:pathLst>
            <a:path>
              <a:moveTo>
                <a:pt x="45720" y="0"/>
              </a:moveTo>
              <a:lnTo>
                <a:pt x="45720" y="333983"/>
              </a:lnTo>
              <a:lnTo>
                <a:pt x="134782" y="333983"/>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F96DFD-74C5-4D9C-BD3B-9938C9DA13E5}">
      <dsp:nvSpPr>
        <dsp:cNvPr id="0" name=""/>
        <dsp:cNvSpPr/>
      </dsp:nvSpPr>
      <dsp:spPr>
        <a:xfrm>
          <a:off x="3523482" y="1807747"/>
          <a:ext cx="712497" cy="445310"/>
        </a:xfrm>
        <a:prstGeom prst="roundRect">
          <a:avLst>
            <a:gd name="adj" fmla="val 10000"/>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DEO</a:t>
          </a:r>
          <a:endParaRPr lang="en-IN" sz="1100" kern="1200" dirty="0"/>
        </a:p>
      </dsp:txBody>
      <dsp:txXfrm>
        <a:off x="3536525" y="1820790"/>
        <a:ext cx="686411" cy="419224"/>
      </dsp:txXfrm>
    </dsp:sp>
    <dsp:sp modelId="{D0D4FD94-A4EB-42D5-8F1D-3597B0696E38}">
      <dsp:nvSpPr>
        <dsp:cNvPr id="0" name=""/>
        <dsp:cNvSpPr/>
      </dsp:nvSpPr>
      <dsp:spPr>
        <a:xfrm>
          <a:off x="3388700" y="1696419"/>
          <a:ext cx="91440" cy="890621"/>
        </a:xfrm>
        <a:custGeom>
          <a:avLst/>
          <a:gdLst/>
          <a:ahLst/>
          <a:cxnLst/>
          <a:rect l="0" t="0" r="0" b="0"/>
          <a:pathLst>
            <a:path>
              <a:moveTo>
                <a:pt x="45720" y="0"/>
              </a:moveTo>
              <a:lnTo>
                <a:pt x="45720" y="890621"/>
              </a:lnTo>
              <a:lnTo>
                <a:pt x="134782" y="890621"/>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B1849A-6DF4-452D-9066-624500CD6DB4}">
      <dsp:nvSpPr>
        <dsp:cNvPr id="0" name=""/>
        <dsp:cNvSpPr/>
      </dsp:nvSpPr>
      <dsp:spPr>
        <a:xfrm>
          <a:off x="3523482" y="2364385"/>
          <a:ext cx="712497" cy="445310"/>
        </a:xfrm>
        <a:prstGeom prst="roundRect">
          <a:avLst>
            <a:gd name="adj" fmla="val 10000"/>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Dy DEO</a:t>
          </a:r>
          <a:endParaRPr lang="en-IN" sz="1100" kern="1200" dirty="0"/>
        </a:p>
      </dsp:txBody>
      <dsp:txXfrm>
        <a:off x="3536525" y="2377428"/>
        <a:ext cx="686411" cy="419224"/>
      </dsp:txXfrm>
    </dsp:sp>
    <dsp:sp modelId="{5B89D451-0EA7-4959-BBB6-03E3EAE28974}">
      <dsp:nvSpPr>
        <dsp:cNvPr id="0" name=""/>
        <dsp:cNvSpPr/>
      </dsp:nvSpPr>
      <dsp:spPr>
        <a:xfrm>
          <a:off x="4458635" y="1251108"/>
          <a:ext cx="890621" cy="44531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a:t>AC</a:t>
          </a:r>
          <a:endParaRPr lang="en-IN" sz="1000" kern="1200" dirty="0"/>
        </a:p>
      </dsp:txBody>
      <dsp:txXfrm>
        <a:off x="4471678" y="1264151"/>
        <a:ext cx="864535" cy="419224"/>
      </dsp:txXfrm>
    </dsp:sp>
    <dsp:sp modelId="{6FE21E84-5794-4615-A1A5-56D681AEAF95}">
      <dsp:nvSpPr>
        <dsp:cNvPr id="0" name=""/>
        <dsp:cNvSpPr/>
      </dsp:nvSpPr>
      <dsp:spPr>
        <a:xfrm>
          <a:off x="4501977" y="1696419"/>
          <a:ext cx="91440" cy="333983"/>
        </a:xfrm>
        <a:custGeom>
          <a:avLst/>
          <a:gdLst/>
          <a:ahLst/>
          <a:cxnLst/>
          <a:rect l="0" t="0" r="0" b="0"/>
          <a:pathLst>
            <a:path>
              <a:moveTo>
                <a:pt x="45720" y="0"/>
              </a:moveTo>
              <a:lnTo>
                <a:pt x="45720" y="333983"/>
              </a:lnTo>
              <a:lnTo>
                <a:pt x="134782" y="333983"/>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5B7418-D57B-490C-9D41-176609934DF6}">
      <dsp:nvSpPr>
        <dsp:cNvPr id="0" name=""/>
        <dsp:cNvSpPr/>
      </dsp:nvSpPr>
      <dsp:spPr>
        <a:xfrm>
          <a:off x="4636759" y="1807747"/>
          <a:ext cx="712497" cy="445310"/>
        </a:xfrm>
        <a:prstGeom prst="roundRect">
          <a:avLst>
            <a:gd name="adj" fmla="val 10000"/>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ERO</a:t>
          </a:r>
          <a:endParaRPr lang="en-IN" sz="1100" kern="1200" dirty="0"/>
        </a:p>
      </dsp:txBody>
      <dsp:txXfrm>
        <a:off x="4649802" y="1820790"/>
        <a:ext cx="686411" cy="419224"/>
      </dsp:txXfrm>
    </dsp:sp>
    <dsp:sp modelId="{1AF0C94A-C6A5-44F4-9411-3B05F98695AB}">
      <dsp:nvSpPr>
        <dsp:cNvPr id="0" name=""/>
        <dsp:cNvSpPr/>
      </dsp:nvSpPr>
      <dsp:spPr>
        <a:xfrm>
          <a:off x="4501977" y="1696419"/>
          <a:ext cx="91440" cy="890621"/>
        </a:xfrm>
        <a:custGeom>
          <a:avLst/>
          <a:gdLst/>
          <a:ahLst/>
          <a:cxnLst/>
          <a:rect l="0" t="0" r="0" b="0"/>
          <a:pathLst>
            <a:path>
              <a:moveTo>
                <a:pt x="45720" y="0"/>
              </a:moveTo>
              <a:lnTo>
                <a:pt x="45720" y="890621"/>
              </a:lnTo>
              <a:lnTo>
                <a:pt x="134782" y="890621"/>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E1ECE8-C1CB-4D51-A1C8-FF75509D825E}">
      <dsp:nvSpPr>
        <dsp:cNvPr id="0" name=""/>
        <dsp:cNvSpPr/>
      </dsp:nvSpPr>
      <dsp:spPr>
        <a:xfrm>
          <a:off x="4636759" y="2364385"/>
          <a:ext cx="712497" cy="445310"/>
        </a:xfrm>
        <a:prstGeom prst="roundRect">
          <a:avLst>
            <a:gd name="adj" fmla="val 10000"/>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AERO (Part Assigned)</a:t>
          </a:r>
          <a:endParaRPr lang="en-IN" sz="1100" kern="1200" dirty="0"/>
        </a:p>
      </dsp:txBody>
      <dsp:txXfrm>
        <a:off x="4649802" y="2377428"/>
        <a:ext cx="686411" cy="419224"/>
      </dsp:txXfrm>
    </dsp:sp>
    <dsp:sp modelId="{62F0BE34-5E7D-4AC3-8255-33CB9D9BD164}">
      <dsp:nvSpPr>
        <dsp:cNvPr id="0" name=""/>
        <dsp:cNvSpPr/>
      </dsp:nvSpPr>
      <dsp:spPr>
        <a:xfrm>
          <a:off x="4501977" y="1696419"/>
          <a:ext cx="91440" cy="1447260"/>
        </a:xfrm>
        <a:custGeom>
          <a:avLst/>
          <a:gdLst/>
          <a:ahLst/>
          <a:cxnLst/>
          <a:rect l="0" t="0" r="0" b="0"/>
          <a:pathLst>
            <a:path>
              <a:moveTo>
                <a:pt x="45720" y="0"/>
              </a:moveTo>
              <a:lnTo>
                <a:pt x="45720" y="1447260"/>
              </a:lnTo>
              <a:lnTo>
                <a:pt x="134782" y="1447260"/>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EE0E76-3549-46AD-8B72-00684F4C7254}">
      <dsp:nvSpPr>
        <dsp:cNvPr id="0" name=""/>
        <dsp:cNvSpPr/>
      </dsp:nvSpPr>
      <dsp:spPr>
        <a:xfrm>
          <a:off x="4636759" y="2921024"/>
          <a:ext cx="712497" cy="445310"/>
        </a:xfrm>
        <a:prstGeom prst="roundRect">
          <a:avLst>
            <a:gd name="adj" fmla="val 10000"/>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Data Entry Operator</a:t>
          </a:r>
          <a:endParaRPr lang="en-IN" sz="1100" kern="1200" dirty="0"/>
        </a:p>
      </dsp:txBody>
      <dsp:txXfrm>
        <a:off x="4649802" y="2934067"/>
        <a:ext cx="686411" cy="419224"/>
      </dsp:txXfrm>
    </dsp:sp>
    <dsp:sp modelId="{4A14B925-40D1-459D-BF86-958C18D6CFF1}">
      <dsp:nvSpPr>
        <dsp:cNvPr id="0" name=""/>
        <dsp:cNvSpPr/>
      </dsp:nvSpPr>
      <dsp:spPr>
        <a:xfrm>
          <a:off x="5571912" y="1251108"/>
          <a:ext cx="890621" cy="44531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a:t>Part</a:t>
          </a:r>
          <a:endParaRPr lang="en-IN" sz="1000" kern="1200" dirty="0"/>
        </a:p>
      </dsp:txBody>
      <dsp:txXfrm>
        <a:off x="5584955" y="1264151"/>
        <a:ext cx="864535" cy="419224"/>
      </dsp:txXfrm>
    </dsp:sp>
    <dsp:sp modelId="{5B54A301-345C-4FBC-B407-943191C7716E}">
      <dsp:nvSpPr>
        <dsp:cNvPr id="0" name=""/>
        <dsp:cNvSpPr/>
      </dsp:nvSpPr>
      <dsp:spPr>
        <a:xfrm>
          <a:off x="5615254" y="1696419"/>
          <a:ext cx="91440" cy="333983"/>
        </a:xfrm>
        <a:custGeom>
          <a:avLst/>
          <a:gdLst/>
          <a:ahLst/>
          <a:cxnLst/>
          <a:rect l="0" t="0" r="0" b="0"/>
          <a:pathLst>
            <a:path>
              <a:moveTo>
                <a:pt x="45720" y="0"/>
              </a:moveTo>
              <a:lnTo>
                <a:pt x="45720" y="333983"/>
              </a:lnTo>
              <a:lnTo>
                <a:pt x="134782" y="333983"/>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C37A09-8B80-497D-88D4-EA055FD94D85}">
      <dsp:nvSpPr>
        <dsp:cNvPr id="0" name=""/>
        <dsp:cNvSpPr/>
      </dsp:nvSpPr>
      <dsp:spPr>
        <a:xfrm>
          <a:off x="5750036" y="1807747"/>
          <a:ext cx="712497" cy="445310"/>
        </a:xfrm>
        <a:prstGeom prst="roundRect">
          <a:avLst>
            <a:gd name="adj" fmla="val 10000"/>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BLO (BLO APP)</a:t>
          </a:r>
          <a:endParaRPr lang="en-IN" sz="1100" kern="1200" dirty="0"/>
        </a:p>
      </dsp:txBody>
      <dsp:txXfrm>
        <a:off x="5763079" y="1820790"/>
        <a:ext cx="686411" cy="419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18581-DD4F-4F6C-A0F6-17FD5B6134B7}">
      <dsp:nvSpPr>
        <dsp:cNvPr id="0" name=""/>
        <dsp:cNvSpPr/>
      </dsp:nvSpPr>
      <dsp:spPr>
        <a:xfrm>
          <a:off x="3822647" y="2604"/>
          <a:ext cx="5733972" cy="618949"/>
        </a:xfrm>
        <a:prstGeom prst="rightArrow">
          <a:avLst>
            <a:gd name="adj1" fmla="val 75000"/>
            <a:gd name="adj2" fmla="val 50000"/>
          </a:avLst>
        </a:prstGeom>
        <a:solidFill>
          <a:schemeClr val="bg1">
            <a:lumMod val="75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1"/>
              </a:solidFill>
              <a:latin typeface="Calibri" panose="020F0502020204030204" pitchFamily="34" charset="0"/>
              <a:ea typeface="Calibri" panose="020F0502020204030204" pitchFamily="34" charset="0"/>
              <a:cs typeface="Calibri" panose="020F0502020204030204" pitchFamily="34" charset="0"/>
            </a:rPr>
            <a:t>For approval of profile change request</a:t>
          </a:r>
          <a:endParaRPr lang="en-IN" sz="17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After approval changes take places</a:t>
          </a:r>
          <a:endParaRPr lang="en-IN" sz="17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822647" y="79973"/>
        <a:ext cx="5501866" cy="464211"/>
      </dsp:txXfrm>
    </dsp:sp>
    <dsp:sp modelId="{5F0F0A55-1FF4-4F48-879A-ED8EADC61F51}">
      <dsp:nvSpPr>
        <dsp:cNvPr id="0" name=""/>
        <dsp:cNvSpPr/>
      </dsp:nvSpPr>
      <dsp:spPr>
        <a:xfrm>
          <a:off x="0" y="28232"/>
          <a:ext cx="3822648" cy="567693"/>
        </a:xfrm>
        <a:prstGeom prst="roundRect">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Approve Edit Profile Requests</a:t>
          </a:r>
          <a:endParaRPr lang="en-IN"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27712" y="55944"/>
        <a:ext cx="3767224" cy="512269"/>
      </dsp:txXfrm>
    </dsp:sp>
    <dsp:sp modelId="{A9A0562D-41A2-42EB-8F1E-723203598237}">
      <dsp:nvSpPr>
        <dsp:cNvPr id="0" name=""/>
        <dsp:cNvSpPr/>
      </dsp:nvSpPr>
      <dsp:spPr>
        <a:xfrm>
          <a:off x="3790709" y="946991"/>
          <a:ext cx="5733972" cy="801129"/>
        </a:xfrm>
        <a:prstGeom prst="rightArrow">
          <a:avLst>
            <a:gd name="adj1" fmla="val 75000"/>
            <a:gd name="adj2" fmla="val 50000"/>
          </a:avLst>
        </a:prstGeom>
        <a:solidFill>
          <a:schemeClr val="bg1">
            <a:lumMod val="75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1"/>
              </a:solidFill>
              <a:latin typeface="Calibri" panose="020F0502020204030204" pitchFamily="34" charset="0"/>
              <a:ea typeface="Calibri" panose="020F0502020204030204" pitchFamily="34" charset="0"/>
              <a:cs typeface="Calibri" panose="020F0502020204030204" pitchFamily="34" charset="0"/>
            </a:rPr>
            <a:t>For approval of forgot password request</a:t>
          </a:r>
          <a:endParaRPr lang="en-IN" sz="17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After approval user can login with new password.</a:t>
          </a:r>
          <a:endParaRPr lang="en-IN" sz="17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790709" y="1047132"/>
        <a:ext cx="5433549" cy="600847"/>
      </dsp:txXfrm>
    </dsp:sp>
    <dsp:sp modelId="{FE8F02D5-3294-4F1D-BCFC-8403EDA8630E}">
      <dsp:nvSpPr>
        <dsp:cNvPr id="0" name=""/>
        <dsp:cNvSpPr/>
      </dsp:nvSpPr>
      <dsp:spPr>
        <a:xfrm>
          <a:off x="31938" y="1014877"/>
          <a:ext cx="3758771" cy="665357"/>
        </a:xfrm>
        <a:prstGeom prst="roundRect">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Approve Forgot Password</a:t>
          </a:r>
          <a:endParaRPr lang="en-IN"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64418" y="1047357"/>
        <a:ext cx="3693811" cy="600397"/>
      </dsp:txXfrm>
    </dsp:sp>
    <dsp:sp modelId="{23A84C7F-4681-4CB2-96E8-A88EF5C45C16}">
      <dsp:nvSpPr>
        <dsp:cNvPr id="0" name=""/>
        <dsp:cNvSpPr/>
      </dsp:nvSpPr>
      <dsp:spPr>
        <a:xfrm>
          <a:off x="3748851" y="1896162"/>
          <a:ext cx="5733972" cy="591547"/>
        </a:xfrm>
        <a:prstGeom prst="rightArrow">
          <a:avLst>
            <a:gd name="adj1" fmla="val 75000"/>
            <a:gd name="adj2" fmla="val 50000"/>
          </a:avLst>
        </a:prstGeom>
        <a:solidFill>
          <a:schemeClr val="bg1">
            <a:lumMod val="75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1"/>
              </a:solidFill>
              <a:latin typeface="Calibri" panose="020F0502020204030204" pitchFamily="34" charset="0"/>
              <a:ea typeface="Calibri" panose="020F0502020204030204" pitchFamily="34" charset="0"/>
              <a:cs typeface="Calibri" panose="020F0502020204030204" pitchFamily="34" charset="0"/>
            </a:rPr>
            <a:t>User can change their password</a:t>
          </a:r>
          <a:r>
            <a:rPr lang="en-US" sz="20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IN"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748851" y="1970105"/>
        <a:ext cx="5512142" cy="443661"/>
      </dsp:txXfrm>
    </dsp:sp>
    <dsp:sp modelId="{6AB7702D-10B3-40F9-BF85-4A301AB8B8B9}">
      <dsp:nvSpPr>
        <dsp:cNvPr id="0" name=""/>
        <dsp:cNvSpPr/>
      </dsp:nvSpPr>
      <dsp:spPr>
        <a:xfrm>
          <a:off x="93406" y="1896162"/>
          <a:ext cx="3675055" cy="591547"/>
        </a:xfrm>
        <a:prstGeom prst="roundRect">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Calibri" panose="020F0502020204030204" pitchFamily="34" charset="0"/>
              <a:ea typeface="Calibri" panose="020F0502020204030204" pitchFamily="34" charset="0"/>
              <a:cs typeface="Calibri" panose="020F0502020204030204" pitchFamily="34" charset="0"/>
            </a:rPr>
            <a:t>Change Password</a:t>
          </a:r>
          <a:endParaRPr lang="en-IN"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22283" y="1925039"/>
        <a:ext cx="3617301" cy="533793"/>
      </dsp:txXfrm>
    </dsp:sp>
    <dsp:sp modelId="{474E5E45-F9C4-4709-8492-AB75BD907540}">
      <dsp:nvSpPr>
        <dsp:cNvPr id="0" name=""/>
        <dsp:cNvSpPr/>
      </dsp:nvSpPr>
      <dsp:spPr>
        <a:xfrm>
          <a:off x="3822647" y="2850475"/>
          <a:ext cx="5733972" cy="591547"/>
        </a:xfrm>
        <a:prstGeom prst="rightArrow">
          <a:avLst>
            <a:gd name="adj1" fmla="val 75000"/>
            <a:gd name="adj2" fmla="val 50000"/>
          </a:avLst>
        </a:prstGeom>
        <a:solidFill>
          <a:schemeClr val="bg1">
            <a:lumMod val="75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1"/>
              </a:solidFill>
              <a:latin typeface="Calibri" panose="020F0502020204030204" pitchFamily="34" charset="0"/>
              <a:ea typeface="Calibri" panose="020F0502020204030204" pitchFamily="34" charset="0"/>
              <a:cs typeface="Calibri" panose="020F0502020204030204" pitchFamily="34" charset="0"/>
            </a:rPr>
            <a:t>User can edit their profile and request sent for approval.</a:t>
          </a:r>
          <a:endParaRPr lang="en-IN" sz="17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822647" y="2924418"/>
        <a:ext cx="5512142" cy="443661"/>
      </dsp:txXfrm>
    </dsp:sp>
    <dsp:sp modelId="{4A4D8D0D-AE7B-417C-B8F2-C9F837D3036A}">
      <dsp:nvSpPr>
        <dsp:cNvPr id="0" name=""/>
        <dsp:cNvSpPr/>
      </dsp:nvSpPr>
      <dsp:spPr>
        <a:xfrm>
          <a:off x="0" y="2878463"/>
          <a:ext cx="3822648" cy="591547"/>
        </a:xfrm>
        <a:prstGeom prst="roundRect">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Calibri" panose="020F0502020204030204" pitchFamily="34" charset="0"/>
              <a:ea typeface="Calibri" panose="020F0502020204030204" pitchFamily="34" charset="0"/>
              <a:cs typeface="Calibri" panose="020F0502020204030204" pitchFamily="34" charset="0"/>
            </a:rPr>
            <a:t>Edit Profile</a:t>
          </a:r>
          <a:endParaRPr lang="en-IN"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28877" y="2907340"/>
        <a:ext cx="3764894" cy="533793"/>
      </dsp:txXfrm>
    </dsp:sp>
    <dsp:sp modelId="{278CD4C3-F20C-4B84-85DD-3EB5C444360A}">
      <dsp:nvSpPr>
        <dsp:cNvPr id="0" name=""/>
        <dsp:cNvSpPr/>
      </dsp:nvSpPr>
      <dsp:spPr>
        <a:xfrm>
          <a:off x="3822647" y="3907529"/>
          <a:ext cx="5733972" cy="591547"/>
        </a:xfrm>
        <a:prstGeom prst="rightArrow">
          <a:avLst>
            <a:gd name="adj1" fmla="val 75000"/>
            <a:gd name="adj2" fmla="val 50000"/>
          </a:avLst>
        </a:prstGeom>
        <a:solidFill>
          <a:schemeClr val="bg1">
            <a:lumMod val="75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1"/>
              </a:solidFill>
              <a:latin typeface="Calibri" panose="020F0502020204030204" pitchFamily="34" charset="0"/>
              <a:ea typeface="Calibri" panose="020F0502020204030204" pitchFamily="34" charset="0"/>
              <a:cs typeface="Calibri" panose="020F0502020204030204" pitchFamily="34" charset="0"/>
            </a:rPr>
            <a:t>Down the line user can be marked active or inactive</a:t>
          </a:r>
          <a:endParaRPr lang="en-IN" sz="17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822647" y="3981472"/>
        <a:ext cx="5512142" cy="443661"/>
      </dsp:txXfrm>
    </dsp:sp>
    <dsp:sp modelId="{2A215C89-4B1B-4429-BCC5-5610CFD287DF}">
      <dsp:nvSpPr>
        <dsp:cNvPr id="0" name=""/>
        <dsp:cNvSpPr/>
      </dsp:nvSpPr>
      <dsp:spPr>
        <a:xfrm>
          <a:off x="0" y="3907529"/>
          <a:ext cx="3822648" cy="591547"/>
        </a:xfrm>
        <a:prstGeom prst="roundRect">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Calibri" panose="020F0502020204030204" pitchFamily="34" charset="0"/>
              <a:ea typeface="Calibri" panose="020F0502020204030204" pitchFamily="34" charset="0"/>
              <a:cs typeface="Calibri" panose="020F0502020204030204" pitchFamily="34" charset="0"/>
            </a:rPr>
            <a:t>Mark user active inactive</a:t>
          </a:r>
          <a:endParaRPr lang="en-IN"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28877" y="3936406"/>
        <a:ext cx="3764894" cy="533793"/>
      </dsp:txXfrm>
    </dsp:sp>
    <dsp:sp modelId="{937E20E8-FE6C-440E-A90E-C91D1FEF2F33}">
      <dsp:nvSpPr>
        <dsp:cNvPr id="0" name=""/>
        <dsp:cNvSpPr/>
      </dsp:nvSpPr>
      <dsp:spPr>
        <a:xfrm>
          <a:off x="3822647" y="4712499"/>
          <a:ext cx="5733972" cy="591547"/>
        </a:xfrm>
        <a:prstGeom prst="rightArrow">
          <a:avLst>
            <a:gd name="adj1" fmla="val 75000"/>
            <a:gd name="adj2" fmla="val 50000"/>
          </a:avLst>
        </a:prstGeom>
        <a:solidFill>
          <a:schemeClr val="bg1">
            <a:lumMod val="75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Approval of user creation</a:t>
          </a:r>
          <a:endParaRPr lang="en-IN" sz="17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822647" y="4786442"/>
        <a:ext cx="5512142" cy="443661"/>
      </dsp:txXfrm>
    </dsp:sp>
    <dsp:sp modelId="{6624CBB4-EAF1-4445-9314-1FF4BA20CDA5}">
      <dsp:nvSpPr>
        <dsp:cNvPr id="0" name=""/>
        <dsp:cNvSpPr/>
      </dsp:nvSpPr>
      <dsp:spPr>
        <a:xfrm>
          <a:off x="0" y="4731114"/>
          <a:ext cx="3822648" cy="591547"/>
        </a:xfrm>
        <a:prstGeom prst="roundRect">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Approve user creation</a:t>
          </a:r>
          <a:endParaRPr lang="en-IN"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28877" y="4759991"/>
        <a:ext cx="3764894" cy="5337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BDCA4-D85B-435F-B62C-6857BAA53259}">
      <dsp:nvSpPr>
        <dsp:cNvPr id="0" name=""/>
        <dsp:cNvSpPr/>
      </dsp:nvSpPr>
      <dsp:spPr>
        <a:xfrm>
          <a:off x="0" y="475500"/>
          <a:ext cx="9620250" cy="2343600"/>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638" tIns="645668" rIns="746638"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VSP (Voter Service Portal)</a:t>
          </a:r>
          <a:endParaRPr lang="en-IN" sz="3100" kern="1200" dirty="0"/>
        </a:p>
        <a:p>
          <a:pPr marL="285750" lvl="1" indent="-285750" algn="l" defTabSz="1377950">
            <a:lnSpc>
              <a:spcPct val="90000"/>
            </a:lnSpc>
            <a:spcBef>
              <a:spcPct val="0"/>
            </a:spcBef>
            <a:spcAft>
              <a:spcPct val="15000"/>
            </a:spcAft>
            <a:buChar char="••"/>
          </a:pPr>
          <a:r>
            <a:rPr lang="en-US" sz="3100" kern="1200" dirty="0"/>
            <a:t>VHA (Voter Helpline App)</a:t>
          </a:r>
          <a:endParaRPr lang="en-IN" sz="3100" kern="1200" dirty="0"/>
        </a:p>
        <a:p>
          <a:pPr marL="285750" lvl="1" indent="-285750" algn="l" defTabSz="1377950">
            <a:lnSpc>
              <a:spcPct val="90000"/>
            </a:lnSpc>
            <a:spcBef>
              <a:spcPct val="0"/>
            </a:spcBef>
            <a:spcAft>
              <a:spcPct val="15000"/>
            </a:spcAft>
            <a:buChar char="••"/>
          </a:pPr>
          <a:r>
            <a:rPr lang="en-US" sz="3100" kern="1200" dirty="0"/>
            <a:t>BLO APP</a:t>
          </a:r>
          <a:endParaRPr lang="en-IN" sz="3100" kern="1200" dirty="0"/>
        </a:p>
      </dsp:txBody>
      <dsp:txXfrm>
        <a:off x="0" y="475500"/>
        <a:ext cx="9620250" cy="2343600"/>
      </dsp:txXfrm>
    </dsp:sp>
    <dsp:sp modelId="{A02E8FEA-13B7-478D-AA8A-D8167D51EA93}">
      <dsp:nvSpPr>
        <dsp:cNvPr id="0" name=""/>
        <dsp:cNvSpPr/>
      </dsp:nvSpPr>
      <dsp:spPr>
        <a:xfrm>
          <a:off x="481012" y="17940"/>
          <a:ext cx="6734175" cy="91512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536" tIns="0" rIns="254536" bIns="0" numCol="1" spcCol="1270" anchor="ctr" anchorCtr="0">
          <a:noAutofit/>
        </a:bodyPr>
        <a:lstStyle/>
        <a:p>
          <a:pPr lvl="0" algn="l" defTabSz="1377950">
            <a:lnSpc>
              <a:spcPct val="90000"/>
            </a:lnSpc>
            <a:spcBef>
              <a:spcPct val="0"/>
            </a:spcBef>
            <a:spcAft>
              <a:spcPct val="35000"/>
            </a:spcAft>
          </a:pPr>
          <a:r>
            <a:rPr lang="en-US" sz="3100" kern="1200" dirty="0"/>
            <a:t>Online</a:t>
          </a:r>
          <a:endParaRPr lang="en-IN" sz="3100" kern="1200" dirty="0"/>
        </a:p>
      </dsp:txBody>
      <dsp:txXfrm>
        <a:off x="525684" y="62612"/>
        <a:ext cx="6644831" cy="825776"/>
      </dsp:txXfrm>
    </dsp:sp>
    <dsp:sp modelId="{DC43201D-BA64-446A-BC95-699A4D827611}">
      <dsp:nvSpPr>
        <dsp:cNvPr id="0" name=""/>
        <dsp:cNvSpPr/>
      </dsp:nvSpPr>
      <dsp:spPr>
        <a:xfrm>
          <a:off x="0" y="3444060"/>
          <a:ext cx="9620250" cy="1757700"/>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638" tIns="645668" rIns="746638"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Hard copy received at BLO/AERO/ERO/DEO/CEO Level </a:t>
          </a:r>
          <a:endParaRPr lang="en-IN" sz="3100" kern="1200" dirty="0"/>
        </a:p>
      </dsp:txBody>
      <dsp:txXfrm>
        <a:off x="0" y="3444060"/>
        <a:ext cx="9620250" cy="1757700"/>
      </dsp:txXfrm>
    </dsp:sp>
    <dsp:sp modelId="{3D661790-2301-4DAC-A453-881DA01022A1}">
      <dsp:nvSpPr>
        <dsp:cNvPr id="0" name=""/>
        <dsp:cNvSpPr/>
      </dsp:nvSpPr>
      <dsp:spPr>
        <a:xfrm>
          <a:off x="481012" y="2986500"/>
          <a:ext cx="6734175" cy="91512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536" tIns="0" rIns="254536" bIns="0" numCol="1" spcCol="1270" anchor="ctr" anchorCtr="0">
          <a:noAutofit/>
        </a:bodyPr>
        <a:lstStyle/>
        <a:p>
          <a:pPr lvl="0" algn="l" defTabSz="1377950">
            <a:lnSpc>
              <a:spcPct val="90000"/>
            </a:lnSpc>
            <a:spcBef>
              <a:spcPct val="0"/>
            </a:spcBef>
            <a:spcAft>
              <a:spcPct val="35000"/>
            </a:spcAft>
          </a:pPr>
          <a:r>
            <a:rPr lang="en-US" sz="3100" kern="1200" dirty="0"/>
            <a:t>Offline</a:t>
          </a:r>
          <a:endParaRPr lang="en-IN" sz="3100" kern="1200" dirty="0"/>
        </a:p>
      </dsp:txBody>
      <dsp:txXfrm>
        <a:off x="525684" y="3031172"/>
        <a:ext cx="6644831" cy="825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C7420-81CC-495F-A2A5-513AB6550522}">
      <dsp:nvSpPr>
        <dsp:cNvPr id="0" name=""/>
        <dsp:cNvSpPr/>
      </dsp:nvSpPr>
      <dsp:spPr>
        <a:xfrm>
          <a:off x="0" y="176171"/>
          <a:ext cx="3736975" cy="467775"/>
        </a:xfrm>
        <a:prstGeom prst="rect">
          <a:avLst/>
        </a:prstGeom>
        <a:solidFill>
          <a:schemeClr val="lt1">
            <a:alpha val="90000"/>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90031" tIns="229108" rIns="29003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Digitisation</a:t>
          </a:r>
          <a:r>
            <a:rPr lang="en-US"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of offline forms</a:t>
          </a:r>
          <a:endParaRPr lang="en-IN" sz="11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0" y="176171"/>
        <a:ext cx="3736975" cy="467775"/>
      </dsp:txXfrm>
    </dsp:sp>
    <dsp:sp modelId="{42DC1210-EFF7-4BC8-BE25-D6F991C42929}">
      <dsp:nvSpPr>
        <dsp:cNvPr id="0" name=""/>
        <dsp:cNvSpPr/>
      </dsp:nvSpPr>
      <dsp:spPr>
        <a:xfrm>
          <a:off x="186848" y="13811"/>
          <a:ext cx="2615882" cy="324720"/>
        </a:xfrm>
        <a:prstGeom prst="flowChartAlternateProcess">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874" tIns="0" rIns="98874" bIns="0" numCol="1" spcCol="1270" anchor="ctr" anchorCtr="0">
          <a:noAutofit/>
        </a:bodyPr>
        <a:lstStyle/>
        <a:p>
          <a:pPr lvl="0" algn="l" defTabSz="488950">
            <a:lnSpc>
              <a:spcPct val="90000"/>
            </a:lnSpc>
            <a:spcBef>
              <a:spcPct val="0"/>
            </a:spcBef>
            <a:spcAft>
              <a:spcPct val="35000"/>
            </a:spcAft>
          </a:pPr>
          <a:r>
            <a:rPr lang="en-US"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Offline Forms Entry</a:t>
          </a:r>
          <a:endParaRPr lang="en-IN"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202699" y="29662"/>
        <a:ext cx="2584180" cy="293018"/>
      </dsp:txXfrm>
    </dsp:sp>
    <dsp:sp modelId="{E6308580-2785-4F54-A7FE-22A153C0AD4E}">
      <dsp:nvSpPr>
        <dsp:cNvPr id="0" name=""/>
        <dsp:cNvSpPr/>
      </dsp:nvSpPr>
      <dsp:spPr>
        <a:xfrm>
          <a:off x="0" y="865706"/>
          <a:ext cx="3736975" cy="623700"/>
        </a:xfrm>
        <a:prstGeom prst="rect">
          <a:avLst/>
        </a:prstGeom>
        <a:solidFill>
          <a:schemeClr val="lt1">
            <a:alpha val="90000"/>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90031" tIns="229108" rIns="29003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List of forms available for final submission which are save as draft</a:t>
          </a:r>
          <a:endParaRPr lang="en-IN" sz="11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0" y="865706"/>
        <a:ext cx="3736975" cy="623700"/>
      </dsp:txXfrm>
    </dsp:sp>
    <dsp:sp modelId="{C7ED9FFC-943F-41D9-BDC4-07946B2A611F}">
      <dsp:nvSpPr>
        <dsp:cNvPr id="0" name=""/>
        <dsp:cNvSpPr/>
      </dsp:nvSpPr>
      <dsp:spPr>
        <a:xfrm>
          <a:off x="186848" y="703346"/>
          <a:ext cx="2615882" cy="324720"/>
        </a:xfrm>
        <a:prstGeom prst="roundRect">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874" tIns="0" rIns="98874" bIns="0" numCol="1" spcCol="1270" anchor="ctr" anchorCtr="0">
          <a:noAutofit/>
        </a:bodyPr>
        <a:lstStyle/>
        <a:p>
          <a:pPr lvl="0" algn="l" defTabSz="488950">
            <a:lnSpc>
              <a:spcPct val="90000"/>
            </a:lnSpc>
            <a:spcBef>
              <a:spcPct val="0"/>
            </a:spcBef>
            <a:spcAft>
              <a:spcPct val="35000"/>
            </a:spcAft>
          </a:pPr>
          <a:r>
            <a:rPr lang="en-US"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Saved as Draft</a:t>
          </a:r>
          <a:endParaRPr lang="en-IN"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202700" y="719198"/>
        <a:ext cx="2584178" cy="293016"/>
      </dsp:txXfrm>
    </dsp:sp>
    <dsp:sp modelId="{405A19E7-771D-46B4-802F-A0B15BC94054}">
      <dsp:nvSpPr>
        <dsp:cNvPr id="0" name=""/>
        <dsp:cNvSpPr/>
      </dsp:nvSpPr>
      <dsp:spPr>
        <a:xfrm>
          <a:off x="0" y="1711166"/>
          <a:ext cx="3736975" cy="641024"/>
        </a:xfrm>
        <a:prstGeom prst="rect">
          <a:avLst/>
        </a:prstGeom>
        <a:solidFill>
          <a:schemeClr val="lt1">
            <a:alpha val="90000"/>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90031" tIns="229108" rIns="290031" bIns="78232" numCol="1" spcCol="1270" anchor="t" anchorCtr="0">
          <a:noAutofit/>
        </a:bodyPr>
        <a:lstStyle/>
        <a:p>
          <a:pPr marL="57150" lvl="1" indent="-57150" algn="l" defTabSz="488950">
            <a:lnSpc>
              <a:spcPct val="90000"/>
            </a:lnSpc>
            <a:spcBef>
              <a:spcPct val="0"/>
            </a:spcBef>
            <a:spcAft>
              <a:spcPct val="15000"/>
            </a:spcAft>
            <a:buChar char="••"/>
          </a:pPr>
          <a:r>
            <a:rPr lang="en-US" sz="1100" kern="1200" baseline="0" dirty="0" err="1">
              <a:solidFill>
                <a:schemeClr val="tx1"/>
              </a:solidFill>
              <a:latin typeface="Calibri" panose="020F0502020204030204" pitchFamily="34" charset="0"/>
              <a:cs typeface="Calibri" panose="020F0502020204030204" pitchFamily="34" charset="0"/>
            </a:rPr>
            <a:t>Digitisation</a:t>
          </a:r>
          <a:r>
            <a:rPr lang="en-US" sz="1100" kern="1200" baseline="0" dirty="0">
              <a:solidFill>
                <a:schemeClr val="tx1"/>
              </a:solidFill>
              <a:latin typeface="Calibri" panose="020F0502020204030204" pitchFamily="34" charset="0"/>
              <a:cs typeface="Calibri" panose="020F0502020204030204" pitchFamily="34" charset="0"/>
            </a:rPr>
            <a:t> of field verification report</a:t>
          </a:r>
        </a:p>
        <a:p>
          <a:pPr marL="57150" lvl="1" indent="-57150" algn="l" defTabSz="488950">
            <a:lnSpc>
              <a:spcPct val="90000"/>
            </a:lnSpc>
            <a:spcBef>
              <a:spcPct val="0"/>
            </a:spcBef>
            <a:spcAft>
              <a:spcPct val="15000"/>
            </a:spcAft>
            <a:buChar char="••"/>
          </a:pPr>
          <a:r>
            <a:rPr lang="en-US" sz="1100" kern="1200" baseline="0" dirty="0">
              <a:solidFill>
                <a:schemeClr val="tx1"/>
              </a:solidFill>
              <a:latin typeface="Calibri" panose="020F0502020204030204" pitchFamily="34" charset="0"/>
              <a:cs typeface="Calibri" panose="020F0502020204030204" pitchFamily="34" charset="0"/>
            </a:rPr>
            <a:t>Tracking of Forms</a:t>
          </a:r>
        </a:p>
      </dsp:txBody>
      <dsp:txXfrm>
        <a:off x="0" y="1711166"/>
        <a:ext cx="3736975" cy="641024"/>
      </dsp:txXfrm>
    </dsp:sp>
    <dsp:sp modelId="{0672EDA9-0648-4BB4-8F5F-6D2CE7D4FE59}">
      <dsp:nvSpPr>
        <dsp:cNvPr id="0" name=""/>
        <dsp:cNvSpPr/>
      </dsp:nvSpPr>
      <dsp:spPr>
        <a:xfrm>
          <a:off x="186848" y="1548806"/>
          <a:ext cx="2615882" cy="324720"/>
        </a:xfrm>
        <a:prstGeom prst="roundRect">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874" tIns="0" rIns="98874" bIns="0" numCol="1" spcCol="1270" anchor="ctr" anchorCtr="0">
          <a:noAutofit/>
        </a:bodyPr>
        <a:lstStyle/>
        <a:p>
          <a:pPr lvl="0" algn="l" defTabSz="488950">
            <a:lnSpc>
              <a:spcPct val="90000"/>
            </a:lnSpc>
            <a:spcBef>
              <a:spcPct val="0"/>
            </a:spcBef>
            <a:spcAft>
              <a:spcPct val="35000"/>
            </a:spcAft>
          </a:pPr>
          <a:r>
            <a:rPr lang="en-US"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Form Processing</a:t>
          </a:r>
        </a:p>
      </dsp:txBody>
      <dsp:txXfrm>
        <a:off x="202700" y="1564658"/>
        <a:ext cx="2584178" cy="293016"/>
      </dsp:txXfrm>
    </dsp:sp>
    <dsp:sp modelId="{83FE3218-F392-4CC6-AE7B-66402EFCC904}">
      <dsp:nvSpPr>
        <dsp:cNvPr id="0" name=""/>
        <dsp:cNvSpPr/>
      </dsp:nvSpPr>
      <dsp:spPr>
        <a:xfrm>
          <a:off x="0" y="2573951"/>
          <a:ext cx="3736975" cy="277200"/>
        </a:xfrm>
        <a:prstGeom prst="rect">
          <a:avLst/>
        </a:prstGeom>
        <a:solidFill>
          <a:schemeClr val="lt1">
            <a:alpha val="90000"/>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33AA0D98-04E3-4A28-B669-6B64A7617765}">
      <dsp:nvSpPr>
        <dsp:cNvPr id="0" name=""/>
        <dsp:cNvSpPr/>
      </dsp:nvSpPr>
      <dsp:spPr>
        <a:xfrm>
          <a:off x="186848" y="2411591"/>
          <a:ext cx="2551427" cy="324720"/>
        </a:xfrm>
        <a:prstGeom prst="roundRect">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874" tIns="0" rIns="98874" bIns="0" numCol="1" spcCol="1270" anchor="ctr" anchorCtr="0">
          <a:noAutofit/>
        </a:bodyPr>
        <a:lstStyle/>
        <a:p>
          <a:pPr lvl="0" algn="l" defTabSz="488950">
            <a:lnSpc>
              <a:spcPct val="90000"/>
            </a:lnSpc>
            <a:spcBef>
              <a:spcPct val="0"/>
            </a:spcBef>
            <a:spcAft>
              <a:spcPct val="35000"/>
            </a:spcAft>
          </a:pPr>
          <a:r>
            <a:rPr lang="en-US"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Reporting and Dashboard</a:t>
          </a:r>
        </a:p>
      </dsp:txBody>
      <dsp:txXfrm>
        <a:off x="202700" y="2427443"/>
        <a:ext cx="2519723" cy="293016"/>
      </dsp:txXfrm>
    </dsp:sp>
    <dsp:sp modelId="{173834A1-4B9D-45D1-8F12-6194DDB012C1}">
      <dsp:nvSpPr>
        <dsp:cNvPr id="0" name=""/>
        <dsp:cNvSpPr/>
      </dsp:nvSpPr>
      <dsp:spPr>
        <a:xfrm>
          <a:off x="0" y="3072911"/>
          <a:ext cx="3736975" cy="641024"/>
        </a:xfrm>
        <a:prstGeom prst="rect">
          <a:avLst/>
        </a:prstGeom>
        <a:solidFill>
          <a:schemeClr val="lt1">
            <a:alpha val="90000"/>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90031" tIns="229108" rIns="29003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Change Password</a:t>
          </a:r>
        </a:p>
        <a:p>
          <a:pPr marL="57150" lvl="1" indent="-57150" algn="l" defTabSz="488950">
            <a:lnSpc>
              <a:spcPct val="90000"/>
            </a:lnSpc>
            <a:spcBef>
              <a:spcPct val="0"/>
            </a:spcBef>
            <a:spcAft>
              <a:spcPct val="15000"/>
            </a:spcAft>
            <a:buChar char="••"/>
          </a:pPr>
          <a:r>
            <a:rPr lang="en-US"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Edit Profile</a:t>
          </a:r>
        </a:p>
      </dsp:txBody>
      <dsp:txXfrm>
        <a:off x="0" y="3072911"/>
        <a:ext cx="3736975" cy="641024"/>
      </dsp:txXfrm>
    </dsp:sp>
    <dsp:sp modelId="{8CF2B8AD-322A-4260-85E4-03980512DE33}">
      <dsp:nvSpPr>
        <dsp:cNvPr id="0" name=""/>
        <dsp:cNvSpPr/>
      </dsp:nvSpPr>
      <dsp:spPr>
        <a:xfrm>
          <a:off x="186848" y="2910551"/>
          <a:ext cx="2615882" cy="324720"/>
        </a:xfrm>
        <a:prstGeom prst="roundRect">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874" tIns="0" rIns="98874" bIns="0" numCol="1" spcCol="1270" anchor="ctr" anchorCtr="0">
          <a:noAutofit/>
        </a:bodyPr>
        <a:lstStyle/>
        <a:p>
          <a:pPr lvl="0" algn="l" defTabSz="488950">
            <a:lnSpc>
              <a:spcPct val="90000"/>
            </a:lnSpc>
            <a:spcBef>
              <a:spcPct val="0"/>
            </a:spcBef>
            <a:spcAft>
              <a:spcPct val="35000"/>
            </a:spcAft>
          </a:pPr>
          <a:r>
            <a:rPr lang="en-US"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User Management</a:t>
          </a:r>
        </a:p>
      </dsp:txBody>
      <dsp:txXfrm>
        <a:off x="202700" y="2926403"/>
        <a:ext cx="2584178" cy="293016"/>
      </dsp:txXfrm>
    </dsp:sp>
    <dsp:sp modelId="{CC827FD4-46CC-4D27-81C7-3ACF5B341C74}">
      <dsp:nvSpPr>
        <dsp:cNvPr id="0" name=""/>
        <dsp:cNvSpPr/>
      </dsp:nvSpPr>
      <dsp:spPr>
        <a:xfrm>
          <a:off x="0" y="3935696"/>
          <a:ext cx="3736975" cy="623700"/>
        </a:xfrm>
        <a:prstGeom prst="rect">
          <a:avLst/>
        </a:prstGeom>
        <a:solidFill>
          <a:schemeClr val="lt1">
            <a:alpha val="90000"/>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90031" tIns="229108" rIns="290031" bIns="78232" numCol="1" spcCol="1270" anchor="t" anchorCtr="0">
          <a:noAutofit/>
        </a:bodyPr>
        <a:lstStyle/>
        <a:p>
          <a:pPr marL="57150" lvl="1" indent="-57150" algn="l" defTabSz="488950">
            <a:lnSpc>
              <a:spcPct val="90000"/>
            </a:lnSpc>
            <a:spcBef>
              <a:spcPct val="0"/>
            </a:spcBef>
            <a:spcAft>
              <a:spcPct val="15000"/>
            </a:spcAft>
            <a:buChar char="••"/>
          </a:pPr>
          <a:r>
            <a:rPr lang="en-US"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Tracking of forms which field verification reports are submitted either through BLO APP or operator login</a:t>
          </a:r>
        </a:p>
      </dsp:txBody>
      <dsp:txXfrm>
        <a:off x="0" y="3935696"/>
        <a:ext cx="3736975" cy="623700"/>
      </dsp:txXfrm>
    </dsp:sp>
    <dsp:sp modelId="{2761ADDB-7B4C-4EFF-9F1B-98B73276513E}">
      <dsp:nvSpPr>
        <dsp:cNvPr id="0" name=""/>
        <dsp:cNvSpPr/>
      </dsp:nvSpPr>
      <dsp:spPr>
        <a:xfrm>
          <a:off x="186848" y="3773336"/>
          <a:ext cx="2615882" cy="324720"/>
        </a:xfrm>
        <a:prstGeom prst="roundRect">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874" tIns="0" rIns="98874" bIns="0" numCol="1" spcCol="1270" anchor="ctr" anchorCtr="0">
          <a:noAutofit/>
        </a:bodyPr>
        <a:lstStyle/>
        <a:p>
          <a:pPr lvl="0" algn="l" defTabSz="488950">
            <a:lnSpc>
              <a:spcPct val="90000"/>
            </a:lnSpc>
            <a:spcBef>
              <a:spcPct val="0"/>
            </a:spcBef>
            <a:spcAft>
              <a:spcPct val="35000"/>
            </a:spcAft>
          </a:pPr>
          <a:r>
            <a:rPr lang="en-US"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BLO checklist submission</a:t>
          </a:r>
        </a:p>
      </dsp:txBody>
      <dsp:txXfrm>
        <a:off x="202700" y="3789188"/>
        <a:ext cx="2584178" cy="293016"/>
      </dsp:txXfrm>
    </dsp:sp>
    <dsp:sp modelId="{63931500-1E2A-442B-8A5F-ADD149C766CA}">
      <dsp:nvSpPr>
        <dsp:cNvPr id="0" name=""/>
        <dsp:cNvSpPr/>
      </dsp:nvSpPr>
      <dsp:spPr>
        <a:xfrm>
          <a:off x="0" y="4781156"/>
          <a:ext cx="3736975" cy="623700"/>
        </a:xfrm>
        <a:prstGeom prst="rect">
          <a:avLst/>
        </a:prstGeom>
        <a:solidFill>
          <a:schemeClr val="lt1">
            <a:alpha val="90000"/>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90031" tIns="229108" rIns="290031" bIns="78232" numCol="1" spcCol="1270" anchor="t" anchorCtr="0">
          <a:noAutofit/>
        </a:bodyPr>
        <a:lstStyle/>
        <a:p>
          <a:pPr marL="57150" lvl="1" indent="-57150" algn="l" defTabSz="488950">
            <a:lnSpc>
              <a:spcPct val="90000"/>
            </a:lnSpc>
            <a:spcBef>
              <a:spcPct val="0"/>
            </a:spcBef>
            <a:spcAft>
              <a:spcPct val="15000"/>
            </a:spcAft>
            <a:buChar char="••"/>
          </a:pPr>
          <a:r>
            <a:rPr lang="en-US"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Complaint registration and tracking of complaint status</a:t>
          </a:r>
        </a:p>
      </dsp:txBody>
      <dsp:txXfrm>
        <a:off x="0" y="4781156"/>
        <a:ext cx="3736975" cy="623700"/>
      </dsp:txXfrm>
    </dsp:sp>
    <dsp:sp modelId="{D2AD06C5-EE4B-4B28-B6FA-7AA7084EEC21}">
      <dsp:nvSpPr>
        <dsp:cNvPr id="0" name=""/>
        <dsp:cNvSpPr/>
      </dsp:nvSpPr>
      <dsp:spPr>
        <a:xfrm>
          <a:off x="186848" y="4618796"/>
          <a:ext cx="2615882" cy="324720"/>
        </a:xfrm>
        <a:prstGeom prst="roundRect">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874" tIns="0" rIns="98874" bIns="0" numCol="1" spcCol="1270" anchor="ctr" anchorCtr="0">
          <a:noAutofit/>
        </a:bodyPr>
        <a:lstStyle/>
        <a:p>
          <a:pPr lvl="0" algn="l" defTabSz="488950">
            <a:lnSpc>
              <a:spcPct val="90000"/>
            </a:lnSpc>
            <a:spcBef>
              <a:spcPct val="0"/>
            </a:spcBef>
            <a:spcAft>
              <a:spcPct val="35000"/>
            </a:spcAft>
          </a:pPr>
          <a:r>
            <a:rPr lang="en-US"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NGSP</a:t>
          </a:r>
        </a:p>
      </dsp:txBody>
      <dsp:txXfrm>
        <a:off x="202700" y="4634648"/>
        <a:ext cx="2584178"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08170F2-3748-4D26-BA05-088D3B5E0596}" type="datetimeFigureOut">
              <a:rPr lang="en-IN" smtClean="0"/>
              <a:t>05-09-2023</a:t>
            </a:fld>
            <a:endParaRPr lang="en-IN"/>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C162AD2-EDD9-4C38-8727-D12AD25B7B15}" type="slidenum">
              <a:rPr lang="en-IN" smtClean="0"/>
              <a:t>‹#›</a:t>
            </a:fld>
            <a:endParaRPr lang="en-IN"/>
          </a:p>
        </p:txBody>
      </p:sp>
    </p:spTree>
    <p:extLst>
      <p:ext uri="{BB962C8B-B14F-4D97-AF65-F5344CB8AC3E}">
        <p14:creationId xmlns:p14="http://schemas.microsoft.com/office/powerpoint/2010/main" val="31192389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9/5/2023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2815" y="290698"/>
            <a:ext cx="10058400"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1192815" y="2358400"/>
            <a:ext cx="10058400" cy="37608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9/5/2023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9/5/2023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9/5/2023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9/5/2023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9/5/2023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9/5/2023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9/5/2023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9/5/2023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9/5/2023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voters.eci.gov.in/"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0.jpeg"/><Relationship Id="rId12"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image" Target="../media/image7.jpeg"/><Relationship Id="rId9" Type="http://schemas.microsoft.com/office/2007/relationships/hdphoto" Target="../media/hdphoto2.wdp"/><Relationship Id="rId1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8.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hemeOverride" Target="../theme/themeOverride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CCC8190-6253-76CE-DB60-4BADCF98DACC}"/>
              </a:ext>
            </a:extLst>
          </p:cNvPr>
          <p:cNvSpPr>
            <a:spLocks noGrp="1"/>
          </p:cNvSpPr>
          <p:nvPr>
            <p:ph type="title"/>
          </p:nvPr>
        </p:nvSpPr>
        <p:spPr>
          <a:xfrm>
            <a:off x="304800" y="183092"/>
            <a:ext cx="11582400" cy="565149"/>
          </a:xfrm>
          <a:ln>
            <a:solidFill>
              <a:schemeClr val="tx1"/>
            </a:solidFill>
          </a:ln>
        </p:spPr>
        <p:txBody>
          <a:bodyPr>
            <a:normAutofit/>
          </a:bodyPr>
          <a:lstStyle/>
          <a:p>
            <a:pPr algn="ctr">
              <a:defRPr/>
            </a:pPr>
            <a:r>
              <a:rPr lang="en-US" sz="3200" b="1">
                <a:solidFill>
                  <a:schemeClr val="tx1"/>
                </a:solidFill>
                <a:latin typeface="Calibri" panose="020F0502020204030204" pitchFamily="34" charset="0"/>
                <a:cs typeface="Calibri" panose="020F0502020204030204" pitchFamily="34" charset="0"/>
              </a:rPr>
              <a:t>Theme 19  - </a:t>
            </a:r>
            <a:r>
              <a:rPr lang="en-IN" sz="3200" b="1">
                <a:solidFill>
                  <a:schemeClr val="tx1"/>
                </a:solidFill>
                <a:latin typeface="Calibri" panose="020F0502020204030204" pitchFamily="34" charset="0"/>
                <a:cs typeface="Calibri" panose="020F0502020204030204" pitchFamily="34" charset="0"/>
              </a:rPr>
              <a:t>ERONet 2.0</a:t>
            </a:r>
            <a:endParaRPr lang="en-US" altLang="en-US" sz="3200" b="1" dirty="0">
              <a:solidFill>
                <a:schemeClr val="tx1"/>
              </a:solidFill>
              <a:latin typeface="Calibri" panose="020F0502020204030204" pitchFamily="34" charset="0"/>
              <a:cs typeface="Calibri" panose="020F0502020204030204" pitchFamily="34" charset="0"/>
            </a:endParaRPr>
          </a:p>
        </p:txBody>
      </p:sp>
      <p:sp>
        <p:nvSpPr>
          <p:cNvPr id="7174" name="Slide Number Placeholder 1">
            <a:extLst>
              <a:ext uri="{FF2B5EF4-FFF2-40B4-BE49-F238E27FC236}">
                <a16:creationId xmlns:a16="http://schemas.microsoft.com/office/drawing/2014/main" id="{AB15B0AA-EFF0-6C92-4BF4-C006A2355F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990575" indent="-380990" eaLnBrk="0" hangingPunct="0">
              <a:defRPr>
                <a:solidFill>
                  <a:schemeClr val="tx1"/>
                </a:solidFill>
                <a:latin typeface="Calibri" panose="020F0502020204030204" pitchFamily="34" charset="0"/>
                <a:cs typeface="Arial" panose="020B0604020202020204" pitchFamily="34" charset="0"/>
              </a:defRPr>
            </a:lvl2pPr>
            <a:lvl3pPr marL="1523962" indent="-304792" eaLnBrk="0" hangingPunct="0">
              <a:defRPr>
                <a:solidFill>
                  <a:schemeClr val="tx1"/>
                </a:solidFill>
                <a:latin typeface="Calibri" panose="020F0502020204030204" pitchFamily="34" charset="0"/>
                <a:cs typeface="Arial" panose="020B0604020202020204" pitchFamily="34" charset="0"/>
              </a:defRPr>
            </a:lvl3pPr>
            <a:lvl4pPr marL="2133547" indent="-304792" eaLnBrk="0" hangingPunct="0">
              <a:defRPr>
                <a:solidFill>
                  <a:schemeClr val="tx1"/>
                </a:solidFill>
                <a:latin typeface="Calibri" panose="020F0502020204030204" pitchFamily="34" charset="0"/>
                <a:cs typeface="Arial" panose="020B0604020202020204" pitchFamily="34" charset="0"/>
              </a:defRPr>
            </a:lvl4pPr>
            <a:lvl5pPr marL="2743131" indent="-304792" eaLnBrk="0" hangingPunct="0">
              <a:defRPr>
                <a:solidFill>
                  <a:schemeClr val="tx1"/>
                </a:solidFill>
                <a:latin typeface="Calibri" panose="020F0502020204030204" pitchFamily="34" charset="0"/>
                <a:cs typeface="Arial" panose="020B0604020202020204" pitchFamily="34" charset="0"/>
              </a:defRPr>
            </a:lvl5pPr>
            <a:lvl6pPr marL="3352716" indent="-3047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228E23F-9CDD-45A9-8271-CB4EF952CE1A}" type="slidenum">
              <a:rPr lang="en-US" altLang="en-US" smtClean="0">
                <a:solidFill>
                  <a:srgbClr val="FFFFFF"/>
                </a:solidFill>
              </a:rPr>
              <a:pPr eaLnBrk="1" hangingPunct="1"/>
              <a:t>1</a:t>
            </a:fld>
            <a:endParaRPr lang="en-US" altLang="en-US">
              <a:solidFill>
                <a:srgbClr val="FFFFFF"/>
              </a:solidFill>
            </a:endParaRPr>
          </a:p>
        </p:txBody>
      </p:sp>
      <p:sp>
        <p:nvSpPr>
          <p:cNvPr id="5" name="Content Placeholder 2">
            <a:extLst>
              <a:ext uri="{FF2B5EF4-FFF2-40B4-BE49-F238E27FC236}">
                <a16:creationId xmlns:a16="http://schemas.microsoft.com/office/drawing/2014/main" id="{C718E363-C9D2-8409-DEFA-9551CC5EFD12}"/>
              </a:ext>
            </a:extLst>
          </p:cNvPr>
          <p:cNvSpPr txBox="1">
            <a:spLocks/>
          </p:cNvSpPr>
          <p:nvPr/>
        </p:nvSpPr>
        <p:spPr>
          <a:xfrm>
            <a:off x="304800" y="872836"/>
            <a:ext cx="11582400" cy="5791199"/>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Guidance Plan:</a:t>
            </a:r>
          </a:p>
          <a:p>
            <a:pPr algn="just"/>
            <a:r>
              <a:rPr lang="en-GB" dirty="0"/>
              <a:t>This thematic is more in nature of operation of ENCORE Platform. The legal framework and the backend processes of Electoral Roll (ER) processes of ER Management are covered in the sub-theme of Electoral Roll. It may be recalled that thematic significance of fidelity of ER and critical steps including verification, choice of correct forms, public notification, interface with political parties and candidates, the role of RO, ERO, AERO and BLO have also been discussed. The role based thematic of BLO also needs to be referred. </a:t>
            </a:r>
          </a:p>
          <a:p>
            <a:pPr algn="just"/>
            <a:r>
              <a:rPr lang="en-GB" dirty="0"/>
              <a:t>The PPT begins with an outlining of the Learning Objectives of this thematic and proceeds with a brief on the history of Electoral Management and the journey of ER Management Software leading </a:t>
            </a:r>
            <a:r>
              <a:rPr lang="en-GB" dirty="0" err="1"/>
              <a:t>upto</a:t>
            </a:r>
            <a:r>
              <a:rPr lang="en-GB" dirty="0"/>
              <a:t> ERONET 2.0 followed by </a:t>
            </a:r>
            <a:r>
              <a:rPr lang="en-GB" dirty="0" smtClean="0"/>
              <a:t>an introduction to </a:t>
            </a:r>
            <a:r>
              <a:rPr lang="en-GB" dirty="0" err="1" smtClean="0"/>
              <a:t>ERONet</a:t>
            </a:r>
            <a:r>
              <a:rPr lang="en-GB" dirty="0" smtClean="0"/>
              <a:t>, its process flow and the </a:t>
            </a:r>
            <a:r>
              <a:rPr lang="en-GB" dirty="0" smtClean="0"/>
              <a:t>key </a:t>
            </a:r>
            <a:r>
              <a:rPr lang="en-GB" dirty="0"/>
              <a:t>features. </a:t>
            </a:r>
          </a:p>
          <a:p>
            <a:pPr algn="just"/>
            <a:r>
              <a:rPr lang="en-GB" dirty="0"/>
              <a:t>The next part of the PPT dwells on ‘User Management’. The rules of user creation and profile editing is laid out at the onset followed by guides and </a:t>
            </a:r>
            <a:r>
              <a:rPr lang="en-GB" dirty="0" err="1"/>
              <a:t>illustratives</a:t>
            </a:r>
            <a:r>
              <a:rPr lang="en-GB" dirty="0"/>
              <a:t> on login, user creation, profile </a:t>
            </a:r>
            <a:r>
              <a:rPr lang="en-GB" dirty="0" err="1"/>
              <a:t>updation</a:t>
            </a:r>
            <a:r>
              <a:rPr lang="en-GB" dirty="0"/>
              <a:t>, password policy and mode of form submission. The subsequent section focusses on the role-based login instructions, along with their dashboards for Operator, AERO, ERO, DEO and CEO. </a:t>
            </a:r>
          </a:p>
          <a:p>
            <a:pPr algn="just"/>
            <a:r>
              <a:rPr lang="en-GB" dirty="0"/>
              <a:t>‘Dashboard &amp; Reporting’ of form processing, polling station, logical error, user management and population dashboard forms the concluding segment of the PPT. A listing of the supporting Apps and portal to ERONET is also provided. 	</a:t>
            </a:r>
            <a:endParaRPr lang="en-IN" dirty="0"/>
          </a:p>
          <a:p>
            <a:pPr algn="just"/>
            <a:endParaRPr lang="en-IN" sz="1650" dirty="0">
              <a:latin typeface="Calibri" panose="020F0502020204030204" pitchFamily="34" charset="0"/>
              <a:ea typeface="Calibri" panose="020F0502020204030204" pitchFamily="34" charset="0"/>
              <a:cs typeface="Calibri" panose="020F0502020204030204" pitchFamily="34" charset="0"/>
            </a:endParaRPr>
          </a:p>
          <a:p>
            <a:pPr marL="182552" indent="-182552" algn="just">
              <a:buFont typeface="Arial" charset="0"/>
              <a:buChar char="•"/>
              <a:defRPr/>
            </a:pPr>
            <a:endParaRPr lang="en-US" altLang="en-US" sz="165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588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181521-2AFD-AC1C-EB51-F636A0EDEF0E}"/>
              </a:ext>
            </a:extLst>
          </p:cNvPr>
          <p:cNvSpPr txBox="1">
            <a:spLocks/>
          </p:cNvSpPr>
          <p:nvPr/>
        </p:nvSpPr>
        <p:spPr>
          <a:xfrm>
            <a:off x="0" y="845127"/>
            <a:ext cx="12192000" cy="3721463"/>
          </a:xfrm>
          <a:prstGeom prst="rect">
            <a:avLst/>
          </a:prstGeom>
        </p:spPr>
        <p:txBody>
          <a:bodyPr vert="horz" lIns="0" tIns="45720" rIns="0" bIns="45720" rtlCol="0" anchor="ctr">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lvl="1" indent="-285750">
              <a:lnSpc>
                <a:spcPct val="125000"/>
              </a:lnSpc>
              <a:spcBef>
                <a:spcPts val="600"/>
              </a:spcBef>
              <a:spcAft>
                <a:spcPts val="200"/>
              </a:spcAft>
              <a:buClr>
                <a:schemeClr val="tx1"/>
              </a:buClr>
              <a:buSzPct val="100000"/>
              <a:buFont typeface="Wingdings" panose="05000000000000000000" pitchFamily="2" charset="2"/>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ERONET </a:t>
            </a:r>
            <a:r>
              <a:rPr lang="en-US" sz="20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standardised</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forms processing, standard database schema, and a standard template for EROLL printing. </a:t>
            </a:r>
            <a:endPar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lvl="1" indent="-285750">
              <a:lnSpc>
                <a:spcPct val="125000"/>
              </a:lnSpc>
              <a:spcBef>
                <a:spcPts val="600"/>
              </a:spcBef>
              <a:spcAft>
                <a:spcPts val="200"/>
              </a:spcAft>
              <a:buClr>
                <a:schemeClr val="tx1"/>
              </a:buClr>
              <a:buSzPct val="100000"/>
              <a:buFont typeface="Wingdings" panose="05000000000000000000" pitchFamily="2" charset="2"/>
              <a:buChar char="§"/>
            </a:pP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It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automates the process of </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Electoral Roll management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starting from elector registration, field verification of electors, decision support system for Electoral registration officers(ERO) and for providing extensive integrated value-added services. </a:t>
            </a:r>
            <a:endPar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lvl="1" indent="-285750">
              <a:lnSpc>
                <a:spcPct val="125000"/>
              </a:lnSpc>
              <a:spcBef>
                <a:spcPts val="600"/>
              </a:spcBef>
              <a:spcAft>
                <a:spcPts val="200"/>
              </a:spcAft>
              <a:buClr>
                <a:schemeClr val="tx1"/>
              </a:buClr>
              <a:buSzPct val="100000"/>
              <a:buFont typeface="Wingdings" panose="05000000000000000000" pitchFamily="2" charset="2"/>
              <a:buChar char="§"/>
            </a:pP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Citizens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can fill up various online forms on Voters’ Service Portal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2"/>
              </a:rPr>
              <a:t>https://voters.eci.gov.in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or by using voter helpline mobile application. The form is processed thereafter in ERONET. The applicant  as well as the officials get periodical alerts  and notifications on each activity performed at ERONET.</a:t>
            </a:r>
          </a:p>
          <a:p>
            <a:pPr marL="285750" lvl="1" indent="-285750">
              <a:lnSpc>
                <a:spcPct val="125000"/>
              </a:lnSpc>
              <a:spcBef>
                <a:spcPts val="600"/>
              </a:spcBef>
              <a:spcAft>
                <a:spcPts val="200"/>
              </a:spcAft>
              <a:buClr>
                <a:schemeClr val="tx1"/>
              </a:buClr>
              <a:buSzPct val="100000"/>
              <a:buFont typeface="Wingdings" panose="05000000000000000000" pitchFamily="2" charset="2"/>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The ERONET has been designed and developed keeping in mind the need of Centralized form Processing and monitoring the work of all the Officials involved in Form Processing. </a:t>
            </a:r>
            <a:endPar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3808CCA0-91B0-AC20-060C-560E7203C342}"/>
              </a:ext>
            </a:extLst>
          </p:cNvPr>
          <p:cNvSpPr txBox="1">
            <a:spLocks/>
          </p:cNvSpPr>
          <p:nvPr/>
        </p:nvSpPr>
        <p:spPr>
          <a:xfrm>
            <a:off x="1" y="0"/>
            <a:ext cx="12191999"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pPr algn="ctr"/>
            <a:r>
              <a:rPr lang="en-US" sz="4400" b="1" dirty="0">
                <a:solidFill>
                  <a:schemeClr val="tx1"/>
                </a:solidFill>
                <a:latin typeface="Calibri" panose="020F0502020204030204" pitchFamily="34" charset="0"/>
                <a:ea typeface="Calibri" panose="020F0502020204030204" pitchFamily="34" charset="0"/>
                <a:cs typeface="Calibri" panose="020F0502020204030204" pitchFamily="34" charset="0"/>
              </a:rPr>
              <a:t>Introduction to </a:t>
            </a:r>
            <a:r>
              <a:rPr lang="en-US" sz="44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ERONET – contd. </a:t>
            </a:r>
            <a:endParaRPr lang="en-IN" sz="4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27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808CCA0-91B0-AC20-060C-560E7203C342}"/>
              </a:ext>
            </a:extLst>
          </p:cNvPr>
          <p:cNvSpPr txBox="1">
            <a:spLocks/>
          </p:cNvSpPr>
          <p:nvPr/>
        </p:nvSpPr>
        <p:spPr>
          <a:xfrm>
            <a:off x="0" y="0"/>
            <a:ext cx="12191999"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pPr algn="ctr"/>
            <a:r>
              <a:rPr lang="en-US" sz="4400" b="1" dirty="0">
                <a:solidFill>
                  <a:schemeClr val="tx1"/>
                </a:solidFill>
                <a:latin typeface="Calibri" panose="020F0502020204030204" pitchFamily="34" charset="0"/>
                <a:ea typeface="Calibri" panose="020F0502020204030204" pitchFamily="34" charset="0"/>
                <a:cs typeface="Calibri" panose="020F0502020204030204" pitchFamily="34" charset="0"/>
              </a:rPr>
              <a:t>Flowchart for ERONET</a:t>
            </a:r>
            <a:endParaRPr lang="en-IN" sz="4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descr="Download Users Icon Clipart Computer Icons User Communication - Users Group  Icon - Free Transparent PNG Clipart Images Download">
            <a:extLst>
              <a:ext uri="{FF2B5EF4-FFF2-40B4-BE49-F238E27FC236}">
                <a16:creationId xmlns:a16="http://schemas.microsoft.com/office/drawing/2014/main" id="{E1F40665-C20D-386E-D497-5D790E561B9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0277" y="685800"/>
            <a:ext cx="1505158" cy="10558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82A3471-A94F-349E-E817-62DA24A2EB97}"/>
              </a:ext>
            </a:extLst>
          </p:cNvPr>
          <p:cNvSpPr txBox="1"/>
          <p:nvPr/>
        </p:nvSpPr>
        <p:spPr>
          <a:xfrm>
            <a:off x="362825" y="1654108"/>
            <a:ext cx="1160061"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a:t>Applicants</a:t>
            </a:r>
            <a:endParaRPr lang="en-IN" dirty="0"/>
          </a:p>
        </p:txBody>
      </p:sp>
      <p:grpSp>
        <p:nvGrpSpPr>
          <p:cNvPr id="6" name="Group 5">
            <a:extLst>
              <a:ext uri="{FF2B5EF4-FFF2-40B4-BE49-F238E27FC236}">
                <a16:creationId xmlns:a16="http://schemas.microsoft.com/office/drawing/2014/main" id="{70D38B67-57F1-67DD-0AC0-304DE6C0F3F3}"/>
              </a:ext>
            </a:extLst>
          </p:cNvPr>
          <p:cNvGrpSpPr/>
          <p:nvPr/>
        </p:nvGrpSpPr>
        <p:grpSpPr>
          <a:xfrm>
            <a:off x="7797637" y="4254506"/>
            <a:ext cx="906192" cy="1295138"/>
            <a:chOff x="2091446" y="2318528"/>
            <a:chExt cx="906192" cy="1295138"/>
          </a:xfrm>
        </p:grpSpPr>
        <p:pic>
          <p:nvPicPr>
            <p:cNvPr id="7" name="Picture 6" descr="Free Clipart: Male user icon | acspike">
              <a:extLst>
                <a:ext uri="{FF2B5EF4-FFF2-40B4-BE49-F238E27FC236}">
                  <a16:creationId xmlns:a16="http://schemas.microsoft.com/office/drawing/2014/main" id="{56D817AF-4B17-9711-9E02-550903DC2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446" y="2318528"/>
              <a:ext cx="906192" cy="9061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A8CD846-4008-6909-5C03-D5128FB8088C}"/>
                </a:ext>
              </a:extLst>
            </p:cNvPr>
            <p:cNvSpPr txBox="1"/>
            <p:nvPr/>
          </p:nvSpPr>
          <p:spPr>
            <a:xfrm>
              <a:off x="2267190" y="3244334"/>
              <a:ext cx="554704" cy="369332"/>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b="1" dirty="0"/>
                <a:t>BLO</a:t>
              </a:r>
              <a:endParaRPr lang="en-IN" b="1" dirty="0"/>
            </a:p>
          </p:txBody>
        </p:sp>
      </p:grpSp>
      <p:grpSp>
        <p:nvGrpSpPr>
          <p:cNvPr id="9" name="Group 8">
            <a:extLst>
              <a:ext uri="{FF2B5EF4-FFF2-40B4-BE49-F238E27FC236}">
                <a16:creationId xmlns:a16="http://schemas.microsoft.com/office/drawing/2014/main" id="{E588DEE6-86C1-7EF5-6863-39B8086CECFD}"/>
              </a:ext>
            </a:extLst>
          </p:cNvPr>
          <p:cNvGrpSpPr/>
          <p:nvPr/>
        </p:nvGrpSpPr>
        <p:grpSpPr>
          <a:xfrm>
            <a:off x="2295619" y="1284140"/>
            <a:ext cx="2741977" cy="447473"/>
            <a:chOff x="2287447" y="1330171"/>
            <a:chExt cx="2741977" cy="447473"/>
          </a:xfrm>
        </p:grpSpPr>
        <p:pic>
          <p:nvPicPr>
            <p:cNvPr id="10" name="Picture 10" descr="Voter Helpline – Apps on Google Play">
              <a:extLst>
                <a:ext uri="{FF2B5EF4-FFF2-40B4-BE49-F238E27FC236}">
                  <a16:creationId xmlns:a16="http://schemas.microsoft.com/office/drawing/2014/main" id="{7BE293A3-4E77-7972-42FD-1E956B9B15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7447" y="1330171"/>
              <a:ext cx="447473" cy="4474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909BDA7-F884-C551-6655-7E2B060282D9}"/>
                </a:ext>
              </a:extLst>
            </p:cNvPr>
            <p:cNvSpPr txBox="1"/>
            <p:nvPr/>
          </p:nvSpPr>
          <p:spPr>
            <a:xfrm>
              <a:off x="2677762" y="1405038"/>
              <a:ext cx="2351662" cy="369332"/>
            </a:xfrm>
            <a:prstGeom prst="rect">
              <a:avLst/>
            </a:prstGeom>
            <a:noFill/>
          </p:spPr>
          <p:txBody>
            <a:bodyPr wrap="square">
              <a:spAutoFit/>
            </a:bodyPr>
            <a:lstStyle/>
            <a:p>
              <a:r>
                <a:rPr lang="en-US" dirty="0">
                  <a:solidFill>
                    <a:srgbClr val="1C3650"/>
                  </a:solidFill>
                </a:rPr>
                <a:t>Voter Helpline App</a:t>
              </a:r>
            </a:p>
          </p:txBody>
        </p:sp>
      </p:grpSp>
      <p:sp>
        <p:nvSpPr>
          <p:cNvPr id="12" name="Arrow: Right 11">
            <a:extLst>
              <a:ext uri="{FF2B5EF4-FFF2-40B4-BE49-F238E27FC236}">
                <a16:creationId xmlns:a16="http://schemas.microsoft.com/office/drawing/2014/main" id="{F216441E-BA03-58F8-03A9-023B3181E81C}"/>
              </a:ext>
            </a:extLst>
          </p:cNvPr>
          <p:cNvSpPr/>
          <p:nvPr/>
        </p:nvSpPr>
        <p:spPr>
          <a:xfrm>
            <a:off x="1395951" y="992627"/>
            <a:ext cx="871714" cy="357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Online</a:t>
            </a:r>
            <a:endParaRPr lang="en-IN" sz="1100" dirty="0"/>
          </a:p>
        </p:txBody>
      </p:sp>
      <p:grpSp>
        <p:nvGrpSpPr>
          <p:cNvPr id="13" name="Group 12">
            <a:extLst>
              <a:ext uri="{FF2B5EF4-FFF2-40B4-BE49-F238E27FC236}">
                <a16:creationId xmlns:a16="http://schemas.microsoft.com/office/drawing/2014/main" id="{F696AD9B-5580-3D8A-D397-AF0862736802}"/>
              </a:ext>
            </a:extLst>
          </p:cNvPr>
          <p:cNvGrpSpPr/>
          <p:nvPr/>
        </p:nvGrpSpPr>
        <p:grpSpPr>
          <a:xfrm>
            <a:off x="489759" y="2130763"/>
            <a:ext cx="906192" cy="1508548"/>
            <a:chOff x="2113286" y="3394953"/>
            <a:chExt cx="906192" cy="1508548"/>
          </a:xfrm>
        </p:grpSpPr>
        <p:pic>
          <p:nvPicPr>
            <p:cNvPr id="14" name="Picture 4" descr="Form - Free files and folders icons">
              <a:extLst>
                <a:ext uri="{FF2B5EF4-FFF2-40B4-BE49-F238E27FC236}">
                  <a16:creationId xmlns:a16="http://schemas.microsoft.com/office/drawing/2014/main" id="{CAE4C665-068B-F6E4-D5AD-953B7C44C0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3286" y="3997309"/>
              <a:ext cx="906192" cy="906192"/>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Down 14">
              <a:extLst>
                <a:ext uri="{FF2B5EF4-FFF2-40B4-BE49-F238E27FC236}">
                  <a16:creationId xmlns:a16="http://schemas.microsoft.com/office/drawing/2014/main" id="{02C218BB-8CAC-EED7-14F3-35C5CB7B2C97}"/>
                </a:ext>
              </a:extLst>
            </p:cNvPr>
            <p:cNvSpPr/>
            <p:nvPr/>
          </p:nvSpPr>
          <p:spPr>
            <a:xfrm>
              <a:off x="2366965" y="3394953"/>
              <a:ext cx="398834" cy="57920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sz="1100" dirty="0"/>
                <a:t>Offline</a:t>
              </a:r>
              <a:endParaRPr lang="en-IN" sz="1100" dirty="0"/>
            </a:p>
          </p:txBody>
        </p:sp>
      </p:grpSp>
      <p:sp>
        <p:nvSpPr>
          <p:cNvPr id="16" name="Arrow: Right 15">
            <a:extLst>
              <a:ext uri="{FF2B5EF4-FFF2-40B4-BE49-F238E27FC236}">
                <a16:creationId xmlns:a16="http://schemas.microsoft.com/office/drawing/2014/main" id="{9834D3BE-95E1-6CBD-185A-86DEBDD9BB64}"/>
              </a:ext>
            </a:extLst>
          </p:cNvPr>
          <p:cNvSpPr/>
          <p:nvPr/>
        </p:nvSpPr>
        <p:spPr>
          <a:xfrm>
            <a:off x="1395951" y="2903420"/>
            <a:ext cx="927109" cy="357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Submit</a:t>
            </a:r>
            <a:endParaRPr lang="en-IN" sz="1100" dirty="0"/>
          </a:p>
        </p:txBody>
      </p:sp>
      <p:grpSp>
        <p:nvGrpSpPr>
          <p:cNvPr id="17" name="Group 16">
            <a:extLst>
              <a:ext uri="{FF2B5EF4-FFF2-40B4-BE49-F238E27FC236}">
                <a16:creationId xmlns:a16="http://schemas.microsoft.com/office/drawing/2014/main" id="{883D64C2-8046-97EA-2177-54C95858DDA4}"/>
              </a:ext>
            </a:extLst>
          </p:cNvPr>
          <p:cNvGrpSpPr/>
          <p:nvPr/>
        </p:nvGrpSpPr>
        <p:grpSpPr>
          <a:xfrm>
            <a:off x="3454050" y="2447318"/>
            <a:ext cx="2264113" cy="795248"/>
            <a:chOff x="3618427" y="2485823"/>
            <a:chExt cx="2264113" cy="795248"/>
          </a:xfrm>
        </p:grpSpPr>
        <p:sp>
          <p:nvSpPr>
            <p:cNvPr id="18" name="TextBox 17">
              <a:extLst>
                <a:ext uri="{FF2B5EF4-FFF2-40B4-BE49-F238E27FC236}">
                  <a16:creationId xmlns:a16="http://schemas.microsoft.com/office/drawing/2014/main" id="{281DFA23-516E-82E7-AB9C-8CF04DB091E4}"/>
                </a:ext>
              </a:extLst>
            </p:cNvPr>
            <p:cNvSpPr txBox="1"/>
            <p:nvPr/>
          </p:nvSpPr>
          <p:spPr>
            <a:xfrm>
              <a:off x="3618427" y="2485823"/>
              <a:ext cx="2264113" cy="369332"/>
            </a:xfrm>
            <a:prstGeom prst="rect">
              <a:avLst/>
            </a:prstGeom>
            <a:noFill/>
          </p:spPr>
          <p:txBody>
            <a:bodyPr wrap="square">
              <a:spAutoFit/>
            </a:bodyPr>
            <a:lstStyle/>
            <a:p>
              <a:r>
                <a:rPr lang="en-US" dirty="0"/>
                <a:t>BLO App</a:t>
              </a:r>
            </a:p>
          </p:txBody>
        </p:sp>
        <p:pic>
          <p:nvPicPr>
            <p:cNvPr id="20" name="Picture 14" descr="BLOApp – Apps on Google Play">
              <a:extLst>
                <a:ext uri="{FF2B5EF4-FFF2-40B4-BE49-F238E27FC236}">
                  <a16:creationId xmlns:a16="http://schemas.microsoft.com/office/drawing/2014/main" id="{0ED210B3-3CDE-475E-250D-41B78D12E7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4231" y="2832921"/>
              <a:ext cx="448150" cy="44815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Oval 20">
            <a:extLst>
              <a:ext uri="{FF2B5EF4-FFF2-40B4-BE49-F238E27FC236}">
                <a16:creationId xmlns:a16="http://schemas.microsoft.com/office/drawing/2014/main" id="{B250E19C-C57A-C12F-5486-F788D2F084E6}"/>
              </a:ext>
            </a:extLst>
          </p:cNvPr>
          <p:cNvSpPr/>
          <p:nvPr/>
        </p:nvSpPr>
        <p:spPr>
          <a:xfrm>
            <a:off x="6386987" y="526437"/>
            <a:ext cx="2792540" cy="270590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tabLst>
                <a:tab pos="87313" algn="l"/>
              </a:tabLst>
            </a:pPr>
            <a:r>
              <a:rPr lang="en-US" dirty="0"/>
              <a:t>ERONET</a:t>
            </a:r>
            <a:endParaRPr lang="en-IN" dirty="0"/>
          </a:p>
        </p:txBody>
      </p:sp>
      <p:sp>
        <p:nvSpPr>
          <p:cNvPr id="22" name="Hexagon 21">
            <a:extLst>
              <a:ext uri="{FF2B5EF4-FFF2-40B4-BE49-F238E27FC236}">
                <a16:creationId xmlns:a16="http://schemas.microsoft.com/office/drawing/2014/main" id="{31C547FB-E794-D48B-C820-605FAFDAF62A}"/>
              </a:ext>
            </a:extLst>
          </p:cNvPr>
          <p:cNvSpPr/>
          <p:nvPr/>
        </p:nvSpPr>
        <p:spPr>
          <a:xfrm>
            <a:off x="7313159" y="590495"/>
            <a:ext cx="928319" cy="787041"/>
          </a:xfrm>
          <a:prstGeom prst="hexag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Form6A</a:t>
            </a:r>
            <a:endParaRPr lang="en-IN" sz="1100" b="1" dirty="0"/>
          </a:p>
        </p:txBody>
      </p:sp>
      <p:sp>
        <p:nvSpPr>
          <p:cNvPr id="23" name="Hexagon 22">
            <a:extLst>
              <a:ext uri="{FF2B5EF4-FFF2-40B4-BE49-F238E27FC236}">
                <a16:creationId xmlns:a16="http://schemas.microsoft.com/office/drawing/2014/main" id="{F9438D4D-60E5-33B7-11B1-D7F395E20EF6}"/>
              </a:ext>
            </a:extLst>
          </p:cNvPr>
          <p:cNvSpPr/>
          <p:nvPr/>
        </p:nvSpPr>
        <p:spPr>
          <a:xfrm>
            <a:off x="6573575" y="1002078"/>
            <a:ext cx="928319" cy="787041"/>
          </a:xfrm>
          <a:prstGeom prst="hexag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Form6</a:t>
            </a:r>
            <a:endParaRPr lang="en-IN" sz="1100" b="1" dirty="0"/>
          </a:p>
        </p:txBody>
      </p:sp>
      <p:sp>
        <p:nvSpPr>
          <p:cNvPr id="24" name="Hexagon 23">
            <a:extLst>
              <a:ext uri="{FF2B5EF4-FFF2-40B4-BE49-F238E27FC236}">
                <a16:creationId xmlns:a16="http://schemas.microsoft.com/office/drawing/2014/main" id="{DFBB39F9-A1BB-8639-23E4-7F221C18EF0A}"/>
              </a:ext>
            </a:extLst>
          </p:cNvPr>
          <p:cNvSpPr/>
          <p:nvPr/>
        </p:nvSpPr>
        <p:spPr>
          <a:xfrm>
            <a:off x="8069616" y="984534"/>
            <a:ext cx="928319" cy="787041"/>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Form6B</a:t>
            </a:r>
            <a:endParaRPr lang="en-IN" sz="1100" b="1" dirty="0"/>
          </a:p>
        </p:txBody>
      </p:sp>
      <p:sp>
        <p:nvSpPr>
          <p:cNvPr id="25" name="Hexagon 24">
            <a:extLst>
              <a:ext uri="{FF2B5EF4-FFF2-40B4-BE49-F238E27FC236}">
                <a16:creationId xmlns:a16="http://schemas.microsoft.com/office/drawing/2014/main" id="{01C0D7B1-7A1D-BF4A-1214-B90BF20BEE96}"/>
              </a:ext>
            </a:extLst>
          </p:cNvPr>
          <p:cNvSpPr/>
          <p:nvPr/>
        </p:nvSpPr>
        <p:spPr>
          <a:xfrm>
            <a:off x="8079340" y="1801277"/>
            <a:ext cx="928319" cy="787041"/>
          </a:xfrm>
          <a:prstGeom prst="hex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Form7</a:t>
            </a:r>
            <a:endParaRPr lang="en-IN" sz="1100" b="1" dirty="0"/>
          </a:p>
        </p:txBody>
      </p:sp>
      <p:sp>
        <p:nvSpPr>
          <p:cNvPr id="26" name="Hexagon 25">
            <a:extLst>
              <a:ext uri="{FF2B5EF4-FFF2-40B4-BE49-F238E27FC236}">
                <a16:creationId xmlns:a16="http://schemas.microsoft.com/office/drawing/2014/main" id="{E7929290-B6CA-E124-C2CA-EA93D08592F0}"/>
              </a:ext>
            </a:extLst>
          </p:cNvPr>
          <p:cNvSpPr/>
          <p:nvPr/>
        </p:nvSpPr>
        <p:spPr>
          <a:xfrm>
            <a:off x="6569927" y="1823971"/>
            <a:ext cx="928319" cy="78704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Form8</a:t>
            </a:r>
            <a:endParaRPr lang="en-IN" sz="1100" b="1" dirty="0"/>
          </a:p>
        </p:txBody>
      </p:sp>
      <p:grpSp>
        <p:nvGrpSpPr>
          <p:cNvPr id="27" name="Group 26">
            <a:extLst>
              <a:ext uri="{FF2B5EF4-FFF2-40B4-BE49-F238E27FC236}">
                <a16:creationId xmlns:a16="http://schemas.microsoft.com/office/drawing/2014/main" id="{0872F639-0191-49A1-D9CB-D6B84A6CA42F}"/>
              </a:ext>
            </a:extLst>
          </p:cNvPr>
          <p:cNvGrpSpPr/>
          <p:nvPr/>
        </p:nvGrpSpPr>
        <p:grpSpPr>
          <a:xfrm>
            <a:off x="7264508" y="1347815"/>
            <a:ext cx="1025619" cy="1210285"/>
            <a:chOff x="7621600" y="4272554"/>
            <a:chExt cx="1025619" cy="1210285"/>
          </a:xfrm>
        </p:grpSpPr>
        <p:pic>
          <p:nvPicPr>
            <p:cNvPr id="28" name="Picture 16" descr="User Clipart Images | Free Download | PNG Transparent Background - Pngtree">
              <a:extLst>
                <a:ext uri="{FF2B5EF4-FFF2-40B4-BE49-F238E27FC236}">
                  <a16:creationId xmlns:a16="http://schemas.microsoft.com/office/drawing/2014/main" id="{574870DF-A2A5-DE90-E21F-E1EF4018A79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21600" y="4272554"/>
              <a:ext cx="1025619" cy="102561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2B4779B-B91B-298C-4C6B-7A6C91EDC324}"/>
                </a:ext>
              </a:extLst>
            </p:cNvPr>
            <p:cNvSpPr txBox="1"/>
            <p:nvPr/>
          </p:nvSpPr>
          <p:spPr>
            <a:xfrm>
              <a:off x="7783547" y="5113507"/>
              <a:ext cx="705001"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a:t>AERO</a:t>
              </a:r>
              <a:endParaRPr lang="en-IN" dirty="0"/>
            </a:p>
          </p:txBody>
        </p:sp>
      </p:grpSp>
      <p:grpSp>
        <p:nvGrpSpPr>
          <p:cNvPr id="30" name="Group 29">
            <a:extLst>
              <a:ext uri="{FF2B5EF4-FFF2-40B4-BE49-F238E27FC236}">
                <a16:creationId xmlns:a16="http://schemas.microsoft.com/office/drawing/2014/main" id="{A0771C56-04C6-F9C8-525E-5C1FB418EB70}"/>
              </a:ext>
            </a:extLst>
          </p:cNvPr>
          <p:cNvGrpSpPr/>
          <p:nvPr/>
        </p:nvGrpSpPr>
        <p:grpSpPr>
          <a:xfrm>
            <a:off x="5263661" y="925751"/>
            <a:ext cx="1306266" cy="3365536"/>
            <a:chOff x="6887188" y="2189941"/>
            <a:chExt cx="1555736" cy="2054414"/>
          </a:xfrm>
        </p:grpSpPr>
        <p:grpSp>
          <p:nvGrpSpPr>
            <p:cNvPr id="31" name="Group 30">
              <a:extLst>
                <a:ext uri="{FF2B5EF4-FFF2-40B4-BE49-F238E27FC236}">
                  <a16:creationId xmlns:a16="http://schemas.microsoft.com/office/drawing/2014/main" id="{297D0FA4-2AA1-6C4E-02AB-DE5A99B88835}"/>
                </a:ext>
              </a:extLst>
            </p:cNvPr>
            <p:cNvGrpSpPr/>
            <p:nvPr/>
          </p:nvGrpSpPr>
          <p:grpSpPr>
            <a:xfrm>
              <a:off x="6887188" y="2189941"/>
              <a:ext cx="1555736" cy="2054414"/>
              <a:chOff x="5428038" y="964256"/>
              <a:chExt cx="1555736" cy="2054414"/>
            </a:xfrm>
            <a:solidFill>
              <a:schemeClr val="accent1">
                <a:lumMod val="75000"/>
              </a:schemeClr>
            </a:solidFill>
          </p:grpSpPr>
          <p:grpSp>
            <p:nvGrpSpPr>
              <p:cNvPr id="33" name="Group 32">
                <a:extLst>
                  <a:ext uri="{FF2B5EF4-FFF2-40B4-BE49-F238E27FC236}">
                    <a16:creationId xmlns:a16="http://schemas.microsoft.com/office/drawing/2014/main" id="{E8A90DEE-245A-A615-AA95-3F560327B009}"/>
                  </a:ext>
                </a:extLst>
              </p:cNvPr>
              <p:cNvGrpSpPr/>
              <p:nvPr/>
            </p:nvGrpSpPr>
            <p:grpSpPr>
              <a:xfrm>
                <a:off x="5428038" y="964257"/>
                <a:ext cx="1555736" cy="2054413"/>
                <a:chOff x="5652976" y="813209"/>
                <a:chExt cx="2226428" cy="2054413"/>
              </a:xfrm>
              <a:grpFill/>
            </p:grpSpPr>
            <p:sp>
              <p:nvSpPr>
                <p:cNvPr id="35" name="Arrow: Right 34">
                  <a:extLst>
                    <a:ext uri="{FF2B5EF4-FFF2-40B4-BE49-F238E27FC236}">
                      <a16:creationId xmlns:a16="http://schemas.microsoft.com/office/drawing/2014/main" id="{10EFC6FF-07C1-6824-18F5-FC2162CEC7E8}"/>
                    </a:ext>
                  </a:extLst>
                </p:cNvPr>
                <p:cNvSpPr/>
                <p:nvPr/>
              </p:nvSpPr>
              <p:spPr>
                <a:xfrm>
                  <a:off x="6974732" y="1624519"/>
                  <a:ext cx="904672" cy="369332"/>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L-Shape 35">
                  <a:extLst>
                    <a:ext uri="{FF2B5EF4-FFF2-40B4-BE49-F238E27FC236}">
                      <a16:creationId xmlns:a16="http://schemas.microsoft.com/office/drawing/2014/main" id="{CF86AC86-0204-C896-D83A-DFFCFC2AB351}"/>
                    </a:ext>
                  </a:extLst>
                </p:cNvPr>
                <p:cNvSpPr/>
                <p:nvPr/>
              </p:nvSpPr>
              <p:spPr>
                <a:xfrm rot="10800000">
                  <a:off x="5657663" y="813209"/>
                  <a:ext cx="1317069" cy="1180641"/>
                </a:xfrm>
                <a:prstGeom prst="corner">
                  <a:avLst>
                    <a:gd name="adj1" fmla="val 14945"/>
                    <a:gd name="adj2" fmla="val 16503"/>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 name="L-Shape 36">
                  <a:extLst>
                    <a:ext uri="{FF2B5EF4-FFF2-40B4-BE49-F238E27FC236}">
                      <a16:creationId xmlns:a16="http://schemas.microsoft.com/office/drawing/2014/main" id="{19434A71-3D97-D06F-3DD6-B7014E1E5A7B}"/>
                    </a:ext>
                  </a:extLst>
                </p:cNvPr>
                <p:cNvSpPr/>
                <p:nvPr/>
              </p:nvSpPr>
              <p:spPr>
                <a:xfrm rot="16200000">
                  <a:off x="5646274" y="1553084"/>
                  <a:ext cx="1321240" cy="1307835"/>
                </a:xfrm>
                <a:prstGeom prst="corner">
                  <a:avLst>
                    <a:gd name="adj1" fmla="val 13924"/>
                    <a:gd name="adj2" fmla="val 16503"/>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4" name="Rectangle 33">
                <a:extLst>
                  <a:ext uri="{FF2B5EF4-FFF2-40B4-BE49-F238E27FC236}">
                    <a16:creationId xmlns:a16="http://schemas.microsoft.com/office/drawing/2014/main" id="{4548FCFC-C23A-4AC3-30CE-0264AB57126C}"/>
                  </a:ext>
                </a:extLst>
              </p:cNvPr>
              <p:cNvSpPr/>
              <p:nvPr/>
            </p:nvSpPr>
            <p:spPr>
              <a:xfrm>
                <a:off x="6196519" y="964256"/>
                <a:ext cx="178622" cy="20544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2" name="TextBox 31">
              <a:extLst>
                <a:ext uri="{FF2B5EF4-FFF2-40B4-BE49-F238E27FC236}">
                  <a16:creationId xmlns:a16="http://schemas.microsoft.com/office/drawing/2014/main" id="{B249C18C-E563-EA37-6B3D-C9705BF6B901}"/>
                </a:ext>
              </a:extLst>
            </p:cNvPr>
            <p:cNvSpPr txBox="1"/>
            <p:nvPr/>
          </p:nvSpPr>
          <p:spPr>
            <a:xfrm>
              <a:off x="7068411" y="2523918"/>
              <a:ext cx="461665" cy="1031180"/>
            </a:xfrm>
            <a:prstGeom prst="rect">
              <a:avLst/>
            </a:prstGeom>
            <a:noFill/>
          </p:spPr>
          <p:txBody>
            <a:bodyPr vert="vert270" wrap="none" rtlCol="0">
              <a:spAutoFit/>
            </a:bodyPr>
            <a:lstStyle/>
            <a:p>
              <a:r>
                <a:rPr lang="en-US" dirty="0"/>
                <a:t>Validation</a:t>
              </a:r>
              <a:endParaRPr lang="en-IN" dirty="0"/>
            </a:p>
          </p:txBody>
        </p:sp>
      </p:grpSp>
      <p:sp>
        <p:nvSpPr>
          <p:cNvPr id="38" name="Arrow: Right 37">
            <a:extLst>
              <a:ext uri="{FF2B5EF4-FFF2-40B4-BE49-F238E27FC236}">
                <a16:creationId xmlns:a16="http://schemas.microsoft.com/office/drawing/2014/main" id="{CA5A7DBD-4923-B247-449C-0C483D5F4318}"/>
              </a:ext>
            </a:extLst>
          </p:cNvPr>
          <p:cNvSpPr/>
          <p:nvPr/>
        </p:nvSpPr>
        <p:spPr>
          <a:xfrm rot="2309411">
            <a:off x="1362503" y="3684246"/>
            <a:ext cx="927109" cy="357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Submit</a:t>
            </a:r>
            <a:endParaRPr lang="en-IN" sz="1100" dirty="0"/>
          </a:p>
        </p:txBody>
      </p:sp>
      <p:grpSp>
        <p:nvGrpSpPr>
          <p:cNvPr id="39" name="Group 38">
            <a:extLst>
              <a:ext uri="{FF2B5EF4-FFF2-40B4-BE49-F238E27FC236}">
                <a16:creationId xmlns:a16="http://schemas.microsoft.com/office/drawing/2014/main" id="{8731E583-4465-D0AE-277E-3E827262F5F5}"/>
              </a:ext>
            </a:extLst>
          </p:cNvPr>
          <p:cNvGrpSpPr/>
          <p:nvPr/>
        </p:nvGrpSpPr>
        <p:grpSpPr>
          <a:xfrm>
            <a:off x="2170425" y="4726795"/>
            <a:ext cx="1025619" cy="1210285"/>
            <a:chOff x="7621600" y="4272554"/>
            <a:chExt cx="1025619" cy="1210285"/>
          </a:xfrm>
        </p:grpSpPr>
        <p:pic>
          <p:nvPicPr>
            <p:cNvPr id="40" name="Picture 16" descr="User Clipart Images | Free Download | PNG Transparent Background - Pngtree">
              <a:extLst>
                <a:ext uri="{FF2B5EF4-FFF2-40B4-BE49-F238E27FC236}">
                  <a16:creationId xmlns:a16="http://schemas.microsoft.com/office/drawing/2014/main" id="{03CB8C9A-FEE5-F2F9-5587-28D54D03809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21600" y="4272554"/>
              <a:ext cx="1025619" cy="1025619"/>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CB423CA4-9670-1C36-0FE7-DC3BA1FA19DC}"/>
                </a:ext>
              </a:extLst>
            </p:cNvPr>
            <p:cNvSpPr txBox="1"/>
            <p:nvPr/>
          </p:nvSpPr>
          <p:spPr>
            <a:xfrm>
              <a:off x="7783547" y="5113507"/>
              <a:ext cx="705001"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a:t>AERO</a:t>
              </a:r>
              <a:endParaRPr lang="en-IN" dirty="0"/>
            </a:p>
          </p:txBody>
        </p:sp>
      </p:grpSp>
      <p:grpSp>
        <p:nvGrpSpPr>
          <p:cNvPr id="42" name="Group 41">
            <a:extLst>
              <a:ext uri="{FF2B5EF4-FFF2-40B4-BE49-F238E27FC236}">
                <a16:creationId xmlns:a16="http://schemas.microsoft.com/office/drawing/2014/main" id="{CB0D0633-61A1-FA25-32D3-3C51AB43058C}"/>
              </a:ext>
            </a:extLst>
          </p:cNvPr>
          <p:cNvGrpSpPr/>
          <p:nvPr/>
        </p:nvGrpSpPr>
        <p:grpSpPr>
          <a:xfrm>
            <a:off x="3348095" y="4823020"/>
            <a:ext cx="928319" cy="1110660"/>
            <a:chOff x="7489709" y="674554"/>
            <a:chExt cx="1689268" cy="2080307"/>
          </a:xfrm>
        </p:grpSpPr>
        <p:pic>
          <p:nvPicPr>
            <p:cNvPr id="43" name="Picture 2" descr="Manager - Free user icons">
              <a:extLst>
                <a:ext uri="{FF2B5EF4-FFF2-40B4-BE49-F238E27FC236}">
                  <a16:creationId xmlns:a16="http://schemas.microsoft.com/office/drawing/2014/main" id="{1D18DB96-0DFA-E16C-599E-821CEA49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9709" y="674554"/>
              <a:ext cx="1689268" cy="1689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4" name="TextBox 43">
              <a:extLst>
                <a:ext uri="{FF2B5EF4-FFF2-40B4-BE49-F238E27FC236}">
                  <a16:creationId xmlns:a16="http://schemas.microsoft.com/office/drawing/2014/main" id="{04BD2958-E926-BA6D-F62A-5CBE37A034A4}"/>
                </a:ext>
              </a:extLst>
            </p:cNvPr>
            <p:cNvSpPr txBox="1"/>
            <p:nvPr/>
          </p:nvSpPr>
          <p:spPr>
            <a:xfrm>
              <a:off x="7629088" y="2174131"/>
              <a:ext cx="1407909" cy="5807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dirty="0"/>
                <a:t>ERO</a:t>
              </a:r>
              <a:endParaRPr lang="en-IN" dirty="0"/>
            </a:p>
          </p:txBody>
        </p:sp>
      </p:grpSp>
      <p:grpSp>
        <p:nvGrpSpPr>
          <p:cNvPr id="45" name="Group 44">
            <a:extLst>
              <a:ext uri="{FF2B5EF4-FFF2-40B4-BE49-F238E27FC236}">
                <a16:creationId xmlns:a16="http://schemas.microsoft.com/office/drawing/2014/main" id="{604D99F2-0150-E24C-F172-06FEB74A8650}"/>
              </a:ext>
            </a:extLst>
          </p:cNvPr>
          <p:cNvGrpSpPr/>
          <p:nvPr/>
        </p:nvGrpSpPr>
        <p:grpSpPr>
          <a:xfrm>
            <a:off x="2404151" y="3701176"/>
            <a:ext cx="773701" cy="1025619"/>
            <a:chOff x="587057" y="4477970"/>
            <a:chExt cx="979946" cy="1258865"/>
          </a:xfrm>
        </p:grpSpPr>
        <p:pic>
          <p:nvPicPr>
            <p:cNvPr id="46" name="Picture 4" descr="Businessman man officer work icon - | Free icons">
              <a:extLst>
                <a:ext uri="{FF2B5EF4-FFF2-40B4-BE49-F238E27FC236}">
                  <a16:creationId xmlns:a16="http://schemas.microsoft.com/office/drawing/2014/main" id="{597D9DF2-A018-6919-9710-713BE02D76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057" y="4477970"/>
              <a:ext cx="979946" cy="979946"/>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E456CADD-B628-2408-6451-205768B64DAC}"/>
                </a:ext>
              </a:extLst>
            </p:cNvPr>
            <p:cNvSpPr txBox="1"/>
            <p:nvPr/>
          </p:nvSpPr>
          <p:spPr>
            <a:xfrm>
              <a:off x="587057" y="5367503"/>
              <a:ext cx="96898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IN" dirty="0"/>
                <a:t>DEO</a:t>
              </a:r>
            </a:p>
          </p:txBody>
        </p:sp>
      </p:grpSp>
      <p:grpSp>
        <p:nvGrpSpPr>
          <p:cNvPr id="48" name="Group 47">
            <a:extLst>
              <a:ext uri="{FF2B5EF4-FFF2-40B4-BE49-F238E27FC236}">
                <a16:creationId xmlns:a16="http://schemas.microsoft.com/office/drawing/2014/main" id="{C268D02B-A47F-6656-A7F6-E72B9B413048}"/>
              </a:ext>
            </a:extLst>
          </p:cNvPr>
          <p:cNvGrpSpPr/>
          <p:nvPr/>
        </p:nvGrpSpPr>
        <p:grpSpPr>
          <a:xfrm>
            <a:off x="4175605" y="3745980"/>
            <a:ext cx="1185863" cy="1239801"/>
            <a:chOff x="5799132" y="5010170"/>
            <a:chExt cx="1185863" cy="1239801"/>
          </a:xfrm>
        </p:grpSpPr>
        <p:pic>
          <p:nvPicPr>
            <p:cNvPr id="49" name="Picture 2" descr="Businessman working isometric 19617675 PNG">
              <a:extLst>
                <a:ext uri="{FF2B5EF4-FFF2-40B4-BE49-F238E27FC236}">
                  <a16:creationId xmlns:a16="http://schemas.microsoft.com/office/drawing/2014/main" id="{A66EB7C2-3F05-DC9B-8DC2-A301AF5B4E4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9132" y="5010170"/>
              <a:ext cx="1047750" cy="1090613"/>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CB861242-6C12-C5D2-50EE-8B4F3CB9B2DF}"/>
                </a:ext>
              </a:extLst>
            </p:cNvPr>
            <p:cNvSpPr txBox="1"/>
            <p:nvPr/>
          </p:nvSpPr>
          <p:spPr>
            <a:xfrm>
              <a:off x="5950225" y="5880639"/>
              <a:ext cx="1034770"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IN" dirty="0"/>
                <a:t>Operator</a:t>
              </a:r>
            </a:p>
          </p:txBody>
        </p:sp>
      </p:grpSp>
      <p:grpSp>
        <p:nvGrpSpPr>
          <p:cNvPr id="51" name="Group 50">
            <a:extLst>
              <a:ext uri="{FF2B5EF4-FFF2-40B4-BE49-F238E27FC236}">
                <a16:creationId xmlns:a16="http://schemas.microsoft.com/office/drawing/2014/main" id="{E0588820-70F7-5F78-85F5-C04F47C46185}"/>
              </a:ext>
            </a:extLst>
          </p:cNvPr>
          <p:cNvGrpSpPr/>
          <p:nvPr/>
        </p:nvGrpSpPr>
        <p:grpSpPr>
          <a:xfrm>
            <a:off x="3248396" y="3636086"/>
            <a:ext cx="928319" cy="1139167"/>
            <a:chOff x="7489709" y="674554"/>
            <a:chExt cx="1689268" cy="2133702"/>
          </a:xfrm>
        </p:grpSpPr>
        <p:pic>
          <p:nvPicPr>
            <p:cNvPr id="52" name="Picture 2" descr="Manager - Free user icons">
              <a:extLst>
                <a:ext uri="{FF2B5EF4-FFF2-40B4-BE49-F238E27FC236}">
                  <a16:creationId xmlns:a16="http://schemas.microsoft.com/office/drawing/2014/main" id="{67D82829-193E-FCBE-5A18-E0A3E24209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9709" y="674554"/>
              <a:ext cx="1689268" cy="1689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3" name="TextBox 52">
              <a:extLst>
                <a:ext uri="{FF2B5EF4-FFF2-40B4-BE49-F238E27FC236}">
                  <a16:creationId xmlns:a16="http://schemas.microsoft.com/office/drawing/2014/main" id="{AD73AA74-3271-99E5-BDA2-8D2CEA6F48E0}"/>
                </a:ext>
              </a:extLst>
            </p:cNvPr>
            <p:cNvSpPr txBox="1"/>
            <p:nvPr/>
          </p:nvSpPr>
          <p:spPr>
            <a:xfrm>
              <a:off x="7629088" y="2174132"/>
              <a:ext cx="1407909" cy="63412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dirty="0"/>
                <a:t>CEO</a:t>
              </a:r>
              <a:endParaRPr lang="en-IN" dirty="0"/>
            </a:p>
          </p:txBody>
        </p:sp>
      </p:grpSp>
      <p:sp>
        <p:nvSpPr>
          <p:cNvPr id="63" name="Arrow: Right 62">
            <a:extLst>
              <a:ext uri="{FF2B5EF4-FFF2-40B4-BE49-F238E27FC236}">
                <a16:creationId xmlns:a16="http://schemas.microsoft.com/office/drawing/2014/main" id="{F3B28589-249B-B946-5ABD-46CBB3B71607}"/>
              </a:ext>
            </a:extLst>
          </p:cNvPr>
          <p:cNvSpPr/>
          <p:nvPr/>
        </p:nvSpPr>
        <p:spPr>
          <a:xfrm rot="5400000">
            <a:off x="7742263" y="3378771"/>
            <a:ext cx="1040512" cy="804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Part Assignment</a:t>
            </a:r>
            <a:endParaRPr lang="en-IN" sz="1100" dirty="0"/>
          </a:p>
        </p:txBody>
      </p:sp>
      <p:grpSp>
        <p:nvGrpSpPr>
          <p:cNvPr id="64" name="Group 63">
            <a:extLst>
              <a:ext uri="{FF2B5EF4-FFF2-40B4-BE49-F238E27FC236}">
                <a16:creationId xmlns:a16="http://schemas.microsoft.com/office/drawing/2014/main" id="{B4A84294-9214-1F9E-DE3B-74DCE346BD46}"/>
              </a:ext>
            </a:extLst>
          </p:cNvPr>
          <p:cNvGrpSpPr/>
          <p:nvPr/>
        </p:nvGrpSpPr>
        <p:grpSpPr>
          <a:xfrm>
            <a:off x="2560396" y="2365144"/>
            <a:ext cx="906192" cy="1295138"/>
            <a:chOff x="2091446" y="2318528"/>
            <a:chExt cx="906192" cy="1295138"/>
          </a:xfrm>
        </p:grpSpPr>
        <p:pic>
          <p:nvPicPr>
            <p:cNvPr id="65" name="Picture 64" descr="Free Clipart: Male user icon | acspike">
              <a:extLst>
                <a:ext uri="{FF2B5EF4-FFF2-40B4-BE49-F238E27FC236}">
                  <a16:creationId xmlns:a16="http://schemas.microsoft.com/office/drawing/2014/main" id="{AA73C54E-ACE3-BDC8-E18D-33775814ED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446" y="2318528"/>
              <a:ext cx="906192" cy="906192"/>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3014AF3D-16A6-B0C3-1EEA-FD859FB0A3CA}"/>
                </a:ext>
              </a:extLst>
            </p:cNvPr>
            <p:cNvSpPr txBox="1"/>
            <p:nvPr/>
          </p:nvSpPr>
          <p:spPr>
            <a:xfrm>
              <a:off x="2267190" y="3244334"/>
              <a:ext cx="554704" cy="369332"/>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b="1" dirty="0"/>
                <a:t>BLO</a:t>
              </a:r>
              <a:endParaRPr lang="en-IN" b="1" dirty="0"/>
            </a:p>
          </p:txBody>
        </p:sp>
      </p:grpSp>
      <p:grpSp>
        <p:nvGrpSpPr>
          <p:cNvPr id="67" name="Group 66">
            <a:extLst>
              <a:ext uri="{FF2B5EF4-FFF2-40B4-BE49-F238E27FC236}">
                <a16:creationId xmlns:a16="http://schemas.microsoft.com/office/drawing/2014/main" id="{9A83E5F4-6C2C-1490-45B0-A2E37CBF3C97}"/>
              </a:ext>
            </a:extLst>
          </p:cNvPr>
          <p:cNvGrpSpPr/>
          <p:nvPr/>
        </p:nvGrpSpPr>
        <p:grpSpPr>
          <a:xfrm>
            <a:off x="6372151" y="3823501"/>
            <a:ext cx="1180349" cy="1585895"/>
            <a:chOff x="5072063" y="2314575"/>
            <a:chExt cx="1180349" cy="1585895"/>
          </a:xfrm>
        </p:grpSpPr>
        <p:pic>
          <p:nvPicPr>
            <p:cNvPr id="68" name="Picture 2" descr="Png 50 Px - Form Icon Transparent, Png Download , Transparent Png Image -  PNGitem">
              <a:extLst>
                <a:ext uri="{FF2B5EF4-FFF2-40B4-BE49-F238E27FC236}">
                  <a16:creationId xmlns:a16="http://schemas.microsoft.com/office/drawing/2014/main" id="{C0F16C58-0261-433A-62F1-00D6D82076E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72063" y="2314575"/>
              <a:ext cx="1180349" cy="12846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FD8BD748-61BC-AE47-3279-B4229D5FE0DA}"/>
                </a:ext>
              </a:extLst>
            </p:cNvPr>
            <p:cNvSpPr txBox="1"/>
            <p:nvPr/>
          </p:nvSpPr>
          <p:spPr>
            <a:xfrm>
              <a:off x="5076195" y="3531138"/>
              <a:ext cx="1017266" cy="369332"/>
            </a:xfrm>
            <a:prstGeom prst="rect">
              <a:avLst/>
            </a:prstGeom>
            <a:solidFill>
              <a:schemeClr val="bg2">
                <a:lumMod val="25000"/>
              </a:schemeClr>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a:t>Checklist</a:t>
              </a:r>
              <a:endParaRPr lang="en-IN" dirty="0"/>
            </a:p>
          </p:txBody>
        </p:sp>
      </p:grpSp>
      <p:sp>
        <p:nvSpPr>
          <p:cNvPr id="70" name="TextBox 69">
            <a:extLst>
              <a:ext uri="{FF2B5EF4-FFF2-40B4-BE49-F238E27FC236}">
                <a16:creationId xmlns:a16="http://schemas.microsoft.com/office/drawing/2014/main" id="{7A859696-74E2-93D8-8FA6-434725B9FC43}"/>
              </a:ext>
            </a:extLst>
          </p:cNvPr>
          <p:cNvSpPr txBox="1"/>
          <p:nvPr/>
        </p:nvSpPr>
        <p:spPr>
          <a:xfrm>
            <a:off x="5325595" y="5525440"/>
            <a:ext cx="3375498"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dirty="0"/>
              <a:t>Checks the form</a:t>
            </a:r>
            <a:endParaRPr lang="en-IN" dirty="0"/>
          </a:p>
        </p:txBody>
      </p:sp>
      <p:sp>
        <p:nvSpPr>
          <p:cNvPr id="71" name="TextBox 70">
            <a:extLst>
              <a:ext uri="{FF2B5EF4-FFF2-40B4-BE49-F238E27FC236}">
                <a16:creationId xmlns:a16="http://schemas.microsoft.com/office/drawing/2014/main" id="{F038DA42-8628-1F16-B608-F9EEA6032D38}"/>
              </a:ext>
            </a:extLst>
          </p:cNvPr>
          <p:cNvSpPr txBox="1"/>
          <p:nvPr/>
        </p:nvSpPr>
        <p:spPr>
          <a:xfrm>
            <a:off x="5311586" y="5939848"/>
            <a:ext cx="3375498" cy="369332"/>
          </a:xfrm>
          <a:prstGeom prst="rect">
            <a:avLst/>
          </a:prstGeom>
          <a:solidFill>
            <a:srgbClr val="7030A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dirty="0"/>
              <a:t>Checks Supporting Documents</a:t>
            </a:r>
            <a:endParaRPr lang="en-IN" dirty="0"/>
          </a:p>
        </p:txBody>
      </p:sp>
      <p:sp>
        <p:nvSpPr>
          <p:cNvPr id="72" name="TextBox 71">
            <a:extLst>
              <a:ext uri="{FF2B5EF4-FFF2-40B4-BE49-F238E27FC236}">
                <a16:creationId xmlns:a16="http://schemas.microsoft.com/office/drawing/2014/main" id="{0808A120-216F-3FD7-E467-394D9A077058}"/>
              </a:ext>
            </a:extLst>
          </p:cNvPr>
          <p:cNvSpPr txBox="1"/>
          <p:nvPr/>
        </p:nvSpPr>
        <p:spPr>
          <a:xfrm>
            <a:off x="5311585" y="6363342"/>
            <a:ext cx="3375498" cy="369332"/>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dirty="0"/>
              <a:t>Checks for Logical Errors and DSE</a:t>
            </a:r>
            <a:endParaRPr lang="en-IN" dirty="0"/>
          </a:p>
        </p:txBody>
      </p:sp>
      <p:sp>
        <p:nvSpPr>
          <p:cNvPr id="73" name="Oval 72">
            <a:extLst>
              <a:ext uri="{FF2B5EF4-FFF2-40B4-BE49-F238E27FC236}">
                <a16:creationId xmlns:a16="http://schemas.microsoft.com/office/drawing/2014/main" id="{4CD686EB-FDC9-65DA-F3E5-276885D54F1E}"/>
              </a:ext>
            </a:extLst>
          </p:cNvPr>
          <p:cNvSpPr/>
          <p:nvPr/>
        </p:nvSpPr>
        <p:spPr>
          <a:xfrm>
            <a:off x="8895721" y="4056445"/>
            <a:ext cx="2792540" cy="270590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tabLst>
                <a:tab pos="87313" algn="l"/>
              </a:tabLst>
            </a:pPr>
            <a:r>
              <a:rPr lang="en-US" dirty="0"/>
              <a:t>ERONET</a:t>
            </a:r>
            <a:endParaRPr lang="en-IN" dirty="0"/>
          </a:p>
        </p:txBody>
      </p:sp>
      <p:grpSp>
        <p:nvGrpSpPr>
          <p:cNvPr id="74" name="Group 73">
            <a:extLst>
              <a:ext uri="{FF2B5EF4-FFF2-40B4-BE49-F238E27FC236}">
                <a16:creationId xmlns:a16="http://schemas.microsoft.com/office/drawing/2014/main" id="{B050B73A-4763-A8D3-6EA2-ADFE410FDC24}"/>
              </a:ext>
            </a:extLst>
          </p:cNvPr>
          <p:cNvGrpSpPr/>
          <p:nvPr/>
        </p:nvGrpSpPr>
        <p:grpSpPr>
          <a:xfrm>
            <a:off x="9727368" y="4117715"/>
            <a:ext cx="1025619" cy="1210285"/>
            <a:chOff x="7621600" y="4272554"/>
            <a:chExt cx="1025619" cy="1210285"/>
          </a:xfrm>
        </p:grpSpPr>
        <p:pic>
          <p:nvPicPr>
            <p:cNvPr id="75" name="Picture 16" descr="User Clipart Images | Free Download | PNG Transparent Background - Pngtree">
              <a:extLst>
                <a:ext uri="{FF2B5EF4-FFF2-40B4-BE49-F238E27FC236}">
                  <a16:creationId xmlns:a16="http://schemas.microsoft.com/office/drawing/2014/main" id="{7541F99A-5F63-1C5C-5F34-59E9CC48D82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21600" y="4272554"/>
              <a:ext cx="1025619" cy="1025619"/>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3E1929F4-4A34-9CA3-F469-110D1F534010}"/>
                </a:ext>
              </a:extLst>
            </p:cNvPr>
            <p:cNvSpPr txBox="1"/>
            <p:nvPr/>
          </p:nvSpPr>
          <p:spPr>
            <a:xfrm>
              <a:off x="7783547" y="5113507"/>
              <a:ext cx="705001"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a:t>AERO</a:t>
              </a:r>
              <a:endParaRPr lang="en-IN" dirty="0"/>
            </a:p>
          </p:txBody>
        </p:sp>
      </p:grpSp>
      <p:sp>
        <p:nvSpPr>
          <p:cNvPr id="77" name="TextBox 76">
            <a:extLst>
              <a:ext uri="{FF2B5EF4-FFF2-40B4-BE49-F238E27FC236}">
                <a16:creationId xmlns:a16="http://schemas.microsoft.com/office/drawing/2014/main" id="{1C3E278B-09A8-328F-B34D-1AD195334F20}"/>
              </a:ext>
            </a:extLst>
          </p:cNvPr>
          <p:cNvSpPr txBox="1"/>
          <p:nvPr/>
        </p:nvSpPr>
        <p:spPr>
          <a:xfrm>
            <a:off x="8688940" y="5453516"/>
            <a:ext cx="3536585" cy="369332"/>
          </a:xfrm>
          <a:prstGeom prst="rect">
            <a:avLst/>
          </a:prstGeom>
          <a:solidFill>
            <a:schemeClr val="tx1"/>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dirty="0"/>
              <a:t>Checks the Field Verification Report</a:t>
            </a:r>
            <a:endParaRPr lang="en-IN" dirty="0"/>
          </a:p>
        </p:txBody>
      </p:sp>
      <p:sp>
        <p:nvSpPr>
          <p:cNvPr id="78" name="Arrow: Right 77">
            <a:extLst>
              <a:ext uri="{FF2B5EF4-FFF2-40B4-BE49-F238E27FC236}">
                <a16:creationId xmlns:a16="http://schemas.microsoft.com/office/drawing/2014/main" id="{7FC0CA9C-72A3-9DCB-7AEE-BD2DFE59C145}"/>
              </a:ext>
            </a:extLst>
          </p:cNvPr>
          <p:cNvSpPr/>
          <p:nvPr/>
        </p:nvSpPr>
        <p:spPr>
          <a:xfrm rot="16200000">
            <a:off x="10054035" y="2456184"/>
            <a:ext cx="2704290" cy="1016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Forwards</a:t>
            </a:r>
            <a:endParaRPr lang="en-IN" dirty="0"/>
          </a:p>
        </p:txBody>
      </p:sp>
      <p:grpSp>
        <p:nvGrpSpPr>
          <p:cNvPr id="79" name="Group 78">
            <a:extLst>
              <a:ext uri="{FF2B5EF4-FFF2-40B4-BE49-F238E27FC236}">
                <a16:creationId xmlns:a16="http://schemas.microsoft.com/office/drawing/2014/main" id="{70F73419-2643-226F-2E09-B9A5D89BFA7C}"/>
              </a:ext>
            </a:extLst>
          </p:cNvPr>
          <p:cNvGrpSpPr/>
          <p:nvPr/>
        </p:nvGrpSpPr>
        <p:grpSpPr>
          <a:xfrm>
            <a:off x="10583425" y="203256"/>
            <a:ext cx="1608574" cy="1322216"/>
            <a:chOff x="7489709" y="674554"/>
            <a:chExt cx="1689268" cy="1878957"/>
          </a:xfrm>
        </p:grpSpPr>
        <p:pic>
          <p:nvPicPr>
            <p:cNvPr id="80" name="Picture 2" descr="Manager - Free user icons">
              <a:extLst>
                <a:ext uri="{FF2B5EF4-FFF2-40B4-BE49-F238E27FC236}">
                  <a16:creationId xmlns:a16="http://schemas.microsoft.com/office/drawing/2014/main" id="{5058D8CF-9C68-018D-65C8-5C5BF066B24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9709" y="674554"/>
              <a:ext cx="1689268" cy="1689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1" name="TextBox 80">
              <a:extLst>
                <a:ext uri="{FF2B5EF4-FFF2-40B4-BE49-F238E27FC236}">
                  <a16:creationId xmlns:a16="http://schemas.microsoft.com/office/drawing/2014/main" id="{DE446B6B-AA72-3C22-C542-2C45A7D81409}"/>
                </a:ext>
              </a:extLst>
            </p:cNvPr>
            <p:cNvSpPr txBox="1"/>
            <p:nvPr/>
          </p:nvSpPr>
          <p:spPr>
            <a:xfrm>
              <a:off x="7629087" y="2174132"/>
              <a:ext cx="1407908" cy="37937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ERO</a:t>
              </a:r>
              <a:endParaRPr lang="en-IN" dirty="0"/>
            </a:p>
          </p:txBody>
        </p:sp>
      </p:grpSp>
      <p:pic>
        <p:nvPicPr>
          <p:cNvPr id="82" name="Picture 4" descr="Form - Free files and folders icons">
            <a:extLst>
              <a:ext uri="{FF2B5EF4-FFF2-40B4-BE49-F238E27FC236}">
                <a16:creationId xmlns:a16="http://schemas.microsoft.com/office/drawing/2014/main" id="{363FB775-323A-AAFC-CFF8-85D6DF6A0D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557757">
            <a:off x="11234951" y="3136636"/>
            <a:ext cx="442954" cy="442954"/>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a:extLst>
              <a:ext uri="{FF2B5EF4-FFF2-40B4-BE49-F238E27FC236}">
                <a16:creationId xmlns:a16="http://schemas.microsoft.com/office/drawing/2014/main" id="{C5D893C7-1347-6259-3B6C-D65CFDE0AFBE}"/>
              </a:ext>
            </a:extLst>
          </p:cNvPr>
          <p:cNvSpPr txBox="1"/>
          <p:nvPr/>
        </p:nvSpPr>
        <p:spPr>
          <a:xfrm>
            <a:off x="8688940" y="5909091"/>
            <a:ext cx="3536585" cy="369332"/>
          </a:xfrm>
          <a:prstGeom prst="rect">
            <a:avLst/>
          </a:prstGeom>
          <a:solidFill>
            <a:srgbClr val="7030A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dirty="0"/>
              <a:t>Enters his remarks</a:t>
            </a:r>
            <a:endParaRPr lang="en-IN" dirty="0"/>
          </a:p>
        </p:txBody>
      </p:sp>
      <p:sp>
        <p:nvSpPr>
          <p:cNvPr id="85" name="Rectangle: Rounded Corners 84">
            <a:extLst>
              <a:ext uri="{FF2B5EF4-FFF2-40B4-BE49-F238E27FC236}">
                <a16:creationId xmlns:a16="http://schemas.microsoft.com/office/drawing/2014/main" id="{C96B1F7A-6CA6-0881-A206-242CDBD5FC82}"/>
              </a:ext>
            </a:extLst>
          </p:cNvPr>
          <p:cNvSpPr/>
          <p:nvPr/>
        </p:nvSpPr>
        <p:spPr>
          <a:xfrm>
            <a:off x="9212410" y="19682"/>
            <a:ext cx="1557475" cy="409803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 Decision</a:t>
            </a:r>
            <a:endParaRPr lang="en-US" sz="2800" dirty="0"/>
          </a:p>
          <a:p>
            <a:pPr algn="ctr"/>
            <a:endParaRPr lang="en-US" sz="3600" dirty="0"/>
          </a:p>
          <a:p>
            <a:pPr algn="ctr"/>
            <a:endParaRPr lang="en-US" sz="3600" dirty="0"/>
          </a:p>
          <a:p>
            <a:pPr algn="ctr"/>
            <a:endParaRPr lang="en-US" sz="3600" dirty="0"/>
          </a:p>
          <a:p>
            <a:pPr algn="ctr"/>
            <a:endParaRPr lang="en-US" sz="3600" dirty="0"/>
          </a:p>
          <a:p>
            <a:pPr algn="ctr"/>
            <a:endParaRPr lang="en-US" sz="3600" dirty="0"/>
          </a:p>
          <a:p>
            <a:pPr algn="ctr"/>
            <a:endParaRPr lang="en-US" sz="3600" dirty="0"/>
          </a:p>
          <a:p>
            <a:pPr algn="ctr"/>
            <a:endParaRPr lang="en-IN" dirty="0"/>
          </a:p>
        </p:txBody>
      </p:sp>
      <p:sp>
        <p:nvSpPr>
          <p:cNvPr id="86" name="TextBox 85">
            <a:extLst>
              <a:ext uri="{FF2B5EF4-FFF2-40B4-BE49-F238E27FC236}">
                <a16:creationId xmlns:a16="http://schemas.microsoft.com/office/drawing/2014/main" id="{E7094C30-3DB9-539E-0625-11FA2FC3A1BF}"/>
              </a:ext>
            </a:extLst>
          </p:cNvPr>
          <p:cNvSpPr txBox="1"/>
          <p:nvPr/>
        </p:nvSpPr>
        <p:spPr>
          <a:xfrm>
            <a:off x="9333158" y="420333"/>
            <a:ext cx="1398379"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t>Accept</a:t>
            </a:r>
            <a:endParaRPr lang="en-IN" dirty="0"/>
          </a:p>
        </p:txBody>
      </p:sp>
      <p:sp>
        <p:nvSpPr>
          <p:cNvPr id="87" name="TextBox 86">
            <a:extLst>
              <a:ext uri="{FF2B5EF4-FFF2-40B4-BE49-F238E27FC236}">
                <a16:creationId xmlns:a16="http://schemas.microsoft.com/office/drawing/2014/main" id="{CA30216D-12F2-C703-FAC8-D5E22178F903}"/>
              </a:ext>
            </a:extLst>
          </p:cNvPr>
          <p:cNvSpPr txBox="1"/>
          <p:nvPr/>
        </p:nvSpPr>
        <p:spPr>
          <a:xfrm>
            <a:off x="9341823" y="847796"/>
            <a:ext cx="1398379" cy="369332"/>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t>Reject</a:t>
            </a:r>
            <a:endParaRPr lang="en-IN" dirty="0"/>
          </a:p>
        </p:txBody>
      </p:sp>
      <p:sp>
        <p:nvSpPr>
          <p:cNvPr id="88" name="TextBox 87">
            <a:extLst>
              <a:ext uri="{FF2B5EF4-FFF2-40B4-BE49-F238E27FC236}">
                <a16:creationId xmlns:a16="http://schemas.microsoft.com/office/drawing/2014/main" id="{96001026-7188-8A27-C199-A2FB42813207}"/>
              </a:ext>
            </a:extLst>
          </p:cNvPr>
          <p:cNvSpPr txBox="1"/>
          <p:nvPr/>
        </p:nvSpPr>
        <p:spPr>
          <a:xfrm>
            <a:off x="9328000" y="1309484"/>
            <a:ext cx="1398379" cy="646331"/>
          </a:xfrm>
          <a:prstGeom prst="rect">
            <a:avLst/>
          </a:prstGeom>
          <a:solidFill>
            <a:schemeClr val="accent4">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t>Schedule Hearing</a:t>
            </a:r>
            <a:endParaRPr lang="en-IN" dirty="0"/>
          </a:p>
        </p:txBody>
      </p:sp>
      <p:sp>
        <p:nvSpPr>
          <p:cNvPr id="89" name="TextBox 88">
            <a:extLst>
              <a:ext uri="{FF2B5EF4-FFF2-40B4-BE49-F238E27FC236}">
                <a16:creationId xmlns:a16="http://schemas.microsoft.com/office/drawing/2014/main" id="{33D0F9FB-641F-811B-FF0F-AE82C495D5A5}"/>
              </a:ext>
            </a:extLst>
          </p:cNvPr>
          <p:cNvSpPr txBox="1"/>
          <p:nvPr/>
        </p:nvSpPr>
        <p:spPr>
          <a:xfrm>
            <a:off x="9318765" y="1994346"/>
            <a:ext cx="1398379" cy="646331"/>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t>Re-Initiate to </a:t>
            </a:r>
            <a:r>
              <a:rPr lang="en-US" sz="1600" dirty="0"/>
              <a:t>AERO/BLO</a:t>
            </a:r>
            <a:endParaRPr lang="en-IN" dirty="0"/>
          </a:p>
        </p:txBody>
      </p:sp>
      <p:sp>
        <p:nvSpPr>
          <p:cNvPr id="90" name="TextBox 89">
            <a:extLst>
              <a:ext uri="{FF2B5EF4-FFF2-40B4-BE49-F238E27FC236}">
                <a16:creationId xmlns:a16="http://schemas.microsoft.com/office/drawing/2014/main" id="{D7594436-500E-830B-7694-E15F0074664D}"/>
              </a:ext>
            </a:extLst>
          </p:cNvPr>
          <p:cNvSpPr txBox="1"/>
          <p:nvPr/>
        </p:nvSpPr>
        <p:spPr>
          <a:xfrm>
            <a:off x="9317766" y="2675862"/>
            <a:ext cx="1398379" cy="646331"/>
          </a:xfrm>
          <a:prstGeom prst="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t>Forward to other ERO</a:t>
            </a:r>
            <a:endParaRPr lang="en-IN" dirty="0"/>
          </a:p>
        </p:txBody>
      </p:sp>
      <p:sp>
        <p:nvSpPr>
          <p:cNvPr id="91" name="TextBox 90">
            <a:extLst>
              <a:ext uri="{FF2B5EF4-FFF2-40B4-BE49-F238E27FC236}">
                <a16:creationId xmlns:a16="http://schemas.microsoft.com/office/drawing/2014/main" id="{61FC48F6-3FBA-D714-35CB-A2F57197B78C}"/>
              </a:ext>
            </a:extLst>
          </p:cNvPr>
          <p:cNvSpPr txBox="1"/>
          <p:nvPr/>
        </p:nvSpPr>
        <p:spPr>
          <a:xfrm>
            <a:off x="9311963" y="3365018"/>
            <a:ext cx="1398379" cy="646331"/>
          </a:xfrm>
          <a:prstGeom prst="rect">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t>Forward to DEO</a:t>
            </a:r>
            <a:endParaRPr lang="en-IN" dirty="0"/>
          </a:p>
        </p:txBody>
      </p:sp>
      <p:sp>
        <p:nvSpPr>
          <p:cNvPr id="99" name="Arrow: Right 98">
            <a:extLst>
              <a:ext uri="{FF2B5EF4-FFF2-40B4-BE49-F238E27FC236}">
                <a16:creationId xmlns:a16="http://schemas.microsoft.com/office/drawing/2014/main" id="{8F44FA51-4F24-AD49-16B5-214ADBB8FD16}"/>
              </a:ext>
            </a:extLst>
          </p:cNvPr>
          <p:cNvSpPr/>
          <p:nvPr/>
        </p:nvSpPr>
        <p:spPr>
          <a:xfrm>
            <a:off x="8485411" y="4209597"/>
            <a:ext cx="927109" cy="357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Forward</a:t>
            </a:r>
            <a:endParaRPr lang="en-IN" sz="1100" dirty="0"/>
          </a:p>
        </p:txBody>
      </p:sp>
      <p:sp>
        <p:nvSpPr>
          <p:cNvPr id="103" name="AutoShape 2" descr="HomeImage">
            <a:extLst>
              <a:ext uri="{FF2B5EF4-FFF2-40B4-BE49-F238E27FC236}">
                <a16:creationId xmlns:a16="http://schemas.microsoft.com/office/drawing/2014/main" id="{BEFA65C6-1CDC-4644-EDEF-63BB54129842}"/>
              </a:ext>
            </a:extLst>
          </p:cNvPr>
          <p:cNvSpPr>
            <a:spLocks noChangeAspect="1" noChangeArrowheads="1"/>
          </p:cNvSpPr>
          <p:nvPr/>
        </p:nvSpPr>
        <p:spPr bwMode="auto">
          <a:xfrm>
            <a:off x="297544" y="404016"/>
            <a:ext cx="134255" cy="1744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4" name="TextBox 103">
            <a:extLst>
              <a:ext uri="{FF2B5EF4-FFF2-40B4-BE49-F238E27FC236}">
                <a16:creationId xmlns:a16="http://schemas.microsoft.com/office/drawing/2014/main" id="{0051284C-868E-A3B8-BB19-628FA818FBCF}"/>
              </a:ext>
            </a:extLst>
          </p:cNvPr>
          <p:cNvSpPr txBox="1"/>
          <p:nvPr/>
        </p:nvSpPr>
        <p:spPr>
          <a:xfrm>
            <a:off x="2714513" y="902371"/>
            <a:ext cx="2351662" cy="369332"/>
          </a:xfrm>
          <a:prstGeom prst="rect">
            <a:avLst/>
          </a:prstGeom>
          <a:noFill/>
        </p:spPr>
        <p:txBody>
          <a:bodyPr wrap="square">
            <a:spAutoFit/>
          </a:bodyPr>
          <a:lstStyle/>
          <a:p>
            <a:r>
              <a:rPr lang="en-US" dirty="0">
                <a:solidFill>
                  <a:srgbClr val="1C3650"/>
                </a:solidFill>
              </a:rPr>
              <a:t>Voters Service Portal</a:t>
            </a:r>
          </a:p>
        </p:txBody>
      </p:sp>
      <p:pic>
        <p:nvPicPr>
          <p:cNvPr id="106" name="Picture 105" descr="A logo of a political party&#10;&#10;Description automatically generated">
            <a:extLst>
              <a:ext uri="{FF2B5EF4-FFF2-40B4-BE49-F238E27FC236}">
                <a16:creationId xmlns:a16="http://schemas.microsoft.com/office/drawing/2014/main" id="{301E6107-B2DB-9CF1-0C5E-5F459EAB1E2A}"/>
              </a:ext>
            </a:extLst>
          </p:cNvPr>
          <p:cNvPicPr>
            <a:picLocks noChangeAspect="1"/>
          </p:cNvPicPr>
          <p:nvPr/>
        </p:nvPicPr>
        <p:blipFill>
          <a:blip r:embed="rId14"/>
          <a:stretch>
            <a:fillRect/>
          </a:stretch>
        </p:blipFill>
        <p:spPr>
          <a:xfrm>
            <a:off x="2332462" y="911614"/>
            <a:ext cx="414853" cy="389324"/>
          </a:xfrm>
          <a:prstGeom prst="rect">
            <a:avLst/>
          </a:prstGeom>
        </p:spPr>
      </p:pic>
    </p:spTree>
    <p:extLst>
      <p:ext uri="{BB962C8B-B14F-4D97-AF65-F5344CB8AC3E}">
        <p14:creationId xmlns:p14="http://schemas.microsoft.com/office/powerpoint/2010/main" val="2308865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A47F5C-50EC-416A-AE8C-6F6BB4225673}"/>
              </a:ext>
            </a:extLst>
          </p:cNvPr>
          <p:cNvSpPr>
            <a:spLocks noGrp="1"/>
          </p:cNvSpPr>
          <p:nvPr>
            <p:ph type="title"/>
          </p:nvPr>
        </p:nvSpPr>
        <p:spPr>
          <a:xfrm>
            <a:off x="0" y="0"/>
            <a:ext cx="12192000" cy="874540"/>
          </a:xfrm>
        </p:spPr>
        <p:txBody>
          <a:bodyPr vert="horz" lIns="91440" tIns="45720" rIns="91440" bIns="45720" rtlCol="0" anchor="b">
            <a:normAutofit/>
          </a:bodyPr>
          <a:lstStyle/>
          <a:p>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Key Features of ERONET 2.0</a:t>
            </a:r>
          </a:p>
        </p:txBody>
      </p:sp>
      <p:sp>
        <p:nvSpPr>
          <p:cNvPr id="5" name="TextBox 4">
            <a:extLst>
              <a:ext uri="{FF2B5EF4-FFF2-40B4-BE49-F238E27FC236}">
                <a16:creationId xmlns:a16="http://schemas.microsoft.com/office/drawing/2014/main" id="{8C9EC17E-4FC0-0844-F7D1-D325331E32FC}"/>
              </a:ext>
            </a:extLst>
          </p:cNvPr>
          <p:cNvSpPr txBox="1"/>
          <p:nvPr/>
        </p:nvSpPr>
        <p:spPr>
          <a:xfrm>
            <a:off x="144009" y="874540"/>
            <a:ext cx="11903981" cy="5983460"/>
          </a:xfrm>
          <a:prstGeom prst="rect">
            <a:avLst/>
          </a:prstGeom>
        </p:spPr>
        <p:txBody>
          <a:bodyPr vert="horz" lIns="0" tIns="45720" rIns="0" bIns="45720" rtlCol="0">
            <a:noAutofit/>
          </a:bodyPr>
          <a:lstStyle/>
          <a:p>
            <a:pPr marL="285750" indent="-285750">
              <a:spcAft>
                <a:spcPts val="60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 end goal is to achieve an order of magnitude increase in the functionality and utility over the existing ERONET, ensuring a “Single Source of Truth” for all relevant data, delivered through a Single App and Single Portal for all the stakeholders involved (i.e. Citizens, Election Officials, Political Parties &amp; Candidates) with regard to all the processes related to maintenance and update of Electoral Roll.</a:t>
            </a:r>
          </a:p>
          <a:p>
            <a:pPr marL="285750" indent="-285750">
              <a:spcAft>
                <a:spcPts val="600"/>
              </a:spcAft>
              <a:buFont typeface="Wingdings" panose="05000000000000000000" pitchFamily="2" charset="2"/>
              <a:buChar char="§"/>
            </a:pPr>
            <a:r>
              <a:rPr lang="en-IN" dirty="0">
                <a:effectLst/>
                <a:latin typeface="Calibri" panose="020F0502020204030204" pitchFamily="34" charset="0"/>
                <a:ea typeface="Calibri" panose="020F0502020204030204" pitchFamily="34" charset="0"/>
                <a:cs typeface="Calibri" panose="020F0502020204030204" pitchFamily="34" charset="0"/>
              </a:rPr>
              <a:t>A Vibrant User Dashboard and in-depth analytics</a:t>
            </a:r>
          </a:p>
          <a:p>
            <a:pPr marL="285750" indent="-285750">
              <a:spcAft>
                <a:spcPts val="600"/>
              </a:spcAft>
              <a:buFont typeface="Wingdings" panose="05000000000000000000" pitchFamily="2" charset="2"/>
              <a:buChar char="§"/>
            </a:pPr>
            <a:r>
              <a:rPr lang="en-IN" dirty="0">
                <a:effectLst/>
                <a:latin typeface="Calibri" panose="020F0502020204030204" pitchFamily="34" charset="0"/>
                <a:ea typeface="Calibri" panose="020F0502020204030204" pitchFamily="34" charset="0"/>
                <a:cs typeface="Calibri" panose="020F0502020204030204" pitchFamily="34" charset="0"/>
              </a:rPr>
              <a:t>Alerts, Flags, Auto-generated messages, Emails, Notifications, etc</a:t>
            </a:r>
            <a:endParaRPr lang="en-IN" dirty="0">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600"/>
              </a:spcAft>
              <a:buFont typeface="Wingdings" panose="05000000000000000000" pitchFamily="2" charset="2"/>
              <a:buChar char="§"/>
            </a:pPr>
            <a:r>
              <a:rPr lang="en-IN" dirty="0">
                <a:latin typeface="Calibri" panose="020F0502020204030204" pitchFamily="34" charset="0"/>
                <a:ea typeface="Calibri" panose="020F0502020204030204" pitchFamily="34" charset="0"/>
                <a:cs typeface="Calibri" panose="020F0502020204030204" pitchFamily="34" charset="0"/>
              </a:rPr>
              <a:t>Cu</a:t>
            </a:r>
            <a:r>
              <a:rPr lang="en-IN" spc="-15" dirty="0">
                <a:latin typeface="Calibri" panose="020F0502020204030204" pitchFamily="34" charset="0"/>
                <a:ea typeface="Calibri" panose="020F0502020204030204" pitchFamily="34" charset="0"/>
                <a:cs typeface="Calibri" panose="020F0502020204030204" pitchFamily="34" charset="0"/>
              </a:rPr>
              <a:t>s</a:t>
            </a:r>
            <a:r>
              <a:rPr lang="en-IN" spc="-10" dirty="0">
                <a:latin typeface="Calibri" panose="020F0502020204030204" pitchFamily="34" charset="0"/>
                <a:ea typeface="Calibri" panose="020F0502020204030204" pitchFamily="34" charset="0"/>
                <a:cs typeface="Calibri" panose="020F0502020204030204" pitchFamily="34" charset="0"/>
              </a:rPr>
              <a:t>t</a:t>
            </a:r>
            <a:r>
              <a:rPr lang="en-IN" dirty="0">
                <a:latin typeface="Calibri" panose="020F0502020204030204" pitchFamily="34" charset="0"/>
                <a:ea typeface="Calibri" panose="020F0502020204030204" pitchFamily="34" charset="0"/>
                <a:cs typeface="Calibri" panose="020F0502020204030204" pitchFamily="34" charset="0"/>
              </a:rPr>
              <a:t>omi</a:t>
            </a:r>
            <a:r>
              <a:rPr lang="en-IN" spc="-20" dirty="0">
                <a:latin typeface="Calibri" panose="020F0502020204030204" pitchFamily="34" charset="0"/>
                <a:ea typeface="Calibri" panose="020F0502020204030204" pitchFamily="34" charset="0"/>
                <a:cs typeface="Calibri" panose="020F0502020204030204" pitchFamily="34" charset="0"/>
              </a:rPr>
              <a:t>z</a:t>
            </a:r>
            <a:r>
              <a:rPr lang="en-IN" spc="-5" dirty="0">
                <a:latin typeface="Calibri" panose="020F0502020204030204" pitchFamily="34" charset="0"/>
                <a:ea typeface="Calibri" panose="020F0502020204030204" pitchFamily="34" charset="0"/>
                <a:cs typeface="Calibri" panose="020F0502020204030204" pitchFamily="34" charset="0"/>
              </a:rPr>
              <a:t>e</a:t>
            </a:r>
            <a:r>
              <a:rPr lang="en-IN" dirty="0">
                <a:latin typeface="Calibri" panose="020F0502020204030204" pitchFamily="34" charset="0"/>
                <a:ea typeface="Calibri" panose="020F0502020204030204" pitchFamily="34" charset="0"/>
                <a:cs typeface="Calibri" panose="020F0502020204030204" pitchFamily="34" charset="0"/>
              </a:rPr>
              <a:t>d</a:t>
            </a:r>
            <a:r>
              <a:rPr lang="en-IN" spc="-5" dirty="0">
                <a:latin typeface="Calibri" panose="020F0502020204030204" pitchFamily="34" charset="0"/>
                <a:ea typeface="Calibri" panose="020F0502020204030204" pitchFamily="34" charset="0"/>
                <a:cs typeface="Calibri" panose="020F0502020204030204" pitchFamily="34" charset="0"/>
              </a:rPr>
              <a:t> </a:t>
            </a:r>
            <a:r>
              <a:rPr lang="en-IN" dirty="0">
                <a:latin typeface="Calibri" panose="020F0502020204030204" pitchFamily="34" charset="0"/>
                <a:ea typeface="Calibri" panose="020F0502020204030204" pitchFamily="34" charset="0"/>
                <a:cs typeface="Calibri" panose="020F0502020204030204" pitchFamily="34" charset="0"/>
              </a:rPr>
              <a:t>F</a:t>
            </a:r>
            <a:r>
              <a:rPr lang="en-IN" spc="-10" dirty="0">
                <a:latin typeface="Calibri" panose="020F0502020204030204" pitchFamily="34" charset="0"/>
                <a:ea typeface="Calibri" panose="020F0502020204030204" pitchFamily="34" charset="0"/>
                <a:cs typeface="Calibri" panose="020F0502020204030204" pitchFamily="34" charset="0"/>
              </a:rPr>
              <a:t>i</a:t>
            </a:r>
            <a:r>
              <a:rPr lang="en-IN" dirty="0">
                <a:latin typeface="Calibri" panose="020F0502020204030204" pitchFamily="34" charset="0"/>
                <a:ea typeface="Calibri" panose="020F0502020204030204" pitchFamily="34" charset="0"/>
                <a:cs typeface="Calibri" panose="020F0502020204030204" pitchFamily="34" charset="0"/>
              </a:rPr>
              <a:t>l</a:t>
            </a:r>
            <a:r>
              <a:rPr lang="en-IN" spc="-25" dirty="0">
                <a:latin typeface="Calibri" panose="020F0502020204030204" pitchFamily="34" charset="0"/>
                <a:ea typeface="Calibri" panose="020F0502020204030204" pitchFamily="34" charset="0"/>
                <a:cs typeface="Calibri" panose="020F0502020204030204" pitchFamily="34" charset="0"/>
              </a:rPr>
              <a:t>t</a:t>
            </a:r>
            <a:r>
              <a:rPr lang="en-IN" spc="-5" dirty="0">
                <a:latin typeface="Calibri" panose="020F0502020204030204" pitchFamily="34" charset="0"/>
                <a:ea typeface="Calibri" panose="020F0502020204030204" pitchFamily="34" charset="0"/>
                <a:cs typeface="Calibri" panose="020F0502020204030204" pitchFamily="34" charset="0"/>
              </a:rPr>
              <a:t>e</a:t>
            </a:r>
            <a:r>
              <a:rPr lang="en-IN" spc="-90" dirty="0">
                <a:latin typeface="Calibri" panose="020F0502020204030204" pitchFamily="34" charset="0"/>
                <a:ea typeface="Calibri" panose="020F0502020204030204" pitchFamily="34" charset="0"/>
                <a:cs typeface="Calibri" panose="020F0502020204030204" pitchFamily="34" charset="0"/>
              </a:rPr>
              <a:t>r</a:t>
            </a:r>
            <a:r>
              <a:rPr lang="en-IN" dirty="0">
                <a:latin typeface="Calibri" panose="020F0502020204030204" pitchFamily="34" charset="0"/>
                <a:ea typeface="Calibri" panose="020F0502020204030204" pitchFamily="34" charset="0"/>
                <a:cs typeface="Calibri" panose="020F0502020204030204" pitchFamily="34" charset="0"/>
              </a:rPr>
              <a:t>,</a:t>
            </a:r>
          </a:p>
          <a:p>
            <a:pPr marL="285750" indent="-285750">
              <a:spcAft>
                <a:spcPts val="600"/>
              </a:spcAft>
              <a:buFont typeface="Wingdings" panose="05000000000000000000" pitchFamily="2" charset="2"/>
              <a:buChar char="§"/>
            </a:pPr>
            <a:r>
              <a:rPr lang="en-IN" dirty="0">
                <a:latin typeface="Calibri" panose="020F0502020204030204" pitchFamily="34" charset="0"/>
                <a:ea typeface="Calibri" panose="020F0502020204030204" pitchFamily="34" charset="0"/>
                <a:cs typeface="Calibri" panose="020F0502020204030204" pitchFamily="34" charset="0"/>
              </a:rPr>
              <a:t>I</a:t>
            </a:r>
            <a:r>
              <a:rPr lang="en-IN" spc="-10" dirty="0">
                <a:latin typeface="Calibri" panose="020F0502020204030204" pitchFamily="34" charset="0"/>
                <a:ea typeface="Calibri" panose="020F0502020204030204" pitchFamily="34" charset="0"/>
                <a:cs typeface="Calibri" panose="020F0502020204030204" pitchFamily="34" charset="0"/>
              </a:rPr>
              <a:t>n</a:t>
            </a:r>
            <a:r>
              <a:rPr lang="en-IN" spc="-20" dirty="0">
                <a:latin typeface="Calibri" panose="020F0502020204030204" pitchFamily="34" charset="0"/>
                <a:ea typeface="Calibri" panose="020F0502020204030204" pitchFamily="34" charset="0"/>
                <a:cs typeface="Calibri" panose="020F0502020204030204" pitchFamily="34" charset="0"/>
              </a:rPr>
              <a:t>f</a:t>
            </a:r>
            <a:r>
              <a:rPr lang="en-IN" dirty="0">
                <a:latin typeface="Calibri" panose="020F0502020204030204" pitchFamily="34" charset="0"/>
                <a:ea typeface="Calibri" panose="020F0502020204030204" pitchFamily="34" charset="0"/>
                <a:cs typeface="Calibri" panose="020F0502020204030204" pitchFamily="34" charset="0"/>
              </a:rPr>
              <a:t>og</a:t>
            </a:r>
            <a:r>
              <a:rPr lang="en-IN" spc="-35" dirty="0">
                <a:latin typeface="Calibri" panose="020F0502020204030204" pitchFamily="34" charset="0"/>
                <a:ea typeface="Calibri" panose="020F0502020204030204" pitchFamily="34" charset="0"/>
                <a:cs typeface="Calibri" panose="020F0502020204030204" pitchFamily="34" charset="0"/>
              </a:rPr>
              <a:t>r</a:t>
            </a:r>
            <a:r>
              <a:rPr lang="en-IN" spc="-5" dirty="0">
                <a:latin typeface="Calibri" panose="020F0502020204030204" pitchFamily="34" charset="0"/>
                <a:ea typeface="Calibri" panose="020F0502020204030204" pitchFamily="34" charset="0"/>
                <a:cs typeface="Calibri" panose="020F0502020204030204" pitchFamily="34" charset="0"/>
              </a:rPr>
              <a:t>a</a:t>
            </a:r>
            <a:r>
              <a:rPr lang="en-IN" dirty="0">
                <a:latin typeface="Calibri" panose="020F0502020204030204" pitchFamily="34" charset="0"/>
                <a:ea typeface="Calibri" panose="020F0502020204030204" pitchFamily="34" charset="0"/>
                <a:cs typeface="Calibri" panose="020F0502020204030204" pitchFamily="34" charset="0"/>
              </a:rPr>
              <a:t>phics</a:t>
            </a:r>
            <a:r>
              <a:rPr lang="en-IN" spc="5" dirty="0">
                <a:latin typeface="Calibri" panose="020F0502020204030204" pitchFamily="34" charset="0"/>
                <a:ea typeface="Calibri" panose="020F0502020204030204" pitchFamily="34" charset="0"/>
                <a:cs typeface="Calibri" panose="020F0502020204030204" pitchFamily="34" charset="0"/>
              </a:rPr>
              <a:t> </a:t>
            </a:r>
            <a:r>
              <a:rPr lang="en-IN" dirty="0">
                <a:latin typeface="Calibri" panose="020F0502020204030204" pitchFamily="34" charset="0"/>
                <a:ea typeface="Calibri" panose="020F0502020204030204" pitchFamily="34" charset="0"/>
                <a:cs typeface="Calibri" panose="020F0502020204030204" pitchFamily="34" charset="0"/>
              </a:rPr>
              <a:t>D</a:t>
            </a:r>
            <a:r>
              <a:rPr lang="en-IN" spc="-5" dirty="0">
                <a:latin typeface="Calibri" panose="020F0502020204030204" pitchFamily="34" charset="0"/>
                <a:ea typeface="Calibri" panose="020F0502020204030204" pitchFamily="34" charset="0"/>
                <a:cs typeface="Calibri" panose="020F0502020204030204" pitchFamily="34" charset="0"/>
              </a:rPr>
              <a:t>a</a:t>
            </a:r>
            <a:r>
              <a:rPr lang="en-IN" dirty="0">
                <a:latin typeface="Calibri" panose="020F0502020204030204" pitchFamily="34" charset="0"/>
                <a:ea typeface="Calibri" panose="020F0502020204030204" pitchFamily="34" charset="0"/>
                <a:cs typeface="Calibri" panose="020F0502020204030204" pitchFamily="34" charset="0"/>
              </a:rPr>
              <a:t>sh</a:t>
            </a:r>
            <a:r>
              <a:rPr lang="en-IN" spc="-10" dirty="0">
                <a:latin typeface="Calibri" panose="020F0502020204030204" pitchFamily="34" charset="0"/>
                <a:ea typeface="Calibri" panose="020F0502020204030204" pitchFamily="34" charset="0"/>
                <a:cs typeface="Calibri" panose="020F0502020204030204" pitchFamily="34" charset="0"/>
              </a:rPr>
              <a:t>b</a:t>
            </a:r>
            <a:r>
              <a:rPr lang="en-IN" dirty="0">
                <a:latin typeface="Calibri" panose="020F0502020204030204" pitchFamily="34" charset="0"/>
                <a:ea typeface="Calibri" panose="020F0502020204030204" pitchFamily="34" charset="0"/>
                <a:cs typeface="Calibri" panose="020F0502020204030204" pitchFamily="34" charset="0"/>
              </a:rPr>
              <a:t>oa</a:t>
            </a:r>
            <a:r>
              <a:rPr lang="en-IN" spc="-25" dirty="0">
                <a:latin typeface="Calibri" panose="020F0502020204030204" pitchFamily="34" charset="0"/>
                <a:ea typeface="Calibri" panose="020F0502020204030204" pitchFamily="34" charset="0"/>
                <a:cs typeface="Calibri" panose="020F0502020204030204" pitchFamily="34" charset="0"/>
              </a:rPr>
              <a:t>r</a:t>
            </a:r>
            <a:r>
              <a:rPr lang="en-IN" dirty="0">
                <a:latin typeface="Calibri" panose="020F0502020204030204" pitchFamily="34" charset="0"/>
                <a:ea typeface="Calibri" panose="020F0502020204030204" pitchFamily="34" charset="0"/>
                <a:cs typeface="Calibri" panose="020F0502020204030204" pitchFamily="34" charset="0"/>
              </a:rPr>
              <a:t>d</a:t>
            </a:r>
          </a:p>
          <a:p>
            <a:pPr marL="285750" indent="-285750">
              <a:spcAft>
                <a:spcPts val="600"/>
              </a:spcAft>
              <a:buFont typeface="Wingdings" panose="05000000000000000000" pitchFamily="2" charset="2"/>
              <a:buChar char="§"/>
            </a:pPr>
            <a:r>
              <a:rPr lang="en-IN" dirty="0">
                <a:effectLst/>
                <a:latin typeface="Calibri" panose="020F0502020204030204" pitchFamily="34" charset="0"/>
                <a:ea typeface="Calibri" panose="020F0502020204030204" pitchFamily="34" charset="0"/>
                <a:cs typeface="Calibri" panose="020F0502020204030204" pitchFamily="34" charset="0"/>
              </a:rPr>
              <a:t>Use of new technology</a:t>
            </a:r>
          </a:p>
          <a:p>
            <a:pPr marL="285750" indent="-285750">
              <a:spcAft>
                <a:spcPts val="60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Enhancement in transparency and accountability of the electoral officials by providing role-based access, audit trails and decision support system</a:t>
            </a:r>
          </a:p>
          <a:p>
            <a:pPr marL="285750" indent="-285750">
              <a:spcAft>
                <a:spcPts val="60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Automatic Serialization of Elector data</a:t>
            </a:r>
          </a:p>
          <a:p>
            <a:pPr marL="285750" indent="-285750">
              <a:spcAft>
                <a:spcPts val="60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Tools for Rationalization </a:t>
            </a:r>
          </a:p>
          <a:p>
            <a:pPr marL="285750" indent="-285750">
              <a:spcAft>
                <a:spcPts val="60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Control Table Management</a:t>
            </a:r>
          </a:p>
          <a:p>
            <a:pPr marL="285750" indent="-285750">
              <a:spcAft>
                <a:spcPts val="60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EROLL updation on single click</a:t>
            </a:r>
          </a:p>
          <a:p>
            <a:pPr marL="285750" indent="-285750">
              <a:spcAft>
                <a:spcPts val="600"/>
              </a:spcAft>
              <a:buFont typeface="Wingdings" panose="05000000000000000000" pitchFamily="2" charset="2"/>
              <a:buChar char="§"/>
            </a:pPr>
            <a:r>
              <a:rPr lang="en-IN" dirty="0">
                <a:effectLst/>
                <a:latin typeface="Calibri" panose="020F0502020204030204" pitchFamily="34" charset="0"/>
                <a:ea typeface="Calibri" panose="020F0502020204030204" pitchFamily="34" charset="0"/>
                <a:cs typeface="Calibri" panose="020F0502020204030204" pitchFamily="34" charset="0"/>
              </a:rPr>
              <a:t>Group wise validation of Forms</a:t>
            </a:r>
          </a:p>
          <a:p>
            <a:pPr marL="285750" indent="-285750">
              <a:lnSpc>
                <a:spcPct val="170000"/>
              </a:lnSpc>
              <a:spcAft>
                <a:spcPts val="600"/>
              </a:spcAft>
              <a:buFont typeface="Wingdings" panose="05000000000000000000" pitchFamily="2" charset="2"/>
              <a:buChar char="§"/>
            </a:pPr>
            <a:endParaRPr lang="en-IN" sz="14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70000"/>
              </a:lnSpc>
              <a:spcAft>
                <a:spcPts val="600"/>
              </a:spcAft>
              <a:buFont typeface="Wingdings" panose="05000000000000000000" pitchFamily="2" charset="2"/>
              <a:buChar char="§"/>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70000"/>
              </a:lnSpc>
              <a:spcAft>
                <a:spcPts val="600"/>
              </a:spcAft>
              <a:buFont typeface="Wingdings" panose="05000000000000000000" pitchFamily="2" charset="2"/>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8619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idx="4294967295"/>
          </p:nvPr>
        </p:nvSpPr>
        <p:spPr>
          <a:xfrm>
            <a:off x="0" y="444500"/>
            <a:ext cx="12192000" cy="1139825"/>
          </a:xfrm>
        </p:spPr>
        <p:txBody>
          <a:bodyPr vert="horz" lIns="91440" tIns="45720" rIns="91440" bIns="45720" rtlCol="0" anchor="b">
            <a:normAutofit/>
          </a:bodyPr>
          <a:lstStyle/>
          <a:p>
            <a:pPr algn="ctr"/>
            <a:r>
              <a:rPr lang="en-US" sz="4800" b="1" dirty="0">
                <a:solidFill>
                  <a:schemeClr val="tx1"/>
                </a:solidFill>
              </a:rPr>
              <a:t>Role Based Access Control</a:t>
            </a:r>
          </a:p>
        </p:txBody>
      </p:sp>
      <p:sp>
        <p:nvSpPr>
          <p:cNvPr id="6" name="TextBox 5">
            <a:extLst>
              <a:ext uri="{FF2B5EF4-FFF2-40B4-BE49-F238E27FC236}">
                <a16:creationId xmlns:a16="http://schemas.microsoft.com/office/drawing/2014/main" id="{8C9EC17E-4FC0-0844-F7D1-D325331E32FC}"/>
              </a:ext>
            </a:extLst>
          </p:cNvPr>
          <p:cNvSpPr txBox="1"/>
          <p:nvPr/>
        </p:nvSpPr>
        <p:spPr>
          <a:xfrm>
            <a:off x="2980416" y="2155373"/>
            <a:ext cx="6877051" cy="4329920"/>
          </a:xfrm>
          <a:prstGeom prst="rect">
            <a:avLst/>
          </a:prstGeom>
        </p:spPr>
        <p:txBody>
          <a:bodyPr vert="horz" lIns="0" tIns="45720" rIns="0" bIns="45720" rtlCol="0">
            <a:normAutofit/>
          </a:bodyPr>
          <a:lstStyle/>
          <a:p>
            <a:pPr marL="285750" indent="-285750">
              <a:spcAft>
                <a:spcPts val="600"/>
              </a:spcAft>
              <a:buFont typeface="Wingdings" panose="05000000000000000000" pitchFamily="2" charset="2"/>
              <a:buChar char="v"/>
            </a:pPr>
            <a:r>
              <a:rPr lang="en-IN" sz="1800" dirty="0">
                <a:effectLst/>
                <a:latin typeface="Calibri" panose="020F0502020204030204" pitchFamily="34" charset="0"/>
                <a:ea typeface="Times New Roman" panose="02020603050405020304" pitchFamily="18" charset="0"/>
                <a:cs typeface="Arial" panose="020B0604020202020204" pitchFamily="34" charset="0"/>
              </a:rPr>
              <a:t>Role based access defined in ERONET 2.0.</a:t>
            </a:r>
          </a:p>
          <a:p>
            <a:pPr marL="285750" indent="-285750">
              <a:spcAft>
                <a:spcPts val="600"/>
              </a:spcAft>
              <a:buFont typeface="Wingdings" panose="05000000000000000000" pitchFamily="2" charset="2"/>
              <a:buChar char="v"/>
            </a:pPr>
            <a:r>
              <a:rPr lang="en-IN" sz="1800" dirty="0">
                <a:effectLst/>
                <a:latin typeface="Calibri" panose="020F0502020204030204" pitchFamily="34" charset="0"/>
                <a:ea typeface="Times New Roman" panose="02020603050405020304" pitchFamily="18" charset="0"/>
                <a:cs typeface="Arial" panose="020B0604020202020204" pitchFamily="34" charset="0"/>
              </a:rPr>
              <a:t>Following roles are defined </a:t>
            </a:r>
            <a:r>
              <a:rPr lang="en-IN" dirty="0">
                <a:latin typeface="Calibri" panose="020F0502020204030204" pitchFamily="34" charset="0"/>
                <a:ea typeface="Times New Roman" panose="02020603050405020304" pitchFamily="18" charset="0"/>
                <a:cs typeface="Arial" panose="020B0604020202020204" pitchFamily="34" charset="0"/>
              </a:rPr>
              <a:t>:-</a:t>
            </a:r>
          </a:p>
          <a:p>
            <a:pPr lvl="1">
              <a:spcAft>
                <a:spcPts val="600"/>
              </a:spcAft>
            </a:pPr>
            <a:r>
              <a:rPr lang="en-IN" dirty="0">
                <a:effectLst/>
                <a:latin typeface="Calibri" panose="020F0502020204030204" pitchFamily="34" charset="0"/>
                <a:ea typeface="Times New Roman" panose="02020603050405020304" pitchFamily="18" charset="0"/>
                <a:cs typeface="Arial" panose="020B0604020202020204" pitchFamily="34" charset="0"/>
              </a:rPr>
              <a:t>		</a:t>
            </a:r>
          </a:p>
          <a:p>
            <a:pPr>
              <a:spcAft>
                <a:spcPts val="600"/>
              </a:spcAft>
              <a:buFont typeface="Calibri" panose="020F0502020204030204" pitchFamily="34" charset="0"/>
            </a:pPr>
            <a:endParaRPr lang="en-US" dirty="0">
              <a:solidFill>
                <a:schemeClr val="tx1">
                  <a:lumMod val="75000"/>
                  <a:lumOff val="25000"/>
                </a:schemeClr>
              </a:solidFill>
              <a:effectLst/>
            </a:endParaRPr>
          </a:p>
          <a:p>
            <a:pPr>
              <a:spcAft>
                <a:spcPts val="600"/>
              </a:spcAft>
              <a:buFont typeface="Calibri" panose="020F0502020204030204" pitchFamily="34" charset="0"/>
            </a:pPr>
            <a:endParaRPr lang="en-US" dirty="0">
              <a:solidFill>
                <a:schemeClr val="tx1">
                  <a:lumMod val="75000"/>
                  <a:lumOff val="25000"/>
                </a:schemeClr>
              </a:solidFill>
            </a:endParaRPr>
          </a:p>
        </p:txBody>
      </p:sp>
      <p:graphicFrame>
        <p:nvGraphicFramePr>
          <p:cNvPr id="3" name="Diagram 2">
            <a:extLst>
              <a:ext uri="{FF2B5EF4-FFF2-40B4-BE49-F238E27FC236}">
                <a16:creationId xmlns:a16="http://schemas.microsoft.com/office/drawing/2014/main" id="{2B6EBC3B-7127-7B05-E301-D213B86C9FB0}"/>
              </a:ext>
            </a:extLst>
          </p:cNvPr>
          <p:cNvGraphicFramePr/>
          <p:nvPr>
            <p:extLst>
              <p:ext uri="{D42A27DB-BD31-4B8C-83A1-F6EECF244321}">
                <p14:modId xmlns:p14="http://schemas.microsoft.com/office/powerpoint/2010/main" val="2168545375"/>
              </p:ext>
            </p:extLst>
          </p:nvPr>
        </p:nvGraphicFramePr>
        <p:xfrm>
          <a:off x="2271806" y="1714188"/>
          <a:ext cx="6468061" cy="4617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2937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676401"/>
            <a:ext cx="12192000" cy="3539559"/>
          </a:xfrm>
          <a:prstGeom prst="rect">
            <a:avLst/>
          </a:prstGeom>
          <a:noFill/>
        </p:spPr>
        <p:txBody>
          <a:bodyPr wrap="square" rtlCol="0">
            <a:spAutoFit/>
          </a:bodyPr>
          <a:lstStyle/>
          <a:p>
            <a:pPr algn="just">
              <a:spcAft>
                <a:spcPts val="1200"/>
              </a:spcAft>
              <a:tabLst>
                <a:tab pos="338155" algn="l"/>
              </a:tabLst>
            </a:pPr>
            <a:r>
              <a:rPr lang="en-US" sz="16601" dirty="0"/>
              <a:t>Part – B</a:t>
            </a:r>
          </a:p>
          <a:p>
            <a:pPr>
              <a:spcAft>
                <a:spcPts val="1200"/>
              </a:spcAft>
              <a:tabLst>
                <a:tab pos="338155" algn="l"/>
              </a:tabLst>
            </a:pPr>
            <a:r>
              <a:rPr lang="en-IN" sz="4800" dirty="0">
                <a:latin typeface="Calibri" panose="020F0502020204030204" pitchFamily="34" charset="0"/>
                <a:ea typeface="Calibri" panose="020F0502020204030204" pitchFamily="34" charset="0"/>
                <a:cs typeface="Calibri" panose="020F0502020204030204" pitchFamily="34" charset="0"/>
              </a:rPr>
              <a:t>User Management</a:t>
            </a:r>
          </a:p>
        </p:txBody>
      </p:sp>
    </p:spTree>
    <p:extLst>
      <p:ext uri="{BB962C8B-B14F-4D97-AF65-F5344CB8AC3E}">
        <p14:creationId xmlns:p14="http://schemas.microsoft.com/office/powerpoint/2010/main" val="3731294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7715A4C2-F87C-DF1D-0B93-F714104277C6}"/>
              </a:ext>
            </a:extLst>
          </p:cNvPr>
          <p:cNvSpPr/>
          <p:nvPr/>
        </p:nvSpPr>
        <p:spPr>
          <a:xfrm>
            <a:off x="0" y="441688"/>
            <a:ext cx="12192000" cy="602796"/>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tx1"/>
                </a:solidFill>
                <a:cs typeface="Arial"/>
              </a:rPr>
              <a:t>User Creation Rules</a:t>
            </a:r>
            <a:endParaRPr lang="en-US" sz="4000" b="1" dirty="0">
              <a:solidFill>
                <a:schemeClr val="tx1"/>
              </a:solidFill>
              <a:cs typeface="Arial" panose="020B0604020202020204" pitchFamily="34" charset="0"/>
            </a:endParaRPr>
          </a:p>
        </p:txBody>
      </p:sp>
      <p:graphicFrame>
        <p:nvGraphicFramePr>
          <p:cNvPr id="2" name="Table 8">
            <a:extLst>
              <a:ext uri="{FF2B5EF4-FFF2-40B4-BE49-F238E27FC236}">
                <a16:creationId xmlns:a16="http://schemas.microsoft.com/office/drawing/2014/main" id="{DEAD450B-7383-373A-8036-CE3585C83055}"/>
              </a:ext>
            </a:extLst>
          </p:cNvPr>
          <p:cNvGraphicFramePr>
            <a:graphicFrameLocks noGrp="1"/>
          </p:cNvGraphicFramePr>
          <p:nvPr>
            <p:extLst>
              <p:ext uri="{D42A27DB-BD31-4B8C-83A1-F6EECF244321}">
                <p14:modId xmlns:p14="http://schemas.microsoft.com/office/powerpoint/2010/main" val="1646509816"/>
              </p:ext>
            </p:extLst>
          </p:nvPr>
        </p:nvGraphicFramePr>
        <p:xfrm>
          <a:off x="1640338" y="1143605"/>
          <a:ext cx="7863880" cy="1841758"/>
        </p:xfrm>
        <a:graphic>
          <a:graphicData uri="http://schemas.openxmlformats.org/drawingml/2006/table">
            <a:tbl>
              <a:tblPr firstRow="1" bandRow="1">
                <a:tableStyleId>{5C22544A-7EE6-4342-B048-85BDC9FD1C3A}</a:tableStyleId>
              </a:tblPr>
              <a:tblGrid>
                <a:gridCol w="4087723">
                  <a:extLst>
                    <a:ext uri="{9D8B030D-6E8A-4147-A177-3AD203B41FA5}">
                      <a16:colId xmlns:a16="http://schemas.microsoft.com/office/drawing/2014/main" val="1131030392"/>
                    </a:ext>
                  </a:extLst>
                </a:gridCol>
                <a:gridCol w="1782146">
                  <a:extLst>
                    <a:ext uri="{9D8B030D-6E8A-4147-A177-3AD203B41FA5}">
                      <a16:colId xmlns:a16="http://schemas.microsoft.com/office/drawing/2014/main" val="4189041361"/>
                    </a:ext>
                  </a:extLst>
                </a:gridCol>
                <a:gridCol w="1994011">
                  <a:extLst>
                    <a:ext uri="{9D8B030D-6E8A-4147-A177-3AD203B41FA5}">
                      <a16:colId xmlns:a16="http://schemas.microsoft.com/office/drawing/2014/main" val="254395291"/>
                    </a:ext>
                  </a:extLst>
                </a:gridCol>
              </a:tblGrid>
              <a:tr h="358398">
                <a:tc>
                  <a:txBody>
                    <a:bodyPr/>
                    <a:lstStyle/>
                    <a:p>
                      <a:r>
                        <a:rPr lang="en-US" sz="1400" dirty="0">
                          <a:solidFill>
                            <a:schemeClr val="tx1"/>
                          </a:solidFill>
                        </a:rPr>
                        <a:t>User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Created 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Approved 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9960456"/>
                  </a:ext>
                </a:extLst>
              </a:tr>
              <a:tr h="370840">
                <a:tc>
                  <a:txBody>
                    <a:bodyPr/>
                    <a:lstStyle/>
                    <a:p>
                      <a:r>
                        <a:rPr lang="en-US" sz="1400" dirty="0">
                          <a:solidFill>
                            <a:schemeClr val="tx1"/>
                          </a:solidFill>
                        </a:rPr>
                        <a:t>BLO, Data Entry Operator, AERO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DEO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6885350"/>
                  </a:ext>
                </a:extLst>
              </a:tr>
              <a:tr h="370840">
                <a:tc>
                  <a:txBody>
                    <a:bodyPr/>
                    <a:lstStyle/>
                    <a:p>
                      <a:r>
                        <a:rPr lang="en-US" sz="1400" dirty="0">
                          <a:solidFill>
                            <a:schemeClr val="tx1"/>
                          </a:solidFill>
                        </a:rPr>
                        <a:t>ERO, Deputy DEO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DEO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CEO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904780"/>
                  </a:ext>
                </a:extLst>
              </a:tr>
              <a:tr h="370840">
                <a:tc>
                  <a:txBody>
                    <a:bodyPr/>
                    <a:lstStyle/>
                    <a:p>
                      <a:r>
                        <a:rPr lang="en-US" sz="1400" dirty="0">
                          <a:solidFill>
                            <a:schemeClr val="tx1"/>
                          </a:solidFill>
                        </a:rPr>
                        <a:t>DEO, Roll Observer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CEO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No Approval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8129548"/>
                  </a:ext>
                </a:extLst>
              </a:tr>
              <a:tr h="370840">
                <a:tc>
                  <a:txBody>
                    <a:bodyPr/>
                    <a:lstStyle/>
                    <a:p>
                      <a:pPr algn="l"/>
                      <a:r>
                        <a:rPr lang="en-US" sz="1400" dirty="0">
                          <a:solidFill>
                            <a:schemeClr val="tx1"/>
                          </a:solidFill>
                        </a:rPr>
                        <a:t>CEO, CEO Admin, ECI Level, Commision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ECI Admin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en-US" sz="1400" dirty="0">
                          <a:solidFill>
                            <a:schemeClr val="tx1"/>
                          </a:solidFill>
                        </a:rPr>
                        <a:t>No Approval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1814229"/>
                  </a:ext>
                </a:extLst>
              </a:tr>
            </a:tbl>
          </a:graphicData>
        </a:graphic>
      </p:graphicFrame>
    </p:spTree>
    <p:extLst>
      <p:ext uri="{BB962C8B-B14F-4D97-AF65-F5344CB8AC3E}">
        <p14:creationId xmlns:p14="http://schemas.microsoft.com/office/powerpoint/2010/main" val="3136299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8">
            <a:extLst>
              <a:ext uri="{FF2B5EF4-FFF2-40B4-BE49-F238E27FC236}">
                <a16:creationId xmlns:a16="http://schemas.microsoft.com/office/drawing/2014/main" id="{1B41D9A3-6117-6C9F-59DF-F6876E789679}"/>
              </a:ext>
            </a:extLst>
          </p:cNvPr>
          <p:cNvGraphicFramePr>
            <a:graphicFrameLocks noGrp="1"/>
          </p:cNvGraphicFramePr>
          <p:nvPr>
            <p:extLst>
              <p:ext uri="{D42A27DB-BD31-4B8C-83A1-F6EECF244321}">
                <p14:modId xmlns:p14="http://schemas.microsoft.com/office/powerpoint/2010/main" val="4024740018"/>
              </p:ext>
            </p:extLst>
          </p:nvPr>
        </p:nvGraphicFramePr>
        <p:xfrm>
          <a:off x="1945138" y="1234932"/>
          <a:ext cx="7863879" cy="1841758"/>
        </p:xfrm>
        <a:graphic>
          <a:graphicData uri="http://schemas.openxmlformats.org/drawingml/2006/table">
            <a:tbl>
              <a:tblPr firstRow="1" bandRow="1">
                <a:tableStyleId>{5C22544A-7EE6-4342-B048-85BDC9FD1C3A}</a:tableStyleId>
              </a:tblPr>
              <a:tblGrid>
                <a:gridCol w="5285559">
                  <a:extLst>
                    <a:ext uri="{9D8B030D-6E8A-4147-A177-3AD203B41FA5}">
                      <a16:colId xmlns:a16="http://schemas.microsoft.com/office/drawing/2014/main" val="1131030392"/>
                    </a:ext>
                  </a:extLst>
                </a:gridCol>
                <a:gridCol w="2578320">
                  <a:extLst>
                    <a:ext uri="{9D8B030D-6E8A-4147-A177-3AD203B41FA5}">
                      <a16:colId xmlns:a16="http://schemas.microsoft.com/office/drawing/2014/main" val="254395291"/>
                    </a:ext>
                  </a:extLst>
                </a:gridCol>
              </a:tblGrid>
              <a:tr h="358398">
                <a:tc>
                  <a:txBody>
                    <a:bodyPr/>
                    <a:lstStyle/>
                    <a:p>
                      <a:r>
                        <a:rPr lang="en-US" sz="1400" dirty="0">
                          <a:solidFill>
                            <a:schemeClr val="tx1"/>
                          </a:solidFill>
                        </a:rPr>
                        <a:t>Request created 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Approved 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9960456"/>
                  </a:ext>
                </a:extLst>
              </a:tr>
              <a:tr h="370840">
                <a:tc>
                  <a:txBody>
                    <a:bodyPr/>
                    <a:lstStyle/>
                    <a:p>
                      <a:r>
                        <a:rPr lang="en-US" sz="1400" dirty="0">
                          <a:solidFill>
                            <a:schemeClr val="tx1"/>
                          </a:solidFill>
                        </a:rPr>
                        <a:t>BLO, Data Entry Operator, AERO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6885350"/>
                  </a:ext>
                </a:extLst>
              </a:tr>
              <a:tr h="370840">
                <a:tc>
                  <a:txBody>
                    <a:bodyPr/>
                    <a:lstStyle/>
                    <a:p>
                      <a:r>
                        <a:rPr lang="en-US" sz="1400" dirty="0">
                          <a:solidFill>
                            <a:schemeClr val="tx1"/>
                          </a:solidFill>
                        </a:rPr>
                        <a:t>ERO, Deputy DEO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DEO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904780"/>
                  </a:ext>
                </a:extLst>
              </a:tr>
              <a:tr h="370840">
                <a:tc>
                  <a:txBody>
                    <a:bodyPr/>
                    <a:lstStyle/>
                    <a:p>
                      <a:r>
                        <a:rPr lang="en-US" sz="1400" dirty="0">
                          <a:solidFill>
                            <a:schemeClr val="tx1"/>
                          </a:solidFill>
                        </a:rPr>
                        <a:t>DEO, Roll Observer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CEO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8129548"/>
                  </a:ext>
                </a:extLst>
              </a:tr>
              <a:tr h="370840">
                <a:tc>
                  <a:txBody>
                    <a:bodyPr/>
                    <a:lstStyle/>
                    <a:p>
                      <a:pPr algn="l"/>
                      <a:r>
                        <a:rPr lang="en-US" sz="1400" dirty="0">
                          <a:solidFill>
                            <a:schemeClr val="tx1"/>
                          </a:solidFill>
                        </a:rPr>
                        <a:t>CEO, CEO Admin, ECI Level, Commision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en-US" sz="1400" dirty="0">
                          <a:solidFill>
                            <a:schemeClr val="tx1"/>
                          </a:solidFill>
                        </a:rPr>
                        <a:t>ECI Admin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1814229"/>
                  </a:ext>
                </a:extLst>
              </a:tr>
            </a:tbl>
          </a:graphicData>
        </a:graphic>
      </p:graphicFrame>
      <p:sp>
        <p:nvSpPr>
          <p:cNvPr id="7" name="TextBox 6">
            <a:extLst>
              <a:ext uri="{FF2B5EF4-FFF2-40B4-BE49-F238E27FC236}">
                <a16:creationId xmlns:a16="http://schemas.microsoft.com/office/drawing/2014/main" id="{A15CAFC5-42AD-696C-1D60-8928E336569D}"/>
              </a:ext>
            </a:extLst>
          </p:cNvPr>
          <p:cNvSpPr txBox="1"/>
          <p:nvPr/>
        </p:nvSpPr>
        <p:spPr>
          <a:xfrm>
            <a:off x="0" y="225622"/>
            <a:ext cx="12192000" cy="615553"/>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en-US" sz="4000" b="1" dirty="0">
                <a:cs typeface="Arial"/>
              </a:rPr>
              <a:t>Business rule for edit profile</a:t>
            </a:r>
          </a:p>
        </p:txBody>
      </p:sp>
    </p:spTree>
    <p:extLst>
      <p:ext uri="{BB962C8B-B14F-4D97-AF65-F5344CB8AC3E}">
        <p14:creationId xmlns:p14="http://schemas.microsoft.com/office/powerpoint/2010/main" val="1021090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cxnSp>
        <p:nvCxnSpPr>
          <p:cNvPr id="22"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15">
            <a:extLst>
              <a:ext uri="{FF2B5EF4-FFF2-40B4-BE49-F238E27FC236}">
                <a16:creationId xmlns:a16="http://schemas.microsoft.com/office/drawing/2014/main" id="{990D0034-F768-41E7-85D4-F38C4DE85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 name="Rounded Rectangle 15">
            <a:extLst>
              <a:ext uri="{FF2B5EF4-FFF2-40B4-BE49-F238E27FC236}">
                <a16:creationId xmlns:a16="http://schemas.microsoft.com/office/drawing/2014/main" id="{7715A4C2-F87C-DF1D-0B93-F714104277C6}"/>
              </a:ext>
            </a:extLst>
          </p:cNvPr>
          <p:cNvSpPr/>
          <p:nvPr/>
        </p:nvSpPr>
        <p:spPr>
          <a:xfrm>
            <a:off x="477078" y="1268962"/>
            <a:ext cx="3100136" cy="1208107"/>
          </a:xfrm>
          <a:prstGeom prst="round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4000" b="1" spc="-50" dirty="0">
                <a:solidFill>
                  <a:schemeClr val="tx1"/>
                </a:solidFill>
                <a:latin typeface="+mj-lt"/>
                <a:ea typeface="+mj-ea"/>
                <a:cs typeface="+mj-cs"/>
              </a:rPr>
              <a:t>Login Process</a:t>
            </a:r>
          </a:p>
        </p:txBody>
      </p:sp>
      <p:cxnSp>
        <p:nvCxnSpPr>
          <p:cNvPr id="24" name="Straight Connector 17">
            <a:extLst>
              <a:ext uri="{FF2B5EF4-FFF2-40B4-BE49-F238E27FC236}">
                <a16:creationId xmlns:a16="http://schemas.microsoft.com/office/drawing/2014/main" id="{5A0A5CF6-407C-4691-8122-49DF69D002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82FE324-72AC-73F7-0E63-A759F69B97D7}"/>
              </a:ext>
            </a:extLst>
          </p:cNvPr>
          <p:cNvSpPr txBox="1"/>
          <p:nvPr/>
        </p:nvSpPr>
        <p:spPr>
          <a:xfrm>
            <a:off x="492371" y="2790855"/>
            <a:ext cx="3084844" cy="3311766"/>
          </a:xfrm>
          <a:prstGeom prst="rect">
            <a:avLst/>
          </a:prstGeom>
        </p:spPr>
        <p:txBody>
          <a:bodyPr vert="horz" lIns="0" tIns="45720" rIns="0" bIns="45720" rtlCol="0">
            <a:normAutofit lnSpcReduction="10000"/>
          </a:bodyPr>
          <a:lstStyle/>
          <a:p>
            <a:pPr marL="342900" lvl="1" indent="-342900" algn="just">
              <a:lnSpc>
                <a:spcPct val="90000"/>
              </a:lnSpc>
              <a:spcAft>
                <a:spcPts val="600"/>
              </a:spcAft>
              <a:buFont typeface="Wingdings" panose="05000000000000000000" pitchFamily="2" charset="2"/>
              <a:buChar char="Ø"/>
            </a:pPr>
            <a:r>
              <a:rPr lang="en-US" sz="1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Double authentication mechanism used for login in ERONET 2.0.</a:t>
            </a:r>
          </a:p>
          <a:p>
            <a:pPr marL="342900" lvl="1" indent="-342900" algn="just">
              <a:lnSpc>
                <a:spcPct val="90000"/>
              </a:lnSpc>
              <a:spcAft>
                <a:spcPts val="600"/>
              </a:spcAft>
              <a:buFont typeface="Wingdings" panose="05000000000000000000" pitchFamily="2" charset="2"/>
              <a:buChar char="Ø"/>
            </a:pPr>
            <a:r>
              <a:rPr lang="en-US" sz="1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 Login Process includes the user to login using his user ID and Password as well as OTP. Every time the user logs into the system he must verify the OTP.</a:t>
            </a:r>
          </a:p>
          <a:p>
            <a:pPr marL="342900" lvl="1" indent="-342900" algn="just">
              <a:lnSpc>
                <a:spcPct val="90000"/>
              </a:lnSpc>
              <a:spcAft>
                <a:spcPts val="600"/>
              </a:spcAft>
              <a:buFont typeface="Wingdings" panose="05000000000000000000" pitchFamily="2" charset="2"/>
              <a:buChar char="Ø"/>
            </a:pPr>
            <a:r>
              <a:rPr lang="en-US" sz="1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For Edit Profile, the user will be making changes in the profile and a request will be sent for approval.</a:t>
            </a:r>
          </a:p>
          <a:p>
            <a:pPr marL="342900" lvl="1" indent="-342900" algn="just">
              <a:lnSpc>
                <a:spcPct val="90000"/>
              </a:lnSpc>
              <a:spcAft>
                <a:spcPts val="600"/>
              </a:spcAft>
              <a:buFont typeface="Wingdings" panose="05000000000000000000" pitchFamily="2" charset="2"/>
              <a:buChar char="Ø"/>
            </a:pPr>
            <a:r>
              <a:rPr lang="en-US" sz="1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 Password  expired  after every 90 days for all accounts.</a:t>
            </a:r>
            <a:endParaRPr lang="en-US" sz="14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lvl="1" indent="-342900" algn="just">
              <a:lnSpc>
                <a:spcPct val="90000"/>
              </a:lnSpc>
              <a:spcAft>
                <a:spcPts val="600"/>
              </a:spcAft>
              <a:buFont typeface="Wingdings" panose="05000000000000000000" pitchFamily="2" charset="2"/>
              <a:buChar char="Ø"/>
            </a:pPr>
            <a:r>
              <a:rPr lang="en-US" sz="1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After 10 invalid Attempts users are locked for 1 Hour. After 1 hour account is auto unlocked.</a:t>
            </a:r>
          </a:p>
          <a:p>
            <a:pPr>
              <a:lnSpc>
                <a:spcPct val="90000"/>
              </a:lnSpc>
              <a:spcAft>
                <a:spcPts val="600"/>
              </a:spcAft>
              <a:buFont typeface="Calibri" panose="020F0502020204030204" pitchFamily="34" charset="0"/>
            </a:pPr>
            <a:endParaRPr lang="en-US" sz="1200" dirty="0">
              <a:solidFill>
                <a:schemeClr val="tx1">
                  <a:lumMod val="75000"/>
                  <a:lumOff val="25000"/>
                </a:schemeClr>
              </a:solidFill>
            </a:endParaRPr>
          </a:p>
        </p:txBody>
      </p:sp>
      <p:pic>
        <p:nvPicPr>
          <p:cNvPr id="7" name="Picture 6">
            <a:extLst>
              <a:ext uri="{FF2B5EF4-FFF2-40B4-BE49-F238E27FC236}">
                <a16:creationId xmlns:a16="http://schemas.microsoft.com/office/drawing/2014/main" id="{60AFAA0C-1332-AEA4-1654-A941F397FBE1}"/>
              </a:ext>
            </a:extLst>
          </p:cNvPr>
          <p:cNvPicPr>
            <a:picLocks noChangeAspect="1"/>
          </p:cNvPicPr>
          <p:nvPr/>
        </p:nvPicPr>
        <p:blipFill>
          <a:blip r:embed="rId2"/>
          <a:stretch>
            <a:fillRect/>
          </a:stretch>
        </p:blipFill>
        <p:spPr>
          <a:xfrm>
            <a:off x="7577053" y="3569904"/>
            <a:ext cx="3583439" cy="1545021"/>
          </a:xfrm>
          <a:prstGeom prst="rect">
            <a:avLst/>
          </a:prstGeom>
        </p:spPr>
      </p:pic>
      <p:pic>
        <p:nvPicPr>
          <p:cNvPr id="3" name="Picture 2">
            <a:extLst>
              <a:ext uri="{FF2B5EF4-FFF2-40B4-BE49-F238E27FC236}">
                <a16:creationId xmlns:a16="http://schemas.microsoft.com/office/drawing/2014/main" id="{17DB3687-03CD-D1AE-1558-DB84312326EC}"/>
              </a:ext>
            </a:extLst>
          </p:cNvPr>
          <p:cNvPicPr>
            <a:picLocks noChangeAspect="1"/>
          </p:cNvPicPr>
          <p:nvPr/>
        </p:nvPicPr>
        <p:blipFill>
          <a:blip r:embed="rId3"/>
          <a:stretch>
            <a:fillRect/>
          </a:stretch>
        </p:blipFill>
        <p:spPr>
          <a:xfrm>
            <a:off x="3917904" y="823648"/>
            <a:ext cx="3374177" cy="5577152"/>
          </a:xfrm>
          <a:prstGeom prst="rect">
            <a:avLst/>
          </a:prstGeom>
        </p:spPr>
      </p:pic>
      <p:sp>
        <p:nvSpPr>
          <p:cNvPr id="20" name="Rectangle 19">
            <a:extLst>
              <a:ext uri="{FF2B5EF4-FFF2-40B4-BE49-F238E27FC236}">
                <a16:creationId xmlns:a16="http://schemas.microsoft.com/office/drawing/2014/main" id="{7A3E0404-86A9-40FA-8DB8-302414EE2D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8" name="Rectangle: Rounded Corners 7">
            <a:extLst>
              <a:ext uri="{FF2B5EF4-FFF2-40B4-BE49-F238E27FC236}">
                <a16:creationId xmlns:a16="http://schemas.microsoft.com/office/drawing/2014/main" id="{7B60C2B6-4EAD-95DF-86E4-23CE5269090A}"/>
              </a:ext>
            </a:extLst>
          </p:cNvPr>
          <p:cNvSpPr/>
          <p:nvPr/>
        </p:nvSpPr>
        <p:spPr>
          <a:xfrm>
            <a:off x="7491944" y="905069"/>
            <a:ext cx="4485110" cy="1572000"/>
          </a:xfrm>
          <a:prstGeom prst="round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User must enter system generated Username and password for login. After verification of captcha user have to click on request OTP for OTP generation. OTP is received on phone. </a:t>
            </a:r>
          </a:p>
          <a:p>
            <a:pPr algn="ctr"/>
            <a:endParaRPr lang="en-IN" dirty="0">
              <a:solidFill>
                <a:schemeClr val="tx1"/>
              </a:solidFill>
            </a:endParaRPr>
          </a:p>
        </p:txBody>
      </p:sp>
      <p:sp>
        <p:nvSpPr>
          <p:cNvPr id="9" name="Rectangle: Rounded Corners 8">
            <a:extLst>
              <a:ext uri="{FF2B5EF4-FFF2-40B4-BE49-F238E27FC236}">
                <a16:creationId xmlns:a16="http://schemas.microsoft.com/office/drawing/2014/main" id="{8E4DF5A5-EB6F-FFA2-139C-02130859FD1E}"/>
              </a:ext>
            </a:extLst>
          </p:cNvPr>
          <p:cNvSpPr/>
          <p:nvPr/>
        </p:nvSpPr>
        <p:spPr>
          <a:xfrm>
            <a:off x="7508246" y="2519578"/>
            <a:ext cx="4485110" cy="909422"/>
          </a:xfrm>
          <a:prstGeom prst="round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User will be re-directed to OTP page, here OTP received on phone has to be entered.</a:t>
            </a:r>
          </a:p>
          <a:p>
            <a:pPr algn="ctr"/>
            <a:endParaRPr lang="en-IN" dirty="0">
              <a:solidFill>
                <a:schemeClr val="tx1"/>
              </a:solidFill>
            </a:endParaRPr>
          </a:p>
        </p:txBody>
      </p:sp>
      <p:sp>
        <p:nvSpPr>
          <p:cNvPr id="10" name="Rectangle: Rounded Corners 9">
            <a:extLst>
              <a:ext uri="{FF2B5EF4-FFF2-40B4-BE49-F238E27FC236}">
                <a16:creationId xmlns:a16="http://schemas.microsoft.com/office/drawing/2014/main" id="{C4B0C317-4EE9-A6B4-63D7-8950B105A1D3}"/>
              </a:ext>
            </a:extLst>
          </p:cNvPr>
          <p:cNvSpPr/>
          <p:nvPr/>
        </p:nvSpPr>
        <p:spPr>
          <a:xfrm>
            <a:off x="7577053" y="5255829"/>
            <a:ext cx="4485110" cy="1059131"/>
          </a:xfrm>
          <a:prstGeom prst="round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ts val="1700"/>
              </a:lnSpc>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ts val="1700"/>
              </a:lnSpc>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After first time login user is re-directed to change password as well for future use. Once done, user can re-login to system using newly created password.</a:t>
            </a:r>
          </a:p>
          <a:p>
            <a:pPr algn="ctr"/>
            <a:endParaRPr lang="en-IN" dirty="0">
              <a:solidFill>
                <a:schemeClr val="tx1"/>
              </a:solidFill>
            </a:endParaRPr>
          </a:p>
        </p:txBody>
      </p:sp>
    </p:spTree>
    <p:extLst>
      <p:ext uri="{BB962C8B-B14F-4D97-AF65-F5344CB8AC3E}">
        <p14:creationId xmlns:p14="http://schemas.microsoft.com/office/powerpoint/2010/main" val="1829199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cxnSp>
        <p:nvCxnSpPr>
          <p:cNvPr id="22"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15">
            <a:extLst>
              <a:ext uri="{FF2B5EF4-FFF2-40B4-BE49-F238E27FC236}">
                <a16:creationId xmlns:a16="http://schemas.microsoft.com/office/drawing/2014/main" id="{990D0034-F768-41E7-85D4-F38C4DE85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 name="Rounded Rectangle 15">
            <a:extLst>
              <a:ext uri="{FF2B5EF4-FFF2-40B4-BE49-F238E27FC236}">
                <a16:creationId xmlns:a16="http://schemas.microsoft.com/office/drawing/2014/main" id="{7715A4C2-F87C-DF1D-0B93-F714104277C6}"/>
              </a:ext>
            </a:extLst>
          </p:cNvPr>
          <p:cNvSpPr/>
          <p:nvPr/>
        </p:nvSpPr>
        <p:spPr>
          <a:xfrm>
            <a:off x="477078" y="1268962"/>
            <a:ext cx="3100136" cy="1208107"/>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4000" b="1" spc="-50" dirty="0">
                <a:solidFill>
                  <a:schemeClr val="tx1"/>
                </a:solidFill>
                <a:latin typeface="+mj-lt"/>
                <a:ea typeface="+mj-ea"/>
                <a:cs typeface="+mj-cs"/>
              </a:rPr>
              <a:t>User Creation</a:t>
            </a:r>
          </a:p>
        </p:txBody>
      </p:sp>
      <p:cxnSp>
        <p:nvCxnSpPr>
          <p:cNvPr id="24" name="Straight Connector 17">
            <a:extLst>
              <a:ext uri="{FF2B5EF4-FFF2-40B4-BE49-F238E27FC236}">
                <a16:creationId xmlns:a16="http://schemas.microsoft.com/office/drawing/2014/main" id="{5A0A5CF6-407C-4691-8122-49DF69D002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82FE324-72AC-73F7-0E63-A759F69B97D7}"/>
              </a:ext>
            </a:extLst>
          </p:cNvPr>
          <p:cNvSpPr txBox="1"/>
          <p:nvPr/>
        </p:nvSpPr>
        <p:spPr>
          <a:xfrm>
            <a:off x="492371" y="2790855"/>
            <a:ext cx="3084844" cy="3311766"/>
          </a:xfrm>
          <a:prstGeom prst="rect">
            <a:avLst/>
          </a:prstGeom>
        </p:spPr>
        <p:txBody>
          <a:bodyPr vert="horz" lIns="0" tIns="45720" rIns="0" bIns="45720" rtlCol="0">
            <a:normAutofit/>
          </a:bodyPr>
          <a:lstStyle/>
          <a:p>
            <a:pPr marL="342900" lvl="1" indent="-342900" algn="just">
              <a:lnSpc>
                <a:spcPct val="150000"/>
              </a:lnSpc>
              <a:spcAft>
                <a:spcPts val="600"/>
              </a:spcAft>
              <a:buFont typeface="Wingdings" panose="05000000000000000000" pitchFamily="2" charset="2"/>
              <a:buChar char="Ø"/>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After logging into the system user has to select User Management module to view main menu </a:t>
            </a:r>
          </a:p>
          <a:p>
            <a:pPr marL="342900" lvl="1" indent="-342900" algn="just">
              <a:lnSpc>
                <a:spcPct val="150000"/>
              </a:lnSpc>
              <a:spcAft>
                <a:spcPts val="600"/>
              </a:spcAft>
              <a:buFont typeface="Wingdings" panose="05000000000000000000" pitchFamily="2" charset="2"/>
              <a:buChar char="Ø"/>
            </a:pPr>
            <a:r>
              <a:rPr lang="en-US" sz="1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User having user creation right have seven options, while other user have only two options  (Change Password &amp; Edit Profile).</a:t>
            </a:r>
          </a:p>
          <a:p>
            <a:pPr>
              <a:lnSpc>
                <a:spcPct val="90000"/>
              </a:lnSpc>
              <a:spcAft>
                <a:spcPts val="600"/>
              </a:spcAft>
              <a:buFont typeface="Calibri" panose="020F0502020204030204" pitchFamily="34" charset="0"/>
            </a:pPr>
            <a:endParaRPr lang="en-US" sz="1200" dirty="0">
              <a:solidFill>
                <a:schemeClr val="tx1">
                  <a:lumMod val="75000"/>
                  <a:lumOff val="25000"/>
                </a:schemeClr>
              </a:solidFill>
            </a:endParaRPr>
          </a:p>
        </p:txBody>
      </p:sp>
      <p:sp>
        <p:nvSpPr>
          <p:cNvPr id="20" name="Rectangle 19">
            <a:extLst>
              <a:ext uri="{FF2B5EF4-FFF2-40B4-BE49-F238E27FC236}">
                <a16:creationId xmlns:a16="http://schemas.microsoft.com/office/drawing/2014/main" id="{7A3E0404-86A9-40FA-8DB8-302414EE2D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pic>
        <p:nvPicPr>
          <p:cNvPr id="6" name="Picture 5">
            <a:extLst>
              <a:ext uri="{FF2B5EF4-FFF2-40B4-BE49-F238E27FC236}">
                <a16:creationId xmlns:a16="http://schemas.microsoft.com/office/drawing/2014/main" id="{BE54D020-5B48-8598-A0AA-7F1D4B3C5E31}"/>
              </a:ext>
            </a:extLst>
          </p:cNvPr>
          <p:cNvPicPr>
            <a:picLocks noChangeAspect="1"/>
          </p:cNvPicPr>
          <p:nvPr/>
        </p:nvPicPr>
        <p:blipFill rotWithShape="1">
          <a:blip r:embed="rId2"/>
          <a:srcRect t="8162" b="5307"/>
          <a:stretch/>
        </p:blipFill>
        <p:spPr>
          <a:xfrm>
            <a:off x="3944518" y="559841"/>
            <a:ext cx="8048838" cy="5542780"/>
          </a:xfrm>
          <a:prstGeom prst="rect">
            <a:avLst/>
          </a:prstGeom>
        </p:spPr>
      </p:pic>
      <p:sp>
        <p:nvSpPr>
          <p:cNvPr id="2" name="Rectangle 1"/>
          <p:cNvSpPr/>
          <p:nvPr/>
        </p:nvSpPr>
        <p:spPr>
          <a:xfrm>
            <a:off x="11074387" y="5636446"/>
            <a:ext cx="918970" cy="369332"/>
          </a:xfrm>
          <a:prstGeom prst="rect">
            <a:avLst/>
          </a:prstGeom>
        </p:spPr>
        <p:txBody>
          <a:bodyPr wrap="none">
            <a:spAutoFit/>
          </a:bodyPr>
          <a:lstStyle/>
          <a:p>
            <a:r>
              <a:rPr lang="en-US"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Contd</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60510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cxnSp>
        <p:nvCxnSpPr>
          <p:cNvPr id="22"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15">
            <a:extLst>
              <a:ext uri="{FF2B5EF4-FFF2-40B4-BE49-F238E27FC236}">
                <a16:creationId xmlns:a16="http://schemas.microsoft.com/office/drawing/2014/main" id="{990D0034-F768-41E7-85D4-F38C4DE85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 name="Rounded Rectangle 15">
            <a:extLst>
              <a:ext uri="{FF2B5EF4-FFF2-40B4-BE49-F238E27FC236}">
                <a16:creationId xmlns:a16="http://schemas.microsoft.com/office/drawing/2014/main" id="{7715A4C2-F87C-DF1D-0B93-F714104277C6}"/>
              </a:ext>
            </a:extLst>
          </p:cNvPr>
          <p:cNvSpPr/>
          <p:nvPr/>
        </p:nvSpPr>
        <p:spPr>
          <a:xfrm>
            <a:off x="477078" y="1268962"/>
            <a:ext cx="3100136" cy="1208107"/>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rmAutofit lnSpcReduction="10000"/>
          </a:bodyPr>
          <a:lstStyle/>
          <a:p>
            <a:pPr>
              <a:lnSpc>
                <a:spcPct val="90000"/>
              </a:lnSpc>
              <a:spcBef>
                <a:spcPct val="0"/>
              </a:spcBef>
              <a:spcAft>
                <a:spcPts val="600"/>
              </a:spcAft>
            </a:pPr>
            <a:r>
              <a:rPr lang="en-US" sz="4000" b="1" spc="-50" dirty="0">
                <a:solidFill>
                  <a:schemeClr val="tx1"/>
                </a:solidFill>
                <a:latin typeface="+mj-lt"/>
                <a:ea typeface="+mj-ea"/>
                <a:cs typeface="+mj-cs"/>
              </a:rPr>
              <a:t>User Creation – contd.</a:t>
            </a:r>
          </a:p>
        </p:txBody>
      </p:sp>
      <p:cxnSp>
        <p:nvCxnSpPr>
          <p:cNvPr id="24" name="Straight Connector 17">
            <a:extLst>
              <a:ext uri="{FF2B5EF4-FFF2-40B4-BE49-F238E27FC236}">
                <a16:creationId xmlns:a16="http://schemas.microsoft.com/office/drawing/2014/main" id="{5A0A5CF6-407C-4691-8122-49DF69D002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82FE324-72AC-73F7-0E63-A759F69B97D7}"/>
              </a:ext>
            </a:extLst>
          </p:cNvPr>
          <p:cNvSpPr txBox="1"/>
          <p:nvPr/>
        </p:nvSpPr>
        <p:spPr>
          <a:xfrm>
            <a:off x="492370" y="2790855"/>
            <a:ext cx="3399327" cy="3311766"/>
          </a:xfrm>
          <a:prstGeom prst="rect">
            <a:avLst/>
          </a:prstGeom>
        </p:spPr>
        <p:txBody>
          <a:bodyPr vert="horz" lIns="0" tIns="45720" rIns="0" bIns="45720" rtlCol="0">
            <a:normAutofit/>
          </a:bodyPr>
          <a:lstStyle/>
          <a:p>
            <a:pPr marL="342900" lvl="1" indent="-342900" algn="just">
              <a:lnSpc>
                <a:spcPct val="150000"/>
              </a:lnSpc>
              <a:spcAft>
                <a:spcPts val="600"/>
              </a:spcAft>
              <a:buFont typeface="Wingdings" panose="05000000000000000000" pitchFamily="2" charset="2"/>
              <a:buChar char="Ø"/>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For create a new user account user have to click on	                   option.</a:t>
            </a:r>
          </a:p>
          <a:p>
            <a:pPr marL="342900" lvl="1" indent="-342900" algn="just">
              <a:lnSpc>
                <a:spcPct val="150000"/>
              </a:lnSpc>
              <a:spcAft>
                <a:spcPts val="600"/>
              </a:spcAft>
              <a:buFont typeface="Wingdings" panose="05000000000000000000" pitchFamily="2" charset="2"/>
              <a:buChar char="Ø"/>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System generated user name and password will be created after clicking on .  </a:t>
            </a:r>
          </a:p>
          <a:p>
            <a:pPr marL="342900" lvl="1" indent="-342900" algn="just">
              <a:lnSpc>
                <a:spcPct val="150000"/>
              </a:lnSpc>
              <a:spcAft>
                <a:spcPts val="600"/>
              </a:spcAft>
              <a:buFont typeface="Wingdings" panose="05000000000000000000" pitchFamily="2" charset="2"/>
              <a:buChar char="Ø"/>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Mobile number verification is required at time of user creation.</a:t>
            </a:r>
          </a:p>
          <a:p>
            <a:pPr marL="342900" lvl="1" indent="-342900" algn="just">
              <a:lnSpc>
                <a:spcPct val="150000"/>
              </a:lnSpc>
              <a:spcAft>
                <a:spcPts val="600"/>
              </a:spcAft>
              <a:buFont typeface="Wingdings" panose="05000000000000000000" pitchFamily="2" charset="2"/>
              <a:buChar char="Ø"/>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Created user can login after approval and changing password.</a:t>
            </a:r>
            <a:endParaRPr lang="en-US" sz="1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buFont typeface="Calibri" panose="020F0502020204030204" pitchFamily="34" charset="0"/>
            </a:pPr>
            <a:endParaRPr lang="en-US" sz="1200" dirty="0">
              <a:solidFill>
                <a:schemeClr val="tx1">
                  <a:lumMod val="75000"/>
                  <a:lumOff val="25000"/>
                </a:schemeClr>
              </a:solidFill>
            </a:endParaRPr>
          </a:p>
        </p:txBody>
      </p:sp>
      <p:sp>
        <p:nvSpPr>
          <p:cNvPr id="20" name="Rectangle 19">
            <a:extLst>
              <a:ext uri="{FF2B5EF4-FFF2-40B4-BE49-F238E27FC236}">
                <a16:creationId xmlns:a16="http://schemas.microsoft.com/office/drawing/2014/main" id="{7A3E0404-86A9-40FA-8DB8-302414EE2D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pic>
        <p:nvPicPr>
          <p:cNvPr id="7" name="Picture 6" descr="Graphical user interface, application&#10;&#10;Description automatically generated">
            <a:extLst>
              <a:ext uri="{FF2B5EF4-FFF2-40B4-BE49-F238E27FC236}">
                <a16:creationId xmlns:a16="http://schemas.microsoft.com/office/drawing/2014/main" id="{B8CD41E4-5FB1-3666-EAEC-A98BCE9FE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735" y="278674"/>
            <a:ext cx="7497425" cy="5433595"/>
          </a:xfrm>
          <a:prstGeom prst="rect">
            <a:avLst/>
          </a:prstGeom>
        </p:spPr>
      </p:pic>
      <p:sp>
        <p:nvSpPr>
          <p:cNvPr id="8" name="Rectangle: Rounded Corners 7">
            <a:extLst>
              <a:ext uri="{FF2B5EF4-FFF2-40B4-BE49-F238E27FC236}">
                <a16:creationId xmlns:a16="http://schemas.microsoft.com/office/drawing/2014/main" id="{0F4AF29D-FAEF-AE38-2B6A-D90FAE2889AA}"/>
              </a:ext>
            </a:extLst>
          </p:cNvPr>
          <p:cNvSpPr/>
          <p:nvPr/>
        </p:nvSpPr>
        <p:spPr>
          <a:xfrm>
            <a:off x="1598555" y="3209731"/>
            <a:ext cx="1427583" cy="258233"/>
          </a:xfrm>
          <a:prstGeom prst="roundRect">
            <a:avLst>
              <a:gd name="adj" fmla="val 50000"/>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Create User</a:t>
            </a:r>
            <a:endParaRPr lang="en-IN" dirty="0"/>
          </a:p>
        </p:txBody>
      </p:sp>
      <p:sp>
        <p:nvSpPr>
          <p:cNvPr id="9" name="Rectangle: Rounded Corners 8">
            <a:extLst>
              <a:ext uri="{FF2B5EF4-FFF2-40B4-BE49-F238E27FC236}">
                <a16:creationId xmlns:a16="http://schemas.microsoft.com/office/drawing/2014/main" id="{B6FD7191-956B-ED42-19A9-31AAD72F06E3}"/>
              </a:ext>
            </a:extLst>
          </p:cNvPr>
          <p:cNvSpPr/>
          <p:nvPr/>
        </p:nvSpPr>
        <p:spPr>
          <a:xfrm>
            <a:off x="764451" y="4200626"/>
            <a:ext cx="971044" cy="258233"/>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Submit</a:t>
            </a:r>
            <a:endParaRPr lang="en-IN" dirty="0"/>
          </a:p>
        </p:txBody>
      </p:sp>
    </p:spTree>
    <p:extLst>
      <p:ext uri="{BB962C8B-B14F-4D97-AF65-F5344CB8AC3E}">
        <p14:creationId xmlns:p14="http://schemas.microsoft.com/office/powerpoint/2010/main" val="1679723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4199"/>
            <a:ext cx="12192000" cy="523220"/>
          </a:xfrm>
          <a:prstGeom prst="rect">
            <a:avLst/>
          </a:prstGeom>
        </p:spPr>
        <p:txBody>
          <a:bodyPr wrap="square">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Learning Objectives</a:t>
            </a:r>
            <a:endParaRPr lang="en-IN" sz="2800" b="1" dirty="0">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C4A7673B-B0FC-2664-5436-18936E1FB4E0}"/>
              </a:ext>
            </a:extLst>
          </p:cNvPr>
          <p:cNvSpPr>
            <a:spLocks noGrp="1"/>
          </p:cNvSpPr>
          <p:nvPr>
            <p:ph idx="1"/>
          </p:nvPr>
        </p:nvSpPr>
        <p:spPr>
          <a:xfrm>
            <a:off x="0" y="927419"/>
            <a:ext cx="12192000" cy="3463637"/>
          </a:xfrm>
        </p:spPr>
        <p:txBody>
          <a:bodyPr anchor="ctr">
            <a:normAutofit lnSpcReduction="10000"/>
          </a:bodyPr>
          <a:lstStyle/>
          <a:p>
            <a:pPr>
              <a:lnSpc>
                <a:spcPct val="150000"/>
              </a:lnSpc>
            </a:pPr>
            <a:r>
              <a:rPr lang="en-IN" sz="3200" b="1" dirty="0">
                <a:solidFill>
                  <a:schemeClr val="tx1"/>
                </a:solidFill>
                <a:latin typeface="Calibri" panose="020F0502020204030204" pitchFamily="34" charset="0"/>
                <a:ea typeface="Calibri" panose="020F0502020204030204" pitchFamily="34" charset="0"/>
                <a:cs typeface="Calibri" panose="020F0502020204030204" pitchFamily="34" charset="0"/>
              </a:rPr>
              <a:t>To understand </a:t>
            </a:r>
          </a:p>
          <a:p>
            <a:pPr marL="715963" lvl="1" indent="-515938">
              <a:lnSpc>
                <a:spcPct val="150000"/>
              </a:lnSpc>
              <a:buFont typeface="Wingdings" panose="05000000000000000000" pitchFamily="2" charset="2"/>
              <a:buChar char="§"/>
            </a:pPr>
            <a:r>
              <a:rPr lang="en-IN" sz="2800" dirty="0">
                <a:solidFill>
                  <a:schemeClr val="tx1"/>
                </a:solidFill>
                <a:latin typeface="Calibri" panose="020F0502020204030204" pitchFamily="34" charset="0"/>
                <a:ea typeface="Calibri" panose="020F0502020204030204" pitchFamily="34" charset="0"/>
                <a:cs typeface="Calibri" panose="020F0502020204030204" pitchFamily="34" charset="0"/>
              </a:rPr>
              <a:t>The functioning of ERONET 2.0.</a:t>
            </a:r>
          </a:p>
          <a:p>
            <a:pPr marL="715963" lvl="1" indent="-515938">
              <a:lnSpc>
                <a:spcPct val="150000"/>
              </a:lnSpc>
              <a:buFont typeface="Wingdings" panose="05000000000000000000" pitchFamily="2" charset="2"/>
              <a:buChar char="§"/>
            </a:pPr>
            <a:r>
              <a:rPr lang="en-IN" sz="2800" dirty="0">
                <a:solidFill>
                  <a:schemeClr val="tx1"/>
                </a:solidFill>
                <a:latin typeface="Calibri" panose="020F0502020204030204" pitchFamily="34" charset="0"/>
                <a:ea typeface="Calibri" panose="020F0502020204030204" pitchFamily="34" charset="0"/>
                <a:cs typeface="Calibri" panose="020F0502020204030204" pitchFamily="34" charset="0"/>
              </a:rPr>
              <a:t>Role and responsibilities of different users of ERONET.</a:t>
            </a:r>
          </a:p>
          <a:p>
            <a:pPr marL="715963" lvl="1" indent="-515938">
              <a:lnSpc>
                <a:spcPct val="150000"/>
              </a:lnSpc>
              <a:buFont typeface="Wingdings" panose="05000000000000000000" pitchFamily="2" charset="2"/>
              <a:buChar char="§"/>
            </a:pPr>
            <a:r>
              <a:rPr lang="en-IN" sz="2800" dirty="0">
                <a:solidFill>
                  <a:schemeClr val="tx1"/>
                </a:solidFill>
                <a:latin typeface="Calibri" panose="020F0502020204030204" pitchFamily="34" charset="0"/>
                <a:ea typeface="Calibri" panose="020F0502020204030204" pitchFamily="34" charset="0"/>
                <a:cs typeface="Calibri" panose="020F0502020204030204" pitchFamily="34" charset="0"/>
              </a:rPr>
              <a:t>Form processing mechanism.</a:t>
            </a:r>
          </a:p>
          <a:p>
            <a:pPr marL="715963" lvl="1" indent="-515938">
              <a:lnSpc>
                <a:spcPct val="150000"/>
              </a:lnSpc>
              <a:buFont typeface="Wingdings" panose="05000000000000000000" pitchFamily="2" charset="2"/>
              <a:buChar char="§"/>
            </a:pPr>
            <a:r>
              <a:rPr lang="en-IN" sz="2800" dirty="0">
                <a:solidFill>
                  <a:schemeClr val="tx1"/>
                </a:solidFill>
                <a:latin typeface="Calibri" panose="020F0502020204030204" pitchFamily="34" charset="0"/>
                <a:ea typeface="Calibri" panose="020F0502020204030204" pitchFamily="34" charset="0"/>
                <a:cs typeface="Calibri" panose="020F0502020204030204" pitchFamily="34" charset="0"/>
              </a:rPr>
              <a:t>Reporting and analytics.</a:t>
            </a:r>
          </a:p>
        </p:txBody>
      </p:sp>
    </p:spTree>
    <p:extLst>
      <p:ext uri="{BB962C8B-B14F-4D97-AF65-F5344CB8AC3E}">
        <p14:creationId xmlns:p14="http://schemas.microsoft.com/office/powerpoint/2010/main" val="1271432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7715A4C2-F87C-DF1D-0B93-F714104277C6}"/>
              </a:ext>
            </a:extLst>
          </p:cNvPr>
          <p:cNvSpPr/>
          <p:nvPr/>
        </p:nvSpPr>
        <p:spPr>
          <a:xfrm>
            <a:off x="0" y="404366"/>
            <a:ext cx="12192000" cy="602796"/>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tx1"/>
                </a:solidFill>
                <a:cs typeface="Arial"/>
              </a:rPr>
              <a:t>Other Facilities in User Management</a:t>
            </a:r>
            <a:endParaRPr lang="en-US" sz="4000" b="1" dirty="0">
              <a:solidFill>
                <a:schemeClr val="tx1"/>
              </a:solidFill>
              <a:cs typeface="Arial" panose="020B0604020202020204" pitchFamily="34" charset="0"/>
            </a:endParaRPr>
          </a:p>
        </p:txBody>
      </p:sp>
      <p:graphicFrame>
        <p:nvGraphicFramePr>
          <p:cNvPr id="7" name="Diagram 6">
            <a:extLst>
              <a:ext uri="{FF2B5EF4-FFF2-40B4-BE49-F238E27FC236}">
                <a16:creationId xmlns:a16="http://schemas.microsoft.com/office/drawing/2014/main" id="{8A135840-381F-E21E-2907-6A46FA30A090}"/>
              </a:ext>
            </a:extLst>
          </p:cNvPr>
          <p:cNvGraphicFramePr/>
          <p:nvPr>
            <p:extLst>
              <p:ext uri="{D42A27DB-BD31-4B8C-83A1-F6EECF244321}">
                <p14:modId xmlns:p14="http://schemas.microsoft.com/office/powerpoint/2010/main" val="1923809772"/>
              </p:ext>
            </p:extLst>
          </p:nvPr>
        </p:nvGraphicFramePr>
        <p:xfrm>
          <a:off x="2032000" y="1034967"/>
          <a:ext cx="955662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1559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C1D286-3CB8-A7AF-A48B-794CE5309277}"/>
              </a:ext>
            </a:extLst>
          </p:cNvPr>
          <p:cNvPicPr>
            <a:picLocks noChangeAspect="1"/>
          </p:cNvPicPr>
          <p:nvPr/>
        </p:nvPicPr>
        <p:blipFill>
          <a:blip r:embed="rId2"/>
          <a:stretch>
            <a:fillRect/>
          </a:stretch>
        </p:blipFill>
        <p:spPr>
          <a:xfrm>
            <a:off x="4907528" y="640080"/>
            <a:ext cx="6467060" cy="5577840"/>
          </a:xfrm>
          <a:prstGeom prst="rect">
            <a:avLst/>
          </a:prstGeom>
        </p:spPr>
      </p:pic>
      <p:sp>
        <p:nvSpPr>
          <p:cNvPr id="4" name="TextBox 3">
            <a:extLst>
              <a:ext uri="{FF2B5EF4-FFF2-40B4-BE49-F238E27FC236}">
                <a16:creationId xmlns:a16="http://schemas.microsoft.com/office/drawing/2014/main" id="{8CF2EAC6-E5DB-D215-4C5B-6224F8CAF487}"/>
              </a:ext>
            </a:extLst>
          </p:cNvPr>
          <p:cNvSpPr txBox="1"/>
          <p:nvPr/>
        </p:nvSpPr>
        <p:spPr>
          <a:xfrm>
            <a:off x="254524" y="1555423"/>
            <a:ext cx="3544478" cy="4845355"/>
          </a:xfrm>
          <a:prstGeom prst="rect">
            <a:avLst/>
          </a:prstGeom>
        </p:spPr>
        <p:txBody>
          <a:bodyPr vert="horz" lIns="0" tIns="45720" rIns="0" bIns="45720" rtlCol="0">
            <a:normAutofit/>
          </a:bodyPr>
          <a:lstStyle/>
          <a:p>
            <a:pPr marL="285750" indent="-285750" algn="just">
              <a:lnSpc>
                <a:spcPct val="90000"/>
              </a:lnSpc>
              <a:spcAft>
                <a:spcPts val="600"/>
              </a:spcAft>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By clicking on 'Update profile' button, senior will be able to edit profile of his/her immediate juniors like DEO can edit profile of ERO. </a:t>
            </a:r>
          </a:p>
          <a:p>
            <a:pPr marL="285750" indent="-285750" algn="just">
              <a:lnSpc>
                <a:spcPct val="90000"/>
              </a:lnSpc>
              <a:spcAft>
                <a:spcPts val="600"/>
              </a:spcAft>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By clicking on 'Update profile' button, user will be able to select from dropdown that for whom request needs to be edited. Dropdown will only have name of people for whom request can be edited. And finally, by clicking on submit button user will be able to edit profile as shown below.</a:t>
            </a:r>
          </a:p>
        </p:txBody>
      </p:sp>
      <p:sp>
        <p:nvSpPr>
          <p:cNvPr id="2" name="Rounded Rectangle 15">
            <a:extLst>
              <a:ext uri="{FF2B5EF4-FFF2-40B4-BE49-F238E27FC236}">
                <a16:creationId xmlns:a16="http://schemas.microsoft.com/office/drawing/2014/main" id="{D1F2EFD9-E0A3-47C7-2581-030A51183D1D}"/>
              </a:ext>
            </a:extLst>
          </p:cNvPr>
          <p:cNvSpPr/>
          <p:nvPr/>
        </p:nvSpPr>
        <p:spPr>
          <a:xfrm>
            <a:off x="409244" y="443436"/>
            <a:ext cx="3241430" cy="81033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4000" b="1" spc="-50" dirty="0">
                <a:solidFill>
                  <a:schemeClr val="tx1"/>
                </a:solidFill>
                <a:latin typeface="+mj-lt"/>
                <a:ea typeface="+mj-ea"/>
                <a:cs typeface="+mj-cs"/>
              </a:rPr>
              <a:t>Update Profile</a:t>
            </a:r>
            <a:endParaRPr lang="en-US" sz="4000" spc="-50" dirty="0">
              <a:solidFill>
                <a:schemeClr val="tx1"/>
              </a:solidFill>
              <a:latin typeface="+mj-lt"/>
              <a:ea typeface="+mj-ea"/>
              <a:cs typeface="+mj-cs"/>
            </a:endParaRPr>
          </a:p>
        </p:txBody>
      </p:sp>
    </p:spTree>
    <p:extLst>
      <p:ext uri="{BB962C8B-B14F-4D97-AF65-F5344CB8AC3E}">
        <p14:creationId xmlns:p14="http://schemas.microsoft.com/office/powerpoint/2010/main" val="1384338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9DAC3373-7630-4BC0-A275-A8DC3FD2DD6C}"/>
              </a:ext>
            </a:extLst>
          </p:cNvPr>
          <p:cNvSpPr txBox="1">
            <a:spLocks/>
          </p:cNvSpPr>
          <p:nvPr/>
        </p:nvSpPr>
        <p:spPr>
          <a:xfrm>
            <a:off x="0" y="621697"/>
            <a:ext cx="12191999" cy="5147973"/>
          </a:xfrm>
          <a:prstGeom prst="rect">
            <a:avLst/>
          </a:prstGeom>
        </p:spPr>
        <p:txBody>
          <a:bodyPr vert="horz" lIns="0" tIns="45720" rIns="0" bIns="45720" rtlCol="0" anchor="ct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buClr>
                <a:schemeClr val="tx1"/>
              </a:buClr>
              <a:buFont typeface="Wingdings" panose="05000000000000000000" pitchFamily="2" charset="2"/>
              <a:buChar char="§"/>
            </a:pPr>
            <a:r>
              <a:rPr lang="en-US" b="1" dirty="0">
                <a:latin typeface="Calibri" panose="020F0502020204030204" pitchFamily="34" charset="0"/>
                <a:ea typeface="Calibri" panose="020F0502020204030204" pitchFamily="34" charset="0"/>
                <a:cs typeface="Calibri" panose="020F0502020204030204" pitchFamily="34" charset="0"/>
              </a:rPr>
              <a:t>System has taken care of below mentioned rules when password is changed/reset :</a:t>
            </a:r>
          </a:p>
          <a:p>
            <a:pPr lvl="3" algn="just">
              <a:buClr>
                <a:schemeClr val="tx1"/>
              </a:buClr>
              <a:buFont typeface="Courier New" panose="02070309020205020404" pitchFamily="49" charset="0"/>
              <a:buChar char="o"/>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Password must be at least eight characters long</a:t>
            </a:r>
          </a:p>
          <a:p>
            <a:pPr lvl="3" algn="just">
              <a:buClr>
                <a:schemeClr val="tx1"/>
              </a:buClr>
              <a:buFont typeface="Courier New" panose="02070309020205020404" pitchFamily="49" charset="0"/>
              <a:buChar char="o"/>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Password must have at least one digit (‘0’ to ‘9’).</a:t>
            </a:r>
          </a:p>
          <a:p>
            <a:pPr lvl="3" algn="just">
              <a:buClr>
                <a:schemeClr val="tx1"/>
              </a:buClr>
              <a:buFont typeface="Courier New" panose="02070309020205020404" pitchFamily="49" charset="0"/>
              <a:buChar char="o"/>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Password must have at least one special character.</a:t>
            </a:r>
          </a:p>
          <a:p>
            <a:pPr lvl="3" algn="just">
              <a:buClr>
                <a:schemeClr val="tx1"/>
              </a:buClr>
              <a:buFont typeface="Courier New" panose="02070309020205020404" pitchFamily="49" charset="0"/>
              <a:buChar char="o"/>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Password must have at least one uppercase (‘A’ to ‘Z’)</a:t>
            </a:r>
          </a:p>
          <a:p>
            <a:pPr algn="just">
              <a:lnSpc>
                <a:spcPct val="100000"/>
              </a:lnSpc>
              <a:buClr>
                <a:schemeClr val="tx1"/>
              </a:buClr>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Passwords to be restricted to using only the lower 7-bit (specifically, 32-128) of the ASCII character set, covering the standard English alphabet (upper &amp; lower case) along with the special characters on the keyboard (such as !,@,],}, ~, </a:t>
            </a:r>
            <a:r>
              <a:rPr lang="en-US" dirty="0" err="1">
                <a:latin typeface="Calibri" panose="020F0502020204030204" pitchFamily="34" charset="0"/>
                <a:ea typeface="Calibri" panose="020F0502020204030204" pitchFamily="34" charset="0"/>
                <a:cs typeface="Calibri" panose="020F0502020204030204" pitchFamily="34" charset="0"/>
              </a:rPr>
              <a:t>etc</a:t>
            </a:r>
            <a:endParaRPr lang="en-US"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buClr>
                <a:schemeClr val="tx1"/>
              </a:buClr>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User can only enter valid 10 digit mobile number.</a:t>
            </a:r>
          </a:p>
          <a:p>
            <a:pPr algn="just">
              <a:lnSpc>
                <a:spcPct val="100000"/>
              </a:lnSpc>
            </a:pPr>
            <a:endParaRPr lang="en-US" dirty="0"/>
          </a:p>
        </p:txBody>
      </p:sp>
      <p:sp>
        <p:nvSpPr>
          <p:cNvPr id="13" name="Title 1">
            <a:extLst>
              <a:ext uri="{FF2B5EF4-FFF2-40B4-BE49-F238E27FC236}">
                <a16:creationId xmlns:a16="http://schemas.microsoft.com/office/drawing/2014/main" id="{4D2A940D-8632-4639-8913-3FD5F61CB07C}"/>
              </a:ext>
            </a:extLst>
          </p:cNvPr>
          <p:cNvSpPr txBox="1">
            <a:spLocks/>
          </p:cNvSpPr>
          <p:nvPr/>
        </p:nvSpPr>
        <p:spPr>
          <a:xfrm>
            <a:off x="0" y="110835"/>
            <a:ext cx="12192000" cy="748148"/>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pPr algn="ctr"/>
            <a:r>
              <a:rPr lang="en-US" sz="4800" dirty="0"/>
              <a:t>Password Policy</a:t>
            </a:r>
          </a:p>
        </p:txBody>
      </p:sp>
    </p:spTree>
    <p:extLst>
      <p:ext uri="{BB962C8B-B14F-4D97-AF65-F5344CB8AC3E}">
        <p14:creationId xmlns:p14="http://schemas.microsoft.com/office/powerpoint/2010/main" val="3246626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A7E10B5-0F82-A999-A8B7-1D9519798F77}"/>
              </a:ext>
            </a:extLst>
          </p:cNvPr>
          <p:cNvSpPr/>
          <p:nvPr/>
        </p:nvSpPr>
        <p:spPr>
          <a:xfrm>
            <a:off x="2400300" y="371475"/>
            <a:ext cx="7820025" cy="571500"/>
          </a:xfrm>
          <a:prstGeom prst="round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Mode of Form Submission</a:t>
            </a:r>
            <a:endParaRPr lang="en-IN"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Diagram 5">
            <a:extLst>
              <a:ext uri="{FF2B5EF4-FFF2-40B4-BE49-F238E27FC236}">
                <a16:creationId xmlns:a16="http://schemas.microsoft.com/office/drawing/2014/main" id="{E30D5831-BCA3-0745-79ED-1F50C4E39F6B}"/>
              </a:ext>
            </a:extLst>
          </p:cNvPr>
          <p:cNvGraphicFramePr/>
          <p:nvPr>
            <p:extLst>
              <p:ext uri="{D42A27DB-BD31-4B8C-83A1-F6EECF244321}">
                <p14:modId xmlns:p14="http://schemas.microsoft.com/office/powerpoint/2010/main" val="2294712805"/>
              </p:ext>
            </p:extLst>
          </p:nvPr>
        </p:nvGraphicFramePr>
        <p:xfrm>
          <a:off x="2064399" y="1120257"/>
          <a:ext cx="9620250" cy="5219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7910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D46FF9-355F-25B0-9ECD-A1993AD58DB6}"/>
              </a:ext>
            </a:extLst>
          </p:cNvPr>
          <p:cNvSpPr/>
          <p:nvPr/>
        </p:nvSpPr>
        <p:spPr>
          <a:xfrm>
            <a:off x="2495550" y="123825"/>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a:solidFill>
                  <a:schemeClr val="tx1"/>
                </a:solidFill>
                <a:latin typeface="Calibri" panose="020F0502020204030204" pitchFamily="34" charset="0"/>
                <a:ea typeface="Calibri" panose="020F0502020204030204" pitchFamily="34" charset="0"/>
                <a:cs typeface="Calibri" panose="020F0502020204030204" pitchFamily="34" charset="0"/>
              </a:rPr>
              <a:t>OPERATOR LOGIN</a:t>
            </a:r>
            <a:endParaRPr lang="en-IN" sz="3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AAD9CE4-215A-77CE-25DF-E205ABD3A38F}"/>
              </a:ext>
            </a:extLst>
          </p:cNvPr>
          <p:cNvPicPr>
            <a:picLocks noChangeAspect="1"/>
          </p:cNvPicPr>
          <p:nvPr/>
        </p:nvPicPr>
        <p:blipFill>
          <a:blip r:embed="rId2"/>
          <a:stretch>
            <a:fillRect/>
          </a:stretch>
        </p:blipFill>
        <p:spPr>
          <a:xfrm>
            <a:off x="3794283" y="914400"/>
            <a:ext cx="8321517" cy="4496026"/>
          </a:xfrm>
          <a:prstGeom prst="rect">
            <a:avLst/>
          </a:prstGeom>
        </p:spPr>
      </p:pic>
      <p:graphicFrame>
        <p:nvGraphicFramePr>
          <p:cNvPr id="5" name="Diagram 4">
            <a:extLst>
              <a:ext uri="{FF2B5EF4-FFF2-40B4-BE49-F238E27FC236}">
                <a16:creationId xmlns:a16="http://schemas.microsoft.com/office/drawing/2014/main" id="{7ECFED44-48EF-CED0-9F02-4151DE77B363}"/>
              </a:ext>
            </a:extLst>
          </p:cNvPr>
          <p:cNvGraphicFramePr/>
          <p:nvPr>
            <p:extLst>
              <p:ext uri="{D42A27DB-BD31-4B8C-83A1-F6EECF244321}">
                <p14:modId xmlns:p14="http://schemas.microsoft.com/office/powerpoint/2010/main" val="2095337550"/>
              </p:ext>
            </p:extLst>
          </p:nvPr>
        </p:nvGraphicFramePr>
        <p:xfrm>
          <a:off x="76200" y="719666"/>
          <a:ext cx="373697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949696" y="6138333"/>
            <a:ext cx="918970" cy="369332"/>
          </a:xfrm>
          <a:prstGeom prst="rect">
            <a:avLst/>
          </a:prstGeom>
        </p:spPr>
        <p:txBody>
          <a:bodyPr wrap="none">
            <a:spAutoFit/>
          </a:bodyPr>
          <a:lstStyle/>
          <a:p>
            <a:r>
              <a:rPr lang="en-US"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Contd</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2919259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D815436-6E89-8A24-BBCC-FCD15F7ADC11}"/>
              </a:ext>
            </a:extLst>
          </p:cNvPr>
          <p:cNvSpPr/>
          <p:nvPr/>
        </p:nvSpPr>
        <p:spPr>
          <a:xfrm>
            <a:off x="3241889" y="390917"/>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OPERATOR LOGIN – contd.</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4E10ED4-D975-9783-1A64-B3DD2DF14018}"/>
              </a:ext>
            </a:extLst>
          </p:cNvPr>
          <p:cNvSpPr txBox="1"/>
          <p:nvPr/>
        </p:nvSpPr>
        <p:spPr>
          <a:xfrm>
            <a:off x="435493" y="2459747"/>
            <a:ext cx="1905925" cy="1477328"/>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600" dirty="0">
                <a:cs typeface="Calibri"/>
              </a:rPr>
              <a:t>When operator clicks on 'Offline Forms Data Entry', user is able to see Forms menu, operator can click on form to fill.</a:t>
            </a:r>
          </a:p>
        </p:txBody>
      </p:sp>
      <p:pic>
        <p:nvPicPr>
          <p:cNvPr id="6" name="Picture 5">
            <a:extLst>
              <a:ext uri="{FF2B5EF4-FFF2-40B4-BE49-F238E27FC236}">
                <a16:creationId xmlns:a16="http://schemas.microsoft.com/office/drawing/2014/main" id="{3AD2CD14-484D-A665-6478-31451483A5B4}"/>
              </a:ext>
            </a:extLst>
          </p:cNvPr>
          <p:cNvPicPr>
            <a:picLocks noChangeAspect="1"/>
          </p:cNvPicPr>
          <p:nvPr/>
        </p:nvPicPr>
        <p:blipFill>
          <a:blip r:embed="rId2"/>
          <a:stretch>
            <a:fillRect/>
          </a:stretch>
        </p:blipFill>
        <p:spPr>
          <a:xfrm>
            <a:off x="2768077" y="1105477"/>
            <a:ext cx="8326033" cy="4740051"/>
          </a:xfrm>
          <a:prstGeom prst="rect">
            <a:avLst/>
          </a:prstGeom>
        </p:spPr>
      </p:pic>
    </p:spTree>
    <p:extLst>
      <p:ext uri="{BB962C8B-B14F-4D97-AF65-F5344CB8AC3E}">
        <p14:creationId xmlns:p14="http://schemas.microsoft.com/office/powerpoint/2010/main" val="1004808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D815436-6E89-8A24-BBCC-FCD15F7ADC11}"/>
              </a:ext>
            </a:extLst>
          </p:cNvPr>
          <p:cNvSpPr/>
          <p:nvPr/>
        </p:nvSpPr>
        <p:spPr>
          <a:xfrm>
            <a:off x="0" y="99971"/>
            <a:ext cx="12191999"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OPERATOR LOGIN – contd.</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3DCBC22-F6B7-4643-03BF-08A096D360EE}"/>
              </a:ext>
            </a:extLst>
          </p:cNvPr>
          <p:cNvPicPr>
            <a:picLocks noChangeAspect="1"/>
          </p:cNvPicPr>
          <p:nvPr/>
        </p:nvPicPr>
        <p:blipFill>
          <a:blip r:embed="rId2"/>
          <a:stretch>
            <a:fillRect/>
          </a:stretch>
        </p:blipFill>
        <p:spPr>
          <a:xfrm>
            <a:off x="4627660" y="716279"/>
            <a:ext cx="5252281" cy="1104996"/>
          </a:xfrm>
          <a:prstGeom prst="rect">
            <a:avLst/>
          </a:prstGeom>
        </p:spPr>
      </p:pic>
      <p:pic>
        <p:nvPicPr>
          <p:cNvPr id="12" name="Picture 11">
            <a:extLst>
              <a:ext uri="{FF2B5EF4-FFF2-40B4-BE49-F238E27FC236}">
                <a16:creationId xmlns:a16="http://schemas.microsoft.com/office/drawing/2014/main" id="{270C4264-CA5B-24CE-EE23-D24100B16B0E}"/>
              </a:ext>
            </a:extLst>
          </p:cNvPr>
          <p:cNvPicPr>
            <a:picLocks noChangeAspect="1"/>
          </p:cNvPicPr>
          <p:nvPr/>
        </p:nvPicPr>
        <p:blipFill>
          <a:blip r:embed="rId3"/>
          <a:stretch>
            <a:fillRect/>
          </a:stretch>
        </p:blipFill>
        <p:spPr>
          <a:xfrm>
            <a:off x="3625246" y="1875608"/>
            <a:ext cx="8092621" cy="4096214"/>
          </a:xfrm>
          <a:prstGeom prst="rect">
            <a:avLst/>
          </a:prstGeom>
        </p:spPr>
      </p:pic>
      <p:sp>
        <p:nvSpPr>
          <p:cNvPr id="13" name="TextBox 12">
            <a:extLst>
              <a:ext uri="{FF2B5EF4-FFF2-40B4-BE49-F238E27FC236}">
                <a16:creationId xmlns:a16="http://schemas.microsoft.com/office/drawing/2014/main" id="{DD58E84E-0FBD-CB01-B57E-35D25AF181C1}"/>
              </a:ext>
            </a:extLst>
          </p:cNvPr>
          <p:cNvSpPr txBox="1"/>
          <p:nvPr/>
        </p:nvSpPr>
        <p:spPr>
          <a:xfrm>
            <a:off x="95602" y="787483"/>
            <a:ext cx="3353906" cy="738664"/>
          </a:xfrm>
          <a:prstGeom prst="rect">
            <a:avLst/>
          </a:prstGeom>
          <a:solidFill>
            <a:schemeClr val="bg1">
              <a:lumMod val="65000"/>
            </a:schemeClr>
          </a:solid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When operator clicks on 'Offline Forms Data Entry', user is able to see Forms menu, operator can click on form to fill.</a:t>
            </a:r>
          </a:p>
        </p:txBody>
      </p:sp>
      <p:sp>
        <p:nvSpPr>
          <p:cNvPr id="14" name="TextBox 13">
            <a:extLst>
              <a:ext uri="{FF2B5EF4-FFF2-40B4-BE49-F238E27FC236}">
                <a16:creationId xmlns:a16="http://schemas.microsoft.com/office/drawing/2014/main" id="{6E3CF2A1-1604-9AEF-D838-6FED75658C6C}"/>
              </a:ext>
            </a:extLst>
          </p:cNvPr>
          <p:cNvSpPr txBox="1"/>
          <p:nvPr/>
        </p:nvSpPr>
        <p:spPr>
          <a:xfrm>
            <a:off x="95602" y="1666202"/>
            <a:ext cx="3353906" cy="1231106"/>
          </a:xfrm>
          <a:prstGeom prst="rect">
            <a:avLst/>
          </a:prstGeom>
          <a:solidFill>
            <a:schemeClr val="bg1">
              <a:lumMod val="65000"/>
            </a:schemeClr>
          </a:solid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For easy submission of form, Legal form are divided in multiple section like select district &amp; AC, Personal Details, Relation Details , Contact Details…… etc.</a:t>
            </a:r>
          </a:p>
        </p:txBody>
      </p:sp>
      <p:sp>
        <p:nvSpPr>
          <p:cNvPr id="15" name="TextBox 14">
            <a:extLst>
              <a:ext uri="{FF2B5EF4-FFF2-40B4-BE49-F238E27FC236}">
                <a16:creationId xmlns:a16="http://schemas.microsoft.com/office/drawing/2014/main" id="{79F34890-6404-D173-6FCB-7B8CA264AFC1}"/>
              </a:ext>
            </a:extLst>
          </p:cNvPr>
          <p:cNvSpPr txBox="1"/>
          <p:nvPr/>
        </p:nvSpPr>
        <p:spPr>
          <a:xfrm>
            <a:off x="95603" y="3059668"/>
            <a:ext cx="3353905" cy="738664"/>
          </a:xfrm>
          <a:prstGeom prst="rect">
            <a:avLst/>
          </a:prstGeom>
          <a:solidFill>
            <a:schemeClr val="bg1">
              <a:lumMod val="65000"/>
            </a:schemeClr>
          </a:solid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Next button will enable after entry of all required field. Input filed are validated after clicking of Next button.</a:t>
            </a:r>
          </a:p>
        </p:txBody>
      </p:sp>
      <p:sp>
        <p:nvSpPr>
          <p:cNvPr id="18" name="TextBox 17">
            <a:extLst>
              <a:ext uri="{FF2B5EF4-FFF2-40B4-BE49-F238E27FC236}">
                <a16:creationId xmlns:a16="http://schemas.microsoft.com/office/drawing/2014/main" id="{C1485598-0616-ACE8-4FD1-F17E9AC560C6}"/>
              </a:ext>
            </a:extLst>
          </p:cNvPr>
          <p:cNvSpPr txBox="1"/>
          <p:nvPr/>
        </p:nvSpPr>
        <p:spPr>
          <a:xfrm>
            <a:off x="95604" y="3923715"/>
            <a:ext cx="3353904" cy="738664"/>
          </a:xfrm>
          <a:prstGeom prst="rect">
            <a:avLst/>
          </a:prstGeom>
          <a:solidFill>
            <a:schemeClr val="bg1">
              <a:lumMod val="65000"/>
            </a:schemeClr>
          </a:solid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User have option to save the form as draft.</a:t>
            </a:r>
          </a:p>
          <a:p>
            <a:r>
              <a:rPr lang="en-US" sz="1600" b="1" dirty="0">
                <a:latin typeface="Calibri" panose="020F0502020204030204" pitchFamily="34" charset="0"/>
                <a:ea typeface="Calibri" panose="020F0502020204030204" pitchFamily="34" charset="0"/>
                <a:cs typeface="Calibri" panose="020F0502020204030204" pitchFamily="34" charset="0"/>
              </a:rPr>
              <a:t>Option for preview.</a:t>
            </a:r>
          </a:p>
        </p:txBody>
      </p:sp>
      <p:sp>
        <p:nvSpPr>
          <p:cNvPr id="20" name="TextBox 19">
            <a:extLst>
              <a:ext uri="{FF2B5EF4-FFF2-40B4-BE49-F238E27FC236}">
                <a16:creationId xmlns:a16="http://schemas.microsoft.com/office/drawing/2014/main" id="{14B412D3-CFE5-B753-649E-9493A1FF422E}"/>
              </a:ext>
            </a:extLst>
          </p:cNvPr>
          <p:cNvSpPr txBox="1"/>
          <p:nvPr/>
        </p:nvSpPr>
        <p:spPr>
          <a:xfrm>
            <a:off x="95605" y="4787762"/>
            <a:ext cx="3353903" cy="984885"/>
          </a:xfrm>
          <a:prstGeom prst="rect">
            <a:avLst/>
          </a:prstGeom>
          <a:solidFill>
            <a:schemeClr val="bg1">
              <a:lumMod val="65000"/>
            </a:schemeClr>
          </a:solid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Acknowledgement number generate on submission of forms.</a:t>
            </a:r>
          </a:p>
          <a:p>
            <a:r>
              <a:rPr lang="en-US" sz="1600" b="1" dirty="0">
                <a:latin typeface="Calibri" panose="020F0502020204030204" pitchFamily="34" charset="0"/>
                <a:ea typeface="Calibri" panose="020F0502020204030204" pitchFamily="34" charset="0"/>
                <a:cs typeface="Calibri" panose="020F0502020204030204" pitchFamily="34" charset="0"/>
              </a:rPr>
              <a:t>Option to download ack. No. in the legal format of form.</a:t>
            </a:r>
          </a:p>
        </p:txBody>
      </p:sp>
      <p:sp>
        <p:nvSpPr>
          <p:cNvPr id="10" name="Rectangle 9"/>
          <p:cNvSpPr/>
          <p:nvPr/>
        </p:nvSpPr>
        <p:spPr>
          <a:xfrm>
            <a:off x="10908132" y="6343027"/>
            <a:ext cx="918970" cy="369332"/>
          </a:xfrm>
          <a:prstGeom prst="rect">
            <a:avLst/>
          </a:prstGeom>
        </p:spPr>
        <p:txBody>
          <a:bodyPr wrap="none">
            <a:spAutoFit/>
          </a:bodyPr>
          <a:lstStyle/>
          <a:p>
            <a:r>
              <a:rPr lang="en-US"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Contd</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2675149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3FDABA-4204-A019-57A7-2895A1CF89F2}"/>
              </a:ext>
            </a:extLst>
          </p:cNvPr>
          <p:cNvSpPr/>
          <p:nvPr/>
        </p:nvSpPr>
        <p:spPr>
          <a:xfrm>
            <a:off x="0" y="88682"/>
            <a:ext cx="12192000"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OPERATOR LOGIN – contd.</a:t>
            </a:r>
            <a:endParaRPr lang="en-IN"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1E6E2EF-D0EA-378E-6306-D3DC9D84DEAF}"/>
              </a:ext>
            </a:extLst>
          </p:cNvPr>
          <p:cNvPicPr>
            <a:picLocks noChangeAspect="1"/>
          </p:cNvPicPr>
          <p:nvPr/>
        </p:nvPicPr>
        <p:blipFill>
          <a:blip r:embed="rId2"/>
          <a:stretch>
            <a:fillRect/>
          </a:stretch>
        </p:blipFill>
        <p:spPr>
          <a:xfrm>
            <a:off x="3507269" y="753199"/>
            <a:ext cx="8526687" cy="5351602"/>
          </a:xfrm>
          <a:prstGeom prst="rect">
            <a:avLst/>
          </a:prstGeom>
        </p:spPr>
      </p:pic>
      <p:sp>
        <p:nvSpPr>
          <p:cNvPr id="5" name="TextBox 4">
            <a:extLst>
              <a:ext uri="{FF2B5EF4-FFF2-40B4-BE49-F238E27FC236}">
                <a16:creationId xmlns:a16="http://schemas.microsoft.com/office/drawing/2014/main" id="{BC4F3781-8C53-2069-741F-405B8B66581B}"/>
              </a:ext>
            </a:extLst>
          </p:cNvPr>
          <p:cNvSpPr txBox="1"/>
          <p:nvPr/>
        </p:nvSpPr>
        <p:spPr>
          <a:xfrm>
            <a:off x="361244" y="1072444"/>
            <a:ext cx="2806240" cy="4524315"/>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For digitization of Field Verification report operator have to click </a:t>
            </a:r>
            <a:r>
              <a:rPr lang="en-IN" dirty="0">
                <a:latin typeface="Calibri" panose="020F0502020204030204" pitchFamily="34" charset="0"/>
                <a:ea typeface="Calibri" panose="020F0502020204030204" pitchFamily="34" charset="0"/>
                <a:cs typeface="Calibri" panose="020F0502020204030204" pitchFamily="34" charset="0"/>
              </a:rPr>
              <a:t/>
            </a:r>
            <a:br>
              <a:rPr lang="en-IN" dirty="0">
                <a:latin typeface="Calibri" panose="020F0502020204030204" pitchFamily="34" charset="0"/>
                <a:ea typeface="Calibri" panose="020F0502020204030204" pitchFamily="34" charset="0"/>
                <a:cs typeface="Calibri" panose="020F0502020204030204" pitchFamily="34" charset="0"/>
              </a:rPr>
            </a:br>
            <a:r>
              <a:rPr lang="en-IN" dirty="0">
                <a:latin typeface="Calibri" panose="020F0502020204030204" pitchFamily="34" charset="0"/>
                <a:ea typeface="Calibri" panose="020F0502020204030204" pitchFamily="34" charset="0"/>
                <a:cs typeface="Calibri" panose="020F0502020204030204" pitchFamily="34" charset="0"/>
              </a:rPr>
              <a:t>“</a:t>
            </a:r>
            <a:r>
              <a:rPr lang="en-IN" b="0" i="0" dirty="0">
                <a:effectLst/>
                <a:latin typeface="Calibri" panose="020F0502020204030204" pitchFamily="34" charset="0"/>
                <a:ea typeface="Calibri" panose="020F0502020204030204" pitchFamily="34" charset="0"/>
                <a:cs typeface="Calibri" panose="020F0502020204030204" pitchFamily="34" charset="0"/>
              </a:rPr>
              <a:t>Enter Field Verification Report” </a:t>
            </a:r>
            <a:r>
              <a:rPr lang="en-IN" dirty="0">
                <a:latin typeface="Calibri" panose="020F0502020204030204" pitchFamily="34" charset="0"/>
                <a:ea typeface="Calibri" panose="020F0502020204030204" pitchFamily="34" charset="0"/>
                <a:cs typeface="Calibri" panose="020F0502020204030204" pitchFamily="34" charset="0"/>
              </a:rPr>
              <a:t>tab of Form Processing menu.</a:t>
            </a:r>
          </a:p>
          <a:p>
            <a:pPr marL="285750" indent="-285750">
              <a:buFont typeface="Wingdings" panose="05000000000000000000" pitchFamily="2" charset="2"/>
              <a:buChar char="§"/>
            </a:pPr>
            <a:r>
              <a:rPr lang="en-IN" dirty="0">
                <a:latin typeface="Calibri" panose="020F0502020204030204" pitchFamily="34" charset="0"/>
                <a:ea typeface="Calibri" panose="020F0502020204030204" pitchFamily="34" charset="0"/>
                <a:cs typeface="Calibri" panose="020F0502020204030204" pitchFamily="34" charset="0"/>
              </a:rPr>
              <a:t>For submission to checklist operator have to click action button.</a:t>
            </a:r>
          </a:p>
          <a:p>
            <a:pPr marL="285750" indent="-285750">
              <a:buFont typeface="Wingdings" panose="05000000000000000000" pitchFamily="2" charset="2"/>
              <a:buChar char="§"/>
            </a:pPr>
            <a:r>
              <a:rPr lang="en-IN" dirty="0">
                <a:latin typeface="Calibri" panose="020F0502020204030204" pitchFamily="34" charset="0"/>
                <a:ea typeface="Calibri" panose="020F0502020204030204" pitchFamily="34" charset="0"/>
                <a:cs typeface="Calibri" panose="020F0502020204030204" pitchFamily="34" charset="0"/>
              </a:rPr>
              <a:t>Operator  can download the checklist.</a:t>
            </a:r>
          </a:p>
          <a:p>
            <a:pPr marL="285750" indent="-285750">
              <a:buFont typeface="Wingdings" panose="05000000000000000000" pitchFamily="2" charset="2"/>
              <a:buChar char="§"/>
            </a:pPr>
            <a:r>
              <a:rPr lang="en-IN" dirty="0">
                <a:latin typeface="Calibri" panose="020F0502020204030204" pitchFamily="34" charset="0"/>
                <a:ea typeface="Calibri" panose="020F0502020204030204" pitchFamily="34" charset="0"/>
                <a:cs typeface="Calibri" panose="020F0502020204030204" pitchFamily="34" charset="0"/>
              </a:rPr>
              <a:t>Operator can edit the application if BLO edited the applicant details in checklist.</a:t>
            </a:r>
          </a:p>
          <a:p>
            <a:pPr marL="285750" indent="-285750">
              <a:buFont typeface="Wingdings" panose="05000000000000000000" pitchFamily="2" charset="2"/>
              <a:buChar char="§"/>
            </a:pPr>
            <a:endParaRPr lang="en-IN"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11114986" y="6384591"/>
            <a:ext cx="918970" cy="369332"/>
          </a:xfrm>
          <a:prstGeom prst="rect">
            <a:avLst/>
          </a:prstGeom>
        </p:spPr>
        <p:txBody>
          <a:bodyPr wrap="none">
            <a:spAutoFit/>
          </a:bodyPr>
          <a:lstStyle/>
          <a:p>
            <a:r>
              <a:rPr lang="en-US"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Contd</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3613413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3FDABA-4204-A019-57A7-2895A1CF89F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OPERATOR LOGIN – contd. </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C4F3781-8C53-2069-741F-405B8B66581B}"/>
              </a:ext>
            </a:extLst>
          </p:cNvPr>
          <p:cNvSpPr txBox="1"/>
          <p:nvPr/>
        </p:nvSpPr>
        <p:spPr>
          <a:xfrm>
            <a:off x="361243" y="1072444"/>
            <a:ext cx="3002845" cy="272382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 Checklist will be submitted after entry of checklist and uploading the signed copy of checklist </a:t>
            </a:r>
            <a:r>
              <a:rPr lang="en-IN" dirty="0">
                <a:latin typeface="Calibri" panose="020F0502020204030204" pitchFamily="34" charset="0"/>
                <a:ea typeface="Calibri" panose="020F0502020204030204" pitchFamily="34" charset="0"/>
                <a:cs typeface="Calibri" panose="020F0502020204030204" pitchFamily="34" charset="0"/>
              </a:rPr>
              <a:t>.</a:t>
            </a:r>
          </a:p>
          <a:p>
            <a:pPr marL="285750" indent="-285750">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27BAEE6-8BE9-0C9B-CFD0-82C491BE8052}"/>
              </a:ext>
            </a:extLst>
          </p:cNvPr>
          <p:cNvPicPr>
            <a:picLocks noChangeAspect="1"/>
          </p:cNvPicPr>
          <p:nvPr/>
        </p:nvPicPr>
        <p:blipFill rotWithShape="1">
          <a:blip r:embed="rId2"/>
          <a:srcRect t="9488" b="5679"/>
          <a:stretch/>
        </p:blipFill>
        <p:spPr>
          <a:xfrm>
            <a:off x="3522134" y="660118"/>
            <a:ext cx="8545688" cy="5625966"/>
          </a:xfrm>
          <a:prstGeom prst="rect">
            <a:avLst/>
          </a:prstGeom>
        </p:spPr>
      </p:pic>
      <p:sp>
        <p:nvSpPr>
          <p:cNvPr id="7" name="Rectangle 6"/>
          <p:cNvSpPr/>
          <p:nvPr/>
        </p:nvSpPr>
        <p:spPr>
          <a:xfrm>
            <a:off x="10977405" y="6110879"/>
            <a:ext cx="918970" cy="369332"/>
          </a:xfrm>
          <a:prstGeom prst="rect">
            <a:avLst/>
          </a:prstGeom>
        </p:spPr>
        <p:txBody>
          <a:bodyPr wrap="none">
            <a:spAutoFit/>
          </a:bodyPr>
          <a:lstStyle/>
          <a:p>
            <a:r>
              <a:rPr lang="en-US"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Contd</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3356727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1EFED6-7F8D-A777-2B81-A6E8275C4835}"/>
              </a:ext>
            </a:extLst>
          </p:cNvPr>
          <p:cNvPicPr>
            <a:picLocks noChangeAspect="1"/>
          </p:cNvPicPr>
          <p:nvPr/>
        </p:nvPicPr>
        <p:blipFill>
          <a:blip r:embed="rId2"/>
          <a:stretch>
            <a:fillRect/>
          </a:stretch>
        </p:blipFill>
        <p:spPr>
          <a:xfrm>
            <a:off x="2652889" y="790222"/>
            <a:ext cx="8839200" cy="5023556"/>
          </a:xfrm>
          <a:prstGeom prst="rect">
            <a:avLst/>
          </a:prstGeom>
        </p:spPr>
      </p:pic>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OPERATOR LOGIN – contd. </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EF9A56CE-37C1-A14C-0C42-3EA6A9FED127}"/>
              </a:ext>
            </a:extLst>
          </p:cNvPr>
          <p:cNvSpPr/>
          <p:nvPr/>
        </p:nvSpPr>
        <p:spPr>
          <a:xfrm>
            <a:off x="0" y="790222"/>
            <a:ext cx="2527760" cy="824089"/>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BLO Checklist of PSE</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337335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In this page operator can fill the checklist of identified PSE.</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Operator can view the list of such PSE cluster in which checklist submitted through BLO APP</a:t>
            </a:r>
            <a:endParaRPr lang="en-IN"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9303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676401"/>
            <a:ext cx="12192000" cy="3539559"/>
          </a:xfrm>
          <a:prstGeom prst="rect">
            <a:avLst/>
          </a:prstGeom>
          <a:noFill/>
        </p:spPr>
        <p:txBody>
          <a:bodyPr wrap="square" rtlCol="0">
            <a:spAutoFit/>
          </a:bodyPr>
          <a:lstStyle/>
          <a:p>
            <a:pPr algn="just">
              <a:spcAft>
                <a:spcPts val="1200"/>
              </a:spcAft>
              <a:tabLst>
                <a:tab pos="338155" algn="l"/>
              </a:tabLst>
            </a:pPr>
            <a:r>
              <a:rPr lang="en-US" sz="16601" dirty="0"/>
              <a:t>Part – A</a:t>
            </a:r>
          </a:p>
          <a:p>
            <a:pPr>
              <a:spcAft>
                <a:spcPts val="1200"/>
              </a:spcAft>
              <a:tabLst>
                <a:tab pos="338155" algn="l"/>
              </a:tabLst>
            </a:pPr>
            <a:r>
              <a:rPr lang="en-IN" sz="4800" dirty="0">
                <a:latin typeface="Calibri" panose="020F0502020204030204" pitchFamily="34" charset="0"/>
                <a:ea typeface="Calibri" panose="020F0502020204030204" pitchFamily="34" charset="0"/>
                <a:cs typeface="Calibri" panose="020F0502020204030204" pitchFamily="34" charset="0"/>
              </a:rPr>
              <a:t>Introduction</a:t>
            </a:r>
          </a:p>
        </p:txBody>
      </p:sp>
    </p:spTree>
    <p:extLst>
      <p:ext uri="{BB962C8B-B14F-4D97-AF65-F5344CB8AC3E}">
        <p14:creationId xmlns:p14="http://schemas.microsoft.com/office/powerpoint/2010/main" val="160905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AERO LOGIN</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35467" y="1727201"/>
            <a:ext cx="2527760" cy="212686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AERO have privilege of three menu.</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Part Assignment</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Forward to ERO</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Form Tracking</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A5841229-4033-F997-1E64-6CD8D7A560FA}"/>
              </a:ext>
            </a:extLst>
          </p:cNvPr>
          <p:cNvPicPr>
            <a:picLocks noChangeAspect="1"/>
          </p:cNvPicPr>
          <p:nvPr/>
        </p:nvPicPr>
        <p:blipFill>
          <a:blip r:embed="rId2"/>
          <a:stretch>
            <a:fillRect/>
          </a:stretch>
        </p:blipFill>
        <p:spPr>
          <a:xfrm>
            <a:off x="3019172" y="790223"/>
            <a:ext cx="9037361" cy="1873956"/>
          </a:xfrm>
          <a:prstGeom prst="rect">
            <a:avLst/>
          </a:prstGeom>
        </p:spPr>
      </p:pic>
      <p:pic>
        <p:nvPicPr>
          <p:cNvPr id="9" name="Picture 8">
            <a:extLst>
              <a:ext uri="{FF2B5EF4-FFF2-40B4-BE49-F238E27FC236}">
                <a16:creationId xmlns:a16="http://schemas.microsoft.com/office/drawing/2014/main" id="{419EA4BE-EE44-AB47-2800-AA4C58CC6690}"/>
              </a:ext>
            </a:extLst>
          </p:cNvPr>
          <p:cNvPicPr>
            <a:picLocks noChangeAspect="1"/>
          </p:cNvPicPr>
          <p:nvPr/>
        </p:nvPicPr>
        <p:blipFill>
          <a:blip r:embed="rId3"/>
          <a:stretch>
            <a:fillRect/>
          </a:stretch>
        </p:blipFill>
        <p:spPr>
          <a:xfrm>
            <a:off x="2971496" y="2794096"/>
            <a:ext cx="9132711" cy="2799452"/>
          </a:xfrm>
          <a:prstGeom prst="rect">
            <a:avLst/>
          </a:prstGeom>
        </p:spPr>
      </p:pic>
      <p:sp>
        <p:nvSpPr>
          <p:cNvPr id="8" name="Rectangle 7"/>
          <p:cNvSpPr/>
          <p:nvPr/>
        </p:nvSpPr>
        <p:spPr>
          <a:xfrm>
            <a:off x="10977405" y="6110879"/>
            <a:ext cx="918970" cy="369332"/>
          </a:xfrm>
          <a:prstGeom prst="rect">
            <a:avLst/>
          </a:prstGeom>
        </p:spPr>
        <p:txBody>
          <a:bodyPr wrap="none">
            <a:spAutoFit/>
          </a:bodyPr>
          <a:lstStyle/>
          <a:p>
            <a:r>
              <a:rPr lang="en-US"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Contd</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2435190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AERO LOGIN – contd. </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231494" y="1667299"/>
            <a:ext cx="2810286" cy="295786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Four buckets of Forms.</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For part assignment click on action button.</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On basis of applicant address part and section to be allotted.</a:t>
            </a:r>
          </a:p>
          <a:p>
            <a:pPr>
              <a:lnSpc>
                <a:spcPct val="150000"/>
              </a:lnSpc>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6576F4E-E050-5838-54F1-9677B912374F}"/>
              </a:ext>
            </a:extLst>
          </p:cNvPr>
          <p:cNvPicPr>
            <a:picLocks noChangeAspect="1"/>
          </p:cNvPicPr>
          <p:nvPr/>
        </p:nvPicPr>
        <p:blipFill rotWithShape="1">
          <a:blip r:embed="rId2"/>
          <a:srcRect l="23896"/>
          <a:stretch/>
        </p:blipFill>
        <p:spPr>
          <a:xfrm>
            <a:off x="3518704" y="779079"/>
            <a:ext cx="8441802" cy="5424952"/>
          </a:xfrm>
          <a:prstGeom prst="rect">
            <a:avLst/>
          </a:prstGeom>
        </p:spPr>
      </p:pic>
      <p:sp>
        <p:nvSpPr>
          <p:cNvPr id="5" name="Rectangle 4"/>
          <p:cNvSpPr/>
          <p:nvPr/>
        </p:nvSpPr>
        <p:spPr>
          <a:xfrm>
            <a:off x="10977405" y="6110879"/>
            <a:ext cx="918970" cy="369332"/>
          </a:xfrm>
          <a:prstGeom prst="rect">
            <a:avLst/>
          </a:prstGeom>
        </p:spPr>
        <p:txBody>
          <a:bodyPr wrap="none">
            <a:spAutoFit/>
          </a:bodyPr>
          <a:lstStyle/>
          <a:p>
            <a:r>
              <a:rPr lang="en-US"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Contd</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2650527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AERO LOGIN – contd. </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212686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AERO three option to perform on application.</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Suggestive part &amp; section appears.</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50A95A5-8FA3-2715-E5E3-08787CE15413}"/>
              </a:ext>
            </a:extLst>
          </p:cNvPr>
          <p:cNvPicPr>
            <a:picLocks noChangeAspect="1"/>
          </p:cNvPicPr>
          <p:nvPr/>
        </p:nvPicPr>
        <p:blipFill>
          <a:blip r:embed="rId2"/>
          <a:stretch>
            <a:fillRect/>
          </a:stretch>
        </p:blipFill>
        <p:spPr>
          <a:xfrm>
            <a:off x="2659216" y="699849"/>
            <a:ext cx="9350550" cy="5551542"/>
          </a:xfrm>
          <a:prstGeom prst="rect">
            <a:avLst/>
          </a:prstGeom>
        </p:spPr>
      </p:pic>
      <p:sp>
        <p:nvSpPr>
          <p:cNvPr id="7" name="Rectangle 6"/>
          <p:cNvSpPr/>
          <p:nvPr/>
        </p:nvSpPr>
        <p:spPr>
          <a:xfrm>
            <a:off x="10963550" y="6300583"/>
            <a:ext cx="918970" cy="369332"/>
          </a:xfrm>
          <a:prstGeom prst="rect">
            <a:avLst/>
          </a:prstGeom>
        </p:spPr>
        <p:txBody>
          <a:bodyPr wrap="none">
            <a:spAutoFit/>
          </a:bodyPr>
          <a:lstStyle/>
          <a:p>
            <a:r>
              <a:rPr lang="en-US"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Contd</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806124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AERO LOGIN – contd.</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129586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Forward application to ERO for final decision.</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0D97C6D-25B0-EB06-F95B-7954344D1670}"/>
              </a:ext>
            </a:extLst>
          </p:cNvPr>
          <p:cNvPicPr>
            <a:picLocks noChangeAspect="1"/>
          </p:cNvPicPr>
          <p:nvPr/>
        </p:nvPicPr>
        <p:blipFill>
          <a:blip r:embed="rId2"/>
          <a:stretch>
            <a:fillRect/>
          </a:stretch>
        </p:blipFill>
        <p:spPr>
          <a:xfrm>
            <a:off x="2527761" y="870038"/>
            <a:ext cx="9502083" cy="5372566"/>
          </a:xfrm>
          <a:prstGeom prst="rect">
            <a:avLst/>
          </a:prstGeom>
        </p:spPr>
      </p:pic>
      <p:sp>
        <p:nvSpPr>
          <p:cNvPr id="5" name="Rectangle 4"/>
          <p:cNvSpPr/>
          <p:nvPr/>
        </p:nvSpPr>
        <p:spPr>
          <a:xfrm>
            <a:off x="10963550" y="6300583"/>
            <a:ext cx="918970" cy="369332"/>
          </a:xfrm>
          <a:prstGeom prst="rect">
            <a:avLst/>
          </a:prstGeom>
        </p:spPr>
        <p:txBody>
          <a:bodyPr wrap="none">
            <a:spAutoFit/>
          </a:bodyPr>
          <a:lstStyle/>
          <a:p>
            <a:r>
              <a:rPr lang="en-US"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Contd</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4068775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AERO LOGIN – contd. </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171136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Error rectification of forms which is rejected in EROLL </a:t>
            </a:r>
            <a:r>
              <a:rPr lang="en-US" dirty="0" err="1">
                <a:latin typeface="Calibri" panose="020F0502020204030204" pitchFamily="34" charset="0"/>
                <a:ea typeface="Calibri" panose="020F0502020204030204" pitchFamily="34" charset="0"/>
                <a:cs typeface="Calibri" panose="020F0502020204030204" pitchFamily="34" charset="0"/>
              </a:rPr>
              <a:t>updation</a:t>
            </a:r>
            <a:r>
              <a:rPr lang="en-US" dirty="0">
                <a:latin typeface="Calibri" panose="020F0502020204030204" pitchFamily="34" charset="0"/>
                <a:ea typeface="Calibri" panose="020F0502020204030204" pitchFamily="34" charset="0"/>
                <a:cs typeface="Calibri" panose="020F0502020204030204" pitchFamily="34" charset="0"/>
              </a:rPr>
              <a:t> process. </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AF5D994-DE84-82CD-35AE-64E099BB2C42}"/>
              </a:ext>
            </a:extLst>
          </p:cNvPr>
          <p:cNvPicPr>
            <a:picLocks noChangeAspect="1"/>
          </p:cNvPicPr>
          <p:nvPr/>
        </p:nvPicPr>
        <p:blipFill>
          <a:blip r:embed="rId2"/>
          <a:stretch>
            <a:fillRect/>
          </a:stretch>
        </p:blipFill>
        <p:spPr>
          <a:xfrm>
            <a:off x="2650603" y="1725782"/>
            <a:ext cx="9210426" cy="3406435"/>
          </a:xfrm>
          <a:prstGeom prst="rect">
            <a:avLst/>
          </a:prstGeom>
        </p:spPr>
      </p:pic>
    </p:spTree>
    <p:extLst>
      <p:ext uri="{BB962C8B-B14F-4D97-AF65-F5344CB8AC3E}">
        <p14:creationId xmlns:p14="http://schemas.microsoft.com/office/powerpoint/2010/main" val="2325278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ERO LOGIN</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0" y="1704622"/>
            <a:ext cx="3470987" cy="295786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ERO is one of the major user of ERONET.</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ERO have vital role in serialization and rationalization process on ERONET 2.0.</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Suo moto operation.</a:t>
            </a:r>
          </a:p>
          <a:p>
            <a:pPr>
              <a:lnSpc>
                <a:spcPct val="150000"/>
              </a:lnSpc>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07D4DAE-EE18-EB27-03FA-7A087080BFCD}"/>
              </a:ext>
            </a:extLst>
          </p:cNvPr>
          <p:cNvPicPr>
            <a:picLocks noChangeAspect="1"/>
          </p:cNvPicPr>
          <p:nvPr/>
        </p:nvPicPr>
        <p:blipFill>
          <a:blip r:embed="rId2"/>
          <a:stretch>
            <a:fillRect/>
          </a:stretch>
        </p:blipFill>
        <p:spPr>
          <a:xfrm>
            <a:off x="3167484" y="814606"/>
            <a:ext cx="8916486" cy="5470445"/>
          </a:xfrm>
          <a:prstGeom prst="rect">
            <a:avLst/>
          </a:prstGeom>
        </p:spPr>
      </p:pic>
      <p:sp>
        <p:nvSpPr>
          <p:cNvPr id="5" name="Rectangle 4"/>
          <p:cNvSpPr/>
          <p:nvPr/>
        </p:nvSpPr>
        <p:spPr>
          <a:xfrm>
            <a:off x="10963550" y="6300583"/>
            <a:ext cx="918970" cy="369332"/>
          </a:xfrm>
          <a:prstGeom prst="rect">
            <a:avLst/>
          </a:prstGeom>
        </p:spPr>
        <p:txBody>
          <a:bodyPr wrap="none">
            <a:spAutoFit/>
          </a:bodyPr>
          <a:lstStyle/>
          <a:p>
            <a:r>
              <a:rPr lang="en-US"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Contd</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3060939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ERO LOGIN – contd.</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129586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ERO functionality under User Management  menu. </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31FD8A8-F71B-E86F-150E-7E3B7FBDB0A9}"/>
              </a:ext>
            </a:extLst>
          </p:cNvPr>
          <p:cNvPicPr>
            <a:picLocks noChangeAspect="1"/>
          </p:cNvPicPr>
          <p:nvPr/>
        </p:nvPicPr>
        <p:blipFill>
          <a:blip r:embed="rId2"/>
          <a:stretch>
            <a:fillRect/>
          </a:stretch>
        </p:blipFill>
        <p:spPr>
          <a:xfrm>
            <a:off x="3406976" y="847404"/>
            <a:ext cx="7392041" cy="2385267"/>
          </a:xfrm>
          <a:prstGeom prst="rect">
            <a:avLst/>
          </a:prstGeom>
        </p:spPr>
      </p:pic>
      <p:sp>
        <p:nvSpPr>
          <p:cNvPr id="7" name="Rectangle 6"/>
          <p:cNvSpPr/>
          <p:nvPr/>
        </p:nvSpPr>
        <p:spPr>
          <a:xfrm>
            <a:off x="10963550" y="6300583"/>
            <a:ext cx="918970" cy="369332"/>
          </a:xfrm>
          <a:prstGeom prst="rect">
            <a:avLst/>
          </a:prstGeom>
        </p:spPr>
        <p:txBody>
          <a:bodyPr wrap="none">
            <a:spAutoFit/>
          </a:bodyPr>
          <a:lstStyle/>
          <a:p>
            <a:r>
              <a:rPr lang="en-US"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Contd</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3686432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ERO LOGIN – contd.</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129586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ERO functionality under User Management  menu. </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62D362C-3135-2180-DC74-5754DD5B37C3}"/>
              </a:ext>
            </a:extLst>
          </p:cNvPr>
          <p:cNvPicPr>
            <a:picLocks noChangeAspect="1"/>
          </p:cNvPicPr>
          <p:nvPr/>
        </p:nvPicPr>
        <p:blipFill>
          <a:blip r:embed="rId2"/>
          <a:stretch>
            <a:fillRect/>
          </a:stretch>
        </p:blipFill>
        <p:spPr>
          <a:xfrm>
            <a:off x="0" y="735858"/>
            <a:ext cx="12191999" cy="6122142"/>
          </a:xfrm>
          <a:prstGeom prst="rect">
            <a:avLst/>
          </a:prstGeom>
        </p:spPr>
      </p:pic>
      <p:sp>
        <p:nvSpPr>
          <p:cNvPr id="5" name="Rectangle 4"/>
          <p:cNvSpPr/>
          <p:nvPr/>
        </p:nvSpPr>
        <p:spPr>
          <a:xfrm>
            <a:off x="11018968" y="6148183"/>
            <a:ext cx="918970" cy="369332"/>
          </a:xfrm>
          <a:prstGeom prst="rect">
            <a:avLst/>
          </a:prstGeom>
        </p:spPr>
        <p:txBody>
          <a:bodyPr wrap="none">
            <a:spAutoFit/>
          </a:bodyPr>
          <a:lstStyle/>
          <a:p>
            <a:r>
              <a:rPr lang="en-US"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Contd</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14534882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ERO LOGIN – contd.</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In this page ERO have t download the statutory format of </a:t>
            </a:r>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Form9, 10, 11, 11A, 11B AND Form 9 </a:t>
            </a:r>
            <a:r>
              <a:rPr lang="en-US" dirty="0">
                <a:latin typeface="Calibri" panose="020F0502020204030204" pitchFamily="34" charset="0"/>
                <a:ea typeface="Calibri" panose="020F0502020204030204" pitchFamily="34" charset="0"/>
                <a:cs typeface="Calibri" panose="020F0502020204030204" pitchFamily="34" charset="0"/>
              </a:rPr>
              <a:t>(Advance claim and objection). </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C0536C0-ACA2-13A8-92BA-7E5CBFE2EEBC}"/>
              </a:ext>
            </a:extLst>
          </p:cNvPr>
          <p:cNvPicPr>
            <a:picLocks noChangeAspect="1"/>
          </p:cNvPicPr>
          <p:nvPr/>
        </p:nvPicPr>
        <p:blipFill>
          <a:blip r:embed="rId2"/>
          <a:stretch>
            <a:fillRect/>
          </a:stretch>
        </p:blipFill>
        <p:spPr>
          <a:xfrm>
            <a:off x="4213184" y="944387"/>
            <a:ext cx="7824486" cy="2932081"/>
          </a:xfrm>
          <a:prstGeom prst="rect">
            <a:avLst/>
          </a:prstGeom>
        </p:spPr>
      </p:pic>
      <p:sp>
        <p:nvSpPr>
          <p:cNvPr id="5" name="Rectangle 4"/>
          <p:cNvSpPr/>
          <p:nvPr/>
        </p:nvSpPr>
        <p:spPr>
          <a:xfrm>
            <a:off x="10963550" y="6300583"/>
            <a:ext cx="918970" cy="369332"/>
          </a:xfrm>
          <a:prstGeom prst="rect">
            <a:avLst/>
          </a:prstGeom>
        </p:spPr>
        <p:txBody>
          <a:bodyPr wrap="none">
            <a:spAutoFit/>
          </a:bodyPr>
          <a:lstStyle/>
          <a:p>
            <a:r>
              <a:rPr lang="en-US"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Contd</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2050355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ERO LOGIN – contd. </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212686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ERO have facility to edit part name.</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Creation of Aux Ps.</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Section Management.</a:t>
            </a:r>
          </a:p>
          <a:p>
            <a:pPr>
              <a:lnSpc>
                <a:spcPct val="150000"/>
              </a:lnSpc>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F30A3AC-2179-BB7A-8568-6F7E3277FF30}"/>
              </a:ext>
            </a:extLst>
          </p:cNvPr>
          <p:cNvPicPr>
            <a:picLocks noChangeAspect="1"/>
          </p:cNvPicPr>
          <p:nvPr/>
        </p:nvPicPr>
        <p:blipFill>
          <a:blip r:embed="rId2"/>
          <a:stretch>
            <a:fillRect/>
          </a:stretch>
        </p:blipFill>
        <p:spPr>
          <a:xfrm>
            <a:off x="3167484" y="650657"/>
            <a:ext cx="8789164" cy="5669120"/>
          </a:xfrm>
          <a:prstGeom prst="rect">
            <a:avLst/>
          </a:prstGeom>
        </p:spPr>
      </p:pic>
      <p:sp>
        <p:nvSpPr>
          <p:cNvPr id="5" name="Rectangle 4"/>
          <p:cNvSpPr/>
          <p:nvPr/>
        </p:nvSpPr>
        <p:spPr>
          <a:xfrm>
            <a:off x="10963550" y="6300583"/>
            <a:ext cx="918970" cy="369332"/>
          </a:xfrm>
          <a:prstGeom prst="rect">
            <a:avLst/>
          </a:prstGeom>
        </p:spPr>
        <p:txBody>
          <a:bodyPr wrap="none">
            <a:spAutoFit/>
          </a:bodyPr>
          <a:lstStyle/>
          <a:p>
            <a:r>
              <a:rPr lang="en-US"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Contd</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716055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Content Placeholder 2">
            <a:extLst>
              <a:ext uri="{FF2B5EF4-FFF2-40B4-BE49-F238E27FC236}">
                <a16:creationId xmlns:a16="http://schemas.microsoft.com/office/drawing/2014/main" id="{68181521-2AFD-AC1C-EB51-F636A0EDEF0E}"/>
              </a:ext>
            </a:extLst>
          </p:cNvPr>
          <p:cNvSpPr>
            <a:spLocks noGrp="1"/>
          </p:cNvSpPr>
          <p:nvPr>
            <p:ph idx="4294967295"/>
          </p:nvPr>
        </p:nvSpPr>
        <p:spPr>
          <a:xfrm>
            <a:off x="401783" y="858982"/>
            <a:ext cx="11790218" cy="5999018"/>
          </a:xfrm>
        </p:spPr>
        <p:txBody>
          <a:bodyPr anchor="ctr">
            <a:noAutofit/>
          </a:bodyPr>
          <a:lstStyle/>
          <a:p>
            <a:pPr>
              <a:lnSpc>
                <a:spcPct val="125000"/>
              </a:lnSpc>
              <a:buClr>
                <a:schemeClr val="tx1"/>
              </a:buClr>
              <a:buFont typeface="Wingdings" panose="05000000000000000000" pitchFamily="2" charset="2"/>
              <a:buChar char="§"/>
            </a:pPr>
            <a:r>
              <a:rPr lang="en-IN" dirty="0">
                <a:latin typeface="Calibri" panose="020F0502020204030204" pitchFamily="34" charset="0"/>
                <a:ea typeface="Calibri" panose="020F0502020204030204" pitchFamily="34" charset="0"/>
                <a:cs typeface="Calibri" panose="020F0502020204030204" pitchFamily="34" charset="0"/>
              </a:rPr>
              <a:t>The Constitution mandates ECI to conduct election and prepare electoral rolls before elections.</a:t>
            </a:r>
          </a:p>
          <a:p>
            <a:pPr>
              <a:lnSpc>
                <a:spcPct val="125000"/>
              </a:lnSpc>
              <a:buClr>
                <a:schemeClr val="tx1"/>
              </a:buClr>
              <a:buFont typeface="Wingdings" panose="05000000000000000000" pitchFamily="2" charset="2"/>
              <a:buChar char="§"/>
            </a:pPr>
            <a:r>
              <a:rPr lang="en-IN" dirty="0">
                <a:latin typeface="Calibri" panose="020F0502020204030204" pitchFamily="34" charset="0"/>
                <a:ea typeface="Calibri" panose="020F0502020204030204" pitchFamily="34" charset="0"/>
                <a:cs typeface="Calibri" panose="020F0502020204030204" pitchFamily="34" charset="0"/>
              </a:rPr>
              <a:t>For conduct of any election electoral roll is a basic and one of the main document.</a:t>
            </a:r>
          </a:p>
          <a:p>
            <a:pPr>
              <a:lnSpc>
                <a:spcPct val="125000"/>
              </a:lnSpc>
              <a:buClr>
                <a:schemeClr val="tx1"/>
              </a:buClr>
              <a:buFont typeface="Wingdings" panose="05000000000000000000" pitchFamily="2" charset="2"/>
              <a:buChar char="§"/>
            </a:pPr>
            <a:r>
              <a:rPr lang="en-IN" dirty="0">
                <a:latin typeface="Calibri" panose="020F0502020204030204" pitchFamily="34" charset="0"/>
                <a:ea typeface="Calibri" panose="020F0502020204030204" pitchFamily="34" charset="0"/>
                <a:cs typeface="Calibri" panose="020F0502020204030204" pitchFamily="34" charset="0"/>
              </a:rPr>
              <a:t>Three types of Electors in India- </a:t>
            </a:r>
          </a:p>
          <a:p>
            <a:pPr marL="800100" lvl="1" indent="-342900">
              <a:lnSpc>
                <a:spcPct val="125000"/>
              </a:lnSpc>
              <a:buClr>
                <a:schemeClr val="tx1"/>
              </a:buClr>
              <a:buFont typeface="Courier New" panose="02070309020205020404" pitchFamily="49" charset="0"/>
              <a:buChar char="o"/>
            </a:pPr>
            <a:r>
              <a:rPr lang="en-IN" sz="2000" dirty="0">
                <a:latin typeface="Calibri" panose="020F0502020204030204" pitchFamily="34" charset="0"/>
                <a:ea typeface="Calibri" panose="020F0502020204030204" pitchFamily="34" charset="0"/>
                <a:cs typeface="Calibri" panose="020F0502020204030204" pitchFamily="34" charset="0"/>
              </a:rPr>
              <a:t>General elector</a:t>
            </a:r>
          </a:p>
          <a:p>
            <a:pPr marL="800100" lvl="1" indent="-342900">
              <a:lnSpc>
                <a:spcPct val="125000"/>
              </a:lnSpc>
              <a:buClr>
                <a:schemeClr val="tx1"/>
              </a:buClr>
              <a:buFont typeface="Courier New" panose="02070309020205020404" pitchFamily="49" charset="0"/>
              <a:buChar char="o"/>
            </a:pPr>
            <a:r>
              <a:rPr lang="en-IN" sz="2000" dirty="0">
                <a:latin typeface="Calibri" panose="020F0502020204030204" pitchFamily="34" charset="0"/>
                <a:ea typeface="Calibri" panose="020F0502020204030204" pitchFamily="34" charset="0"/>
                <a:cs typeface="Calibri" panose="020F0502020204030204" pitchFamily="34" charset="0"/>
              </a:rPr>
              <a:t>Service elector </a:t>
            </a:r>
          </a:p>
          <a:p>
            <a:pPr marL="800100" lvl="1" indent="-342900">
              <a:lnSpc>
                <a:spcPct val="125000"/>
              </a:lnSpc>
              <a:buClr>
                <a:schemeClr val="tx1"/>
              </a:buClr>
              <a:buFont typeface="Courier New" panose="02070309020205020404" pitchFamily="49" charset="0"/>
              <a:buChar char="o"/>
            </a:pPr>
            <a:r>
              <a:rPr lang="en-IN" sz="2000" dirty="0">
                <a:latin typeface="Calibri" panose="020F0502020204030204" pitchFamily="34" charset="0"/>
                <a:ea typeface="Calibri" panose="020F0502020204030204" pitchFamily="34" charset="0"/>
                <a:cs typeface="Calibri" panose="020F0502020204030204" pitchFamily="34" charset="0"/>
              </a:rPr>
              <a:t>Overseas Elector</a:t>
            </a:r>
          </a:p>
          <a:p>
            <a:pPr marL="285750" lvl="1" indent="-285750">
              <a:lnSpc>
                <a:spcPct val="125000"/>
              </a:lnSpc>
              <a:spcBef>
                <a:spcPts val="1200"/>
              </a:spcBef>
              <a:spcAft>
                <a:spcPts val="200"/>
              </a:spcAft>
              <a:buClr>
                <a:schemeClr val="tx1"/>
              </a:buClr>
              <a:buSzPct val="100000"/>
              <a:buFont typeface="Wingdings" panose="05000000000000000000" pitchFamily="2" charset="2"/>
              <a:buChar char="§"/>
            </a:pPr>
            <a:r>
              <a:rPr lang="en-IN" sz="2000" dirty="0">
                <a:latin typeface="Calibri" panose="020F0502020204030204" pitchFamily="34" charset="0"/>
                <a:ea typeface="Calibri" panose="020F0502020204030204" pitchFamily="34" charset="0"/>
                <a:cs typeface="Calibri" panose="020F0502020204030204" pitchFamily="34" charset="0"/>
              </a:rPr>
              <a:t>During last three decades, ECI has adopted more proactive role in the areas of electoral registration.</a:t>
            </a:r>
          </a:p>
          <a:p>
            <a:pPr marL="285750" lvl="1" indent="-285750">
              <a:lnSpc>
                <a:spcPct val="125000"/>
              </a:lnSpc>
              <a:spcBef>
                <a:spcPts val="1200"/>
              </a:spcBef>
              <a:spcAft>
                <a:spcPts val="200"/>
              </a:spcAft>
              <a:buClr>
                <a:schemeClr val="tx1"/>
              </a:buClr>
              <a:buSzPct val="100000"/>
              <a:buFont typeface="Wingdings" panose="05000000000000000000" pitchFamily="2" charset="2"/>
              <a:buChar char="§"/>
            </a:pPr>
            <a:r>
              <a:rPr lang="en-IN" sz="2000" dirty="0">
                <a:latin typeface="Calibri" panose="020F0502020204030204" pitchFamily="34" charset="0"/>
                <a:ea typeface="Calibri" panose="020F0502020204030204" pitchFamily="34" charset="0"/>
                <a:cs typeface="Calibri" panose="020F0502020204030204" pitchFamily="34" charset="0"/>
              </a:rPr>
              <a:t>In 1993, Elector Photo Identity Cards (EPIC) were introduced in all states for the first time.</a:t>
            </a:r>
          </a:p>
          <a:p>
            <a:pPr marL="285750" lvl="1" indent="-285750">
              <a:lnSpc>
                <a:spcPct val="125000"/>
              </a:lnSpc>
              <a:spcBef>
                <a:spcPts val="1200"/>
              </a:spcBef>
              <a:spcAft>
                <a:spcPts val="200"/>
              </a:spcAft>
              <a:buClr>
                <a:schemeClr val="tx1"/>
              </a:buClr>
              <a:buSzPct val="100000"/>
              <a:buFont typeface="Wingdings" panose="05000000000000000000" pitchFamily="2" charset="2"/>
              <a:buChar char="§"/>
            </a:pPr>
            <a:r>
              <a:rPr lang="en-IN" sz="2000" dirty="0">
                <a:latin typeface="Calibri" panose="020F0502020204030204" pitchFamily="34" charset="0"/>
                <a:ea typeface="Calibri" panose="020F0502020204030204" pitchFamily="34" charset="0"/>
                <a:cs typeface="Calibri" panose="020F0502020204030204" pitchFamily="34" charset="0"/>
              </a:rPr>
              <a:t>In 1997, ECI embarked upon various new projects to improve the quality of electoral rolls.</a:t>
            </a:r>
          </a:p>
          <a:p>
            <a:pPr>
              <a:lnSpc>
                <a:spcPct val="90000"/>
              </a:lnSpc>
              <a:buFont typeface="Wingdings" panose="05000000000000000000" pitchFamily="2" charset="2"/>
              <a:buChar char="§"/>
            </a:pPr>
            <a:endParaRPr lang="en-IN" sz="1400" dirty="0">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808CCA0-91B0-AC20-060C-560E7203C342}"/>
              </a:ext>
            </a:extLst>
          </p:cNvPr>
          <p:cNvSpPr>
            <a:spLocks noGrp="1"/>
          </p:cNvSpPr>
          <p:nvPr>
            <p:ph type="title" idx="4294967295"/>
          </p:nvPr>
        </p:nvSpPr>
        <p:spPr>
          <a:xfrm>
            <a:off x="1" y="0"/>
            <a:ext cx="12192000" cy="952500"/>
          </a:xfrm>
          <a:solidFill>
            <a:schemeClr val="bg1"/>
          </a:solidFill>
        </p:spPr>
        <p:txBody>
          <a:bodyPr anchor="ctr">
            <a:normAutofit/>
          </a:bodyPr>
          <a:lstStyle/>
          <a:p>
            <a:pPr marL="444500" indent="-444500" algn="ctr"/>
            <a:r>
              <a:rPr lang="en-US" sz="4400" b="1" dirty="0">
                <a:solidFill>
                  <a:schemeClr val="tx1"/>
                </a:solidFill>
              </a:rPr>
              <a:t>History of Electoral Roll Management</a:t>
            </a:r>
            <a:endParaRPr lang="en-IN" sz="4400" b="1" dirty="0">
              <a:solidFill>
                <a:schemeClr val="tx1"/>
              </a:solidFill>
            </a:endParaRPr>
          </a:p>
        </p:txBody>
      </p:sp>
      <p:sp>
        <p:nvSpPr>
          <p:cNvPr id="3" name="Rectangle 2"/>
          <p:cNvSpPr/>
          <p:nvPr/>
        </p:nvSpPr>
        <p:spPr>
          <a:xfrm>
            <a:off x="10963823" y="6292334"/>
            <a:ext cx="918970" cy="369332"/>
          </a:xfrm>
          <a:prstGeom prst="rect">
            <a:avLst/>
          </a:prstGeom>
        </p:spPr>
        <p:txBody>
          <a:bodyPr wrap="none">
            <a:spAutoFit/>
          </a:bodyPr>
          <a:lstStyle/>
          <a:p>
            <a:r>
              <a:rPr lang="en-IN" dirty="0" err="1">
                <a:latin typeface="Calibri" panose="020F0502020204030204" pitchFamily="34" charset="0"/>
                <a:ea typeface="Calibri" panose="020F0502020204030204" pitchFamily="34" charset="0"/>
                <a:cs typeface="Calibri" panose="020F0502020204030204" pitchFamily="34" charset="0"/>
              </a:rPr>
              <a:t>Contd</a:t>
            </a:r>
            <a:r>
              <a:rPr lang="en-IN" dirty="0">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1917690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7971571"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ERO LOGIN – contd. </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129586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View option of population entered by District level. </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41759A-6D41-6A65-7F4C-19A3BE97E1DA}"/>
              </a:ext>
            </a:extLst>
          </p:cNvPr>
          <p:cNvPicPr>
            <a:picLocks noChangeAspect="1"/>
          </p:cNvPicPr>
          <p:nvPr/>
        </p:nvPicPr>
        <p:blipFill>
          <a:blip r:embed="rId2"/>
          <a:stretch>
            <a:fillRect/>
          </a:stretch>
        </p:blipFill>
        <p:spPr>
          <a:xfrm>
            <a:off x="2527761" y="891251"/>
            <a:ext cx="9493302" cy="5092860"/>
          </a:xfrm>
          <a:prstGeom prst="rect">
            <a:avLst/>
          </a:prstGeom>
        </p:spPr>
      </p:pic>
      <p:sp>
        <p:nvSpPr>
          <p:cNvPr id="7" name="Rectangle 6"/>
          <p:cNvSpPr/>
          <p:nvPr/>
        </p:nvSpPr>
        <p:spPr>
          <a:xfrm>
            <a:off x="10963550" y="6300583"/>
            <a:ext cx="918970" cy="369332"/>
          </a:xfrm>
          <a:prstGeom prst="rect">
            <a:avLst/>
          </a:prstGeom>
        </p:spPr>
        <p:txBody>
          <a:bodyPr wrap="none">
            <a:spAutoFit/>
          </a:bodyPr>
          <a:lstStyle/>
          <a:p>
            <a:r>
              <a:rPr lang="en-US"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Contd</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3078765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ERO LOGIN – contd. </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3025470" cy="3373359"/>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dirty="0">
                <a:latin typeface="Calibri" panose="020F0502020204030204" pitchFamily="34" charset="0"/>
                <a:ea typeface="Calibri" panose="020F0502020204030204" pitchFamily="34" charset="0"/>
                <a:cs typeface="Calibri" panose="020F0502020204030204" pitchFamily="34" charset="0"/>
              </a:rPr>
              <a:t>Accept forms are further updated in EROLL.</a:t>
            </a:r>
          </a:p>
          <a:p>
            <a:pPr marL="285750" indent="-285750">
              <a:lnSpc>
                <a:spcPct val="150000"/>
              </a:lnSpc>
              <a:buFont typeface="Wingdings" panose="05000000000000000000" pitchFamily="2" charset="2"/>
              <a:buChar char="v"/>
            </a:pPr>
            <a:r>
              <a:rPr lang="en-US" dirty="0">
                <a:latin typeface="Calibri" panose="020F0502020204030204" pitchFamily="34" charset="0"/>
                <a:ea typeface="Calibri" panose="020F0502020204030204" pitchFamily="34" charset="0"/>
                <a:cs typeface="Calibri" panose="020F0502020204030204" pitchFamily="34" charset="0"/>
              </a:rPr>
              <a:t>Inclusion – EPIC generation</a:t>
            </a:r>
          </a:p>
          <a:p>
            <a:pPr marL="285750" indent="-285750">
              <a:lnSpc>
                <a:spcPct val="150000"/>
              </a:lnSpc>
              <a:buFont typeface="Wingdings" panose="05000000000000000000" pitchFamily="2" charset="2"/>
              <a:buChar char="v"/>
            </a:pPr>
            <a:r>
              <a:rPr lang="en-US" dirty="0">
                <a:latin typeface="Calibri" panose="020F0502020204030204" pitchFamily="34" charset="0"/>
                <a:ea typeface="Calibri" panose="020F0502020204030204" pitchFamily="34" charset="0"/>
                <a:cs typeface="Calibri" panose="020F0502020204030204" pitchFamily="34" charset="0"/>
              </a:rPr>
              <a:t>Modification/Correction- Update in EROLL</a:t>
            </a:r>
          </a:p>
          <a:p>
            <a:pPr marL="285750" indent="-285750">
              <a:lnSpc>
                <a:spcPct val="150000"/>
              </a:lnSpc>
              <a:buFont typeface="Wingdings" panose="05000000000000000000" pitchFamily="2" charset="2"/>
              <a:buChar char="v"/>
            </a:pPr>
            <a:r>
              <a:rPr lang="en-US" dirty="0">
                <a:latin typeface="Calibri" panose="020F0502020204030204" pitchFamily="34" charset="0"/>
                <a:ea typeface="Calibri" panose="020F0502020204030204" pitchFamily="34" charset="0"/>
                <a:cs typeface="Calibri" panose="020F0502020204030204" pitchFamily="34" charset="0"/>
              </a:rPr>
              <a:t>Deletion – Delete from EROLL.</a:t>
            </a:r>
          </a:p>
          <a:p>
            <a:pPr marL="285750" indent="-285750">
              <a:lnSpc>
                <a:spcPct val="150000"/>
              </a:lnSpc>
              <a:buFont typeface="Wingdings" panose="05000000000000000000" pitchFamily="2" charset="2"/>
              <a:buChar char="v"/>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E35DA67-8D3D-F2FE-F337-43F80D25F47A}"/>
              </a:ext>
            </a:extLst>
          </p:cNvPr>
          <p:cNvPicPr>
            <a:picLocks noChangeAspect="1"/>
          </p:cNvPicPr>
          <p:nvPr/>
        </p:nvPicPr>
        <p:blipFill>
          <a:blip r:embed="rId2"/>
          <a:stretch>
            <a:fillRect/>
          </a:stretch>
        </p:blipFill>
        <p:spPr>
          <a:xfrm>
            <a:off x="3025471" y="803336"/>
            <a:ext cx="9036063" cy="2126164"/>
          </a:xfrm>
          <a:prstGeom prst="rect">
            <a:avLst/>
          </a:prstGeom>
        </p:spPr>
      </p:pic>
      <p:sp>
        <p:nvSpPr>
          <p:cNvPr id="5" name="Rectangle 4"/>
          <p:cNvSpPr/>
          <p:nvPr/>
        </p:nvSpPr>
        <p:spPr>
          <a:xfrm>
            <a:off x="10963550" y="6300583"/>
            <a:ext cx="918970" cy="369332"/>
          </a:xfrm>
          <a:prstGeom prst="rect">
            <a:avLst/>
          </a:prstGeom>
        </p:spPr>
        <p:txBody>
          <a:bodyPr wrap="none">
            <a:spAutoFit/>
          </a:bodyPr>
          <a:lstStyle/>
          <a:p>
            <a:r>
              <a:rPr lang="en-US"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Contd</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3299725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ERO LOGIN – contd. </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88036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Dashboard screen of ERO login</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772D5A7-10EB-A5E0-9DA3-E5E356104BAE}"/>
              </a:ext>
            </a:extLst>
          </p:cNvPr>
          <p:cNvPicPr>
            <a:picLocks noChangeAspect="1"/>
          </p:cNvPicPr>
          <p:nvPr/>
        </p:nvPicPr>
        <p:blipFill>
          <a:blip r:embed="rId2"/>
          <a:stretch>
            <a:fillRect/>
          </a:stretch>
        </p:blipFill>
        <p:spPr>
          <a:xfrm>
            <a:off x="4005625" y="766015"/>
            <a:ext cx="7927874" cy="5565337"/>
          </a:xfrm>
          <a:prstGeom prst="rect">
            <a:avLst/>
          </a:prstGeom>
        </p:spPr>
      </p:pic>
      <p:sp>
        <p:nvSpPr>
          <p:cNvPr id="7" name="Rectangle 6"/>
          <p:cNvSpPr/>
          <p:nvPr/>
        </p:nvSpPr>
        <p:spPr>
          <a:xfrm>
            <a:off x="10963550" y="6300583"/>
            <a:ext cx="918970" cy="369332"/>
          </a:xfrm>
          <a:prstGeom prst="rect">
            <a:avLst/>
          </a:prstGeom>
        </p:spPr>
        <p:txBody>
          <a:bodyPr wrap="none">
            <a:spAutoFit/>
          </a:bodyPr>
          <a:lstStyle/>
          <a:p>
            <a:r>
              <a:rPr lang="en-US"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Contd</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3866466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ERO LOGIN – contd. </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212686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Booking of EPIC Kit.</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 Report of </a:t>
            </a:r>
            <a:r>
              <a:rPr lang="en-US" dirty="0" err="1">
                <a:latin typeface="Calibri" panose="020F0502020204030204" pitchFamily="34" charset="0"/>
                <a:ea typeface="Calibri" panose="020F0502020204030204" pitchFamily="34" charset="0"/>
                <a:cs typeface="Calibri" panose="020F0502020204030204" pitchFamily="34" charset="0"/>
              </a:rPr>
              <a:t>DoP</a:t>
            </a:r>
            <a:r>
              <a:rPr lang="en-US" dirty="0">
                <a:latin typeface="Calibri" panose="020F0502020204030204" pitchFamily="34" charset="0"/>
                <a:ea typeface="Calibri" panose="020F0502020204030204" pitchFamily="34" charset="0"/>
                <a:cs typeface="Calibri" panose="020F0502020204030204" pitchFamily="34" charset="0"/>
              </a:rPr>
              <a:t> Processing Summary</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View the list of  article Booking </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B1D72A7-75F1-7A0E-4FA4-BA843FC14AE2}"/>
              </a:ext>
            </a:extLst>
          </p:cNvPr>
          <p:cNvPicPr>
            <a:picLocks noChangeAspect="1"/>
          </p:cNvPicPr>
          <p:nvPr/>
        </p:nvPicPr>
        <p:blipFill>
          <a:blip r:embed="rId2"/>
          <a:stretch>
            <a:fillRect/>
          </a:stretch>
        </p:blipFill>
        <p:spPr>
          <a:xfrm>
            <a:off x="2639027" y="925975"/>
            <a:ext cx="9132425" cy="3715473"/>
          </a:xfrm>
          <a:prstGeom prst="rect">
            <a:avLst/>
          </a:prstGeom>
        </p:spPr>
      </p:pic>
      <p:pic>
        <p:nvPicPr>
          <p:cNvPr id="8" name="Picture 7">
            <a:extLst>
              <a:ext uri="{FF2B5EF4-FFF2-40B4-BE49-F238E27FC236}">
                <a16:creationId xmlns:a16="http://schemas.microsoft.com/office/drawing/2014/main" id="{61152490-9821-6F30-B7FE-D40704CA5834}"/>
              </a:ext>
            </a:extLst>
          </p:cNvPr>
          <p:cNvPicPr>
            <a:picLocks noChangeAspect="1"/>
          </p:cNvPicPr>
          <p:nvPr/>
        </p:nvPicPr>
        <p:blipFill>
          <a:blip r:embed="rId3"/>
          <a:stretch>
            <a:fillRect/>
          </a:stretch>
        </p:blipFill>
        <p:spPr>
          <a:xfrm>
            <a:off x="2860148" y="4641448"/>
            <a:ext cx="8911303" cy="1516511"/>
          </a:xfrm>
          <a:prstGeom prst="rect">
            <a:avLst/>
          </a:prstGeom>
        </p:spPr>
      </p:pic>
      <p:sp>
        <p:nvSpPr>
          <p:cNvPr id="7" name="Rectangle 6"/>
          <p:cNvSpPr/>
          <p:nvPr/>
        </p:nvSpPr>
        <p:spPr>
          <a:xfrm>
            <a:off x="10963550" y="6300583"/>
            <a:ext cx="918970" cy="369332"/>
          </a:xfrm>
          <a:prstGeom prst="rect">
            <a:avLst/>
          </a:prstGeom>
        </p:spPr>
        <p:txBody>
          <a:bodyPr wrap="none">
            <a:spAutoFit/>
          </a:bodyPr>
          <a:lstStyle/>
          <a:p>
            <a:r>
              <a:rPr lang="en-US"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Contd</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1081394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ERO LOGIN – contd. </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0" y="1704622"/>
            <a:ext cx="2882095" cy="171136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ERO can accept or reject the request of wheelchair received through SAKSHAM APP.</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9AB6B3E-0417-F8A4-71F0-57603E119D39}"/>
              </a:ext>
            </a:extLst>
          </p:cNvPr>
          <p:cNvPicPr>
            <a:picLocks noChangeAspect="1"/>
          </p:cNvPicPr>
          <p:nvPr/>
        </p:nvPicPr>
        <p:blipFill>
          <a:blip r:embed="rId2"/>
          <a:stretch>
            <a:fillRect/>
          </a:stretch>
        </p:blipFill>
        <p:spPr>
          <a:xfrm>
            <a:off x="3588152" y="844225"/>
            <a:ext cx="8345348" cy="5035714"/>
          </a:xfrm>
          <a:prstGeom prst="rect">
            <a:avLst/>
          </a:prstGeom>
        </p:spPr>
      </p:pic>
    </p:spTree>
    <p:extLst>
      <p:ext uri="{BB962C8B-B14F-4D97-AF65-F5344CB8AC3E}">
        <p14:creationId xmlns:p14="http://schemas.microsoft.com/office/powerpoint/2010/main" val="299161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DEO LOGIN</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0" y="1704622"/>
            <a:ext cx="2882095" cy="88036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 Main menu of DEO account.</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91667B8-91CB-9233-1A45-D73F82E07B2A}"/>
              </a:ext>
            </a:extLst>
          </p:cNvPr>
          <p:cNvPicPr>
            <a:picLocks noChangeAspect="1"/>
          </p:cNvPicPr>
          <p:nvPr/>
        </p:nvPicPr>
        <p:blipFill>
          <a:blip r:embed="rId2"/>
          <a:stretch>
            <a:fillRect/>
          </a:stretch>
        </p:blipFill>
        <p:spPr>
          <a:xfrm>
            <a:off x="3167484" y="803483"/>
            <a:ext cx="8852011" cy="5226927"/>
          </a:xfrm>
          <a:prstGeom prst="rect">
            <a:avLst/>
          </a:prstGeom>
        </p:spPr>
      </p:pic>
      <p:sp>
        <p:nvSpPr>
          <p:cNvPr id="5" name="Rectangle 4"/>
          <p:cNvSpPr/>
          <p:nvPr/>
        </p:nvSpPr>
        <p:spPr>
          <a:xfrm>
            <a:off x="10963550" y="6300583"/>
            <a:ext cx="918970" cy="369332"/>
          </a:xfrm>
          <a:prstGeom prst="rect">
            <a:avLst/>
          </a:prstGeom>
        </p:spPr>
        <p:txBody>
          <a:bodyPr wrap="none">
            <a:spAutoFit/>
          </a:bodyPr>
          <a:lstStyle/>
          <a:p>
            <a:r>
              <a:rPr lang="en-US"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Contd</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4260221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DEO LOGIN – contd. </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0" y="1704622"/>
            <a:ext cx="2882095" cy="212686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Accept/Reject rollback request.</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Reassign the form to concern AC/District.</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Tracking of form</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13E2E13-EF05-2401-8C29-60909462AF5C}"/>
              </a:ext>
            </a:extLst>
          </p:cNvPr>
          <p:cNvPicPr>
            <a:picLocks noChangeAspect="1"/>
          </p:cNvPicPr>
          <p:nvPr/>
        </p:nvPicPr>
        <p:blipFill>
          <a:blip r:embed="rId2"/>
          <a:stretch>
            <a:fillRect/>
          </a:stretch>
        </p:blipFill>
        <p:spPr>
          <a:xfrm>
            <a:off x="3167485" y="857829"/>
            <a:ext cx="8893336" cy="2202371"/>
          </a:xfrm>
          <a:prstGeom prst="rect">
            <a:avLst/>
          </a:prstGeom>
        </p:spPr>
      </p:pic>
      <p:sp>
        <p:nvSpPr>
          <p:cNvPr id="7" name="Rectangle 6"/>
          <p:cNvSpPr/>
          <p:nvPr/>
        </p:nvSpPr>
        <p:spPr>
          <a:xfrm>
            <a:off x="10963550" y="6300583"/>
            <a:ext cx="918970" cy="369332"/>
          </a:xfrm>
          <a:prstGeom prst="rect">
            <a:avLst/>
          </a:prstGeom>
        </p:spPr>
        <p:txBody>
          <a:bodyPr wrap="none">
            <a:spAutoFit/>
          </a:bodyPr>
          <a:lstStyle/>
          <a:p>
            <a:r>
              <a:rPr lang="en-US"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Contd</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3472151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366F305-532C-87CD-4E80-A7D5DEBFF4CE}"/>
              </a:ext>
            </a:extLst>
          </p:cNvPr>
          <p:cNvSpPr txBox="1"/>
          <p:nvPr/>
        </p:nvSpPr>
        <p:spPr>
          <a:xfrm>
            <a:off x="0" y="1704622"/>
            <a:ext cx="2882095" cy="420435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DEO has facility to enter the gender wise and gender wise age cohort wise population of all AC of his/her jurisdiction.</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Gender wise total population and age cohort wise total population .</a:t>
            </a:r>
          </a:p>
          <a:p>
            <a:pPr>
              <a:lnSpc>
                <a:spcPct val="150000"/>
              </a:lnSpc>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070AEEB-FB6F-138C-0F40-546B4FFEC584}"/>
              </a:ext>
            </a:extLst>
          </p:cNvPr>
          <p:cNvPicPr>
            <a:picLocks noChangeAspect="1"/>
          </p:cNvPicPr>
          <p:nvPr/>
        </p:nvPicPr>
        <p:blipFill>
          <a:blip r:embed="rId2"/>
          <a:stretch>
            <a:fillRect/>
          </a:stretch>
        </p:blipFill>
        <p:spPr>
          <a:xfrm>
            <a:off x="3044142" y="821802"/>
            <a:ext cx="9098852" cy="5541151"/>
          </a:xfrm>
          <a:prstGeom prst="rect">
            <a:avLst/>
          </a:prstGeom>
        </p:spPr>
      </p:pic>
      <p:sp>
        <p:nvSpPr>
          <p:cNvPr id="2" name="Rectangle: Rounded Corners 1">
            <a:extLst>
              <a:ext uri="{FF2B5EF4-FFF2-40B4-BE49-F238E27FC236}">
                <a16:creationId xmlns:a16="http://schemas.microsoft.com/office/drawing/2014/main" id="{F00B6D2E-09B7-BCD4-AE8F-A2B82656C377}"/>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DEO LOGIN – contd. </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58437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CEO  LOGIN</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0" y="1704622"/>
            <a:ext cx="2882095" cy="503535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 CEO account is the state level master account.</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CEO account have privilege to create district level account on ERONET.</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Initiate serialization and rationalization.</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Schedule revision.</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Enable/disable </a:t>
            </a:r>
            <a:r>
              <a:rPr lang="en-US" dirty="0" err="1">
                <a:latin typeface="Calibri" panose="020F0502020204030204" pitchFamily="34" charset="0"/>
                <a:ea typeface="Calibri" panose="020F0502020204030204" pitchFamily="34" charset="0"/>
                <a:cs typeface="Calibri" panose="020F0502020204030204" pitchFamily="34" charset="0"/>
              </a:rPr>
              <a:t>Eroll</a:t>
            </a:r>
            <a:r>
              <a:rPr lang="en-US" dirty="0">
                <a:latin typeface="Calibri" panose="020F0502020204030204" pitchFamily="34" charset="0"/>
                <a:ea typeface="Calibri" panose="020F0502020204030204" pitchFamily="34" charset="0"/>
                <a:cs typeface="Calibri" panose="020F0502020204030204" pitchFamily="34" charset="0"/>
              </a:rPr>
              <a:t> update functionality.</a:t>
            </a:r>
          </a:p>
          <a:p>
            <a:pPr marL="285750" indent="-285750">
              <a:lnSpc>
                <a:spcPct val="150000"/>
              </a:lnSpc>
              <a:buFont typeface="Wingdings" panose="05000000000000000000" pitchFamily="2" charset="2"/>
              <a:buChar char="Ø"/>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6380465-14C2-5101-9886-7D1E2A7185F0}"/>
              </a:ext>
            </a:extLst>
          </p:cNvPr>
          <p:cNvPicPr>
            <a:picLocks noChangeAspect="1"/>
          </p:cNvPicPr>
          <p:nvPr/>
        </p:nvPicPr>
        <p:blipFill>
          <a:blip r:embed="rId2"/>
          <a:stretch>
            <a:fillRect/>
          </a:stretch>
        </p:blipFill>
        <p:spPr>
          <a:xfrm>
            <a:off x="2882095" y="764958"/>
            <a:ext cx="9255503" cy="5569168"/>
          </a:xfrm>
          <a:prstGeom prst="rect">
            <a:avLst/>
          </a:prstGeom>
        </p:spPr>
      </p:pic>
    </p:spTree>
    <p:extLst>
      <p:ext uri="{BB962C8B-B14F-4D97-AF65-F5344CB8AC3E}">
        <p14:creationId xmlns:p14="http://schemas.microsoft.com/office/powerpoint/2010/main" val="1673854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242988" y="981075"/>
            <a:ext cx="7515558" cy="1007164"/>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3700" b="1" spc="-50" dirty="0">
                <a:solidFill>
                  <a:schemeClr val="tx1"/>
                </a:solidFill>
                <a:latin typeface="+mj-lt"/>
                <a:ea typeface="+mj-ea"/>
                <a:cs typeface="+mj-cs"/>
              </a:rPr>
              <a:t>CEO  Admin LOGIN</a:t>
            </a:r>
          </a:p>
        </p:txBody>
      </p:sp>
      <p:sp>
        <p:nvSpPr>
          <p:cNvPr id="6" name="TextBox 5">
            <a:extLst>
              <a:ext uri="{FF2B5EF4-FFF2-40B4-BE49-F238E27FC236}">
                <a16:creationId xmlns:a16="http://schemas.microsoft.com/office/drawing/2014/main" id="{8366F305-532C-87CD-4E80-A7D5DEBFF4CE}"/>
              </a:ext>
            </a:extLst>
          </p:cNvPr>
          <p:cNvSpPr txBox="1"/>
          <p:nvPr/>
        </p:nvSpPr>
        <p:spPr>
          <a:xfrm>
            <a:off x="571752" y="2799654"/>
            <a:ext cx="3005462" cy="3189665"/>
          </a:xfrm>
          <a:prstGeom prst="rect">
            <a:avLst/>
          </a:prstGeom>
        </p:spPr>
        <p:txBody>
          <a:bodyPr vert="horz" lIns="0" tIns="45720" rIns="0" bIns="45720" rtlCol="0">
            <a:normAutofit/>
          </a:bodyPr>
          <a:lstStyle/>
          <a:p>
            <a:pPr marL="285750" indent="-285750" algn="just">
              <a:spcAft>
                <a:spcPts val="600"/>
              </a:spcAft>
              <a:buFont typeface="Wingdings" panose="05000000000000000000" pitchFamily="2" charset="2"/>
              <a:buChar char="v"/>
            </a:pPr>
            <a:r>
              <a:rPr lang="en-US" dirty="0"/>
              <a:t>CEO admin have these options in ERONET 2.0</a:t>
            </a:r>
          </a:p>
          <a:p>
            <a:pPr marL="285750" indent="-285750">
              <a:spcAft>
                <a:spcPts val="600"/>
              </a:spcAft>
              <a:buFont typeface="Calibri" panose="020F0502020204030204" pitchFamily="34" charset="0"/>
              <a:buChar char="Ø"/>
            </a:pPr>
            <a:endParaRPr lang="en-US" dirty="0"/>
          </a:p>
        </p:txBody>
      </p:sp>
      <p:pic>
        <p:nvPicPr>
          <p:cNvPr id="3" name="Picture 2">
            <a:extLst>
              <a:ext uri="{FF2B5EF4-FFF2-40B4-BE49-F238E27FC236}">
                <a16:creationId xmlns:a16="http://schemas.microsoft.com/office/drawing/2014/main" id="{25894EC5-A854-A4DD-9F98-4BD3E6EA5E14}"/>
              </a:ext>
            </a:extLst>
          </p:cNvPr>
          <p:cNvPicPr>
            <a:picLocks noChangeAspect="1"/>
          </p:cNvPicPr>
          <p:nvPr/>
        </p:nvPicPr>
        <p:blipFill>
          <a:blip r:embed="rId2"/>
          <a:stretch>
            <a:fillRect/>
          </a:stretch>
        </p:blipFill>
        <p:spPr>
          <a:xfrm>
            <a:off x="4742017" y="981075"/>
            <a:ext cx="6798082" cy="3204211"/>
          </a:xfrm>
          <a:prstGeom prst="rect">
            <a:avLst/>
          </a:prstGeom>
        </p:spPr>
      </p:pic>
      <p:sp>
        <p:nvSpPr>
          <p:cNvPr id="5"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CEO  LOGIN – contd.</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4310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CCA0-91B0-AC20-060C-560E7203C342}"/>
              </a:ext>
            </a:extLst>
          </p:cNvPr>
          <p:cNvSpPr>
            <a:spLocks noGrp="1"/>
          </p:cNvSpPr>
          <p:nvPr>
            <p:ph type="title" idx="4294967295"/>
          </p:nvPr>
        </p:nvSpPr>
        <p:spPr>
          <a:xfrm>
            <a:off x="1" y="303213"/>
            <a:ext cx="12191999" cy="685800"/>
          </a:xfrm>
        </p:spPr>
        <p:txBody>
          <a:bodyPr anchor="ctr">
            <a:normAutofit fontScale="90000"/>
          </a:bodyPr>
          <a:lstStyle/>
          <a:p>
            <a:pPr algn="ctr"/>
            <a:r>
              <a:rPr lang="en-US" sz="4400" b="1" dirty="0">
                <a:solidFill>
                  <a:schemeClr val="tx1"/>
                </a:solidFill>
                <a:latin typeface="Calibri" panose="020F0502020204030204" pitchFamily="34" charset="0"/>
                <a:ea typeface="Calibri" panose="020F0502020204030204" pitchFamily="34" charset="0"/>
                <a:cs typeface="Calibri" panose="020F0502020204030204" pitchFamily="34" charset="0"/>
              </a:rPr>
              <a:t>History of Electoral Roll Management – contd.</a:t>
            </a:r>
            <a:endParaRPr lang="en-IN" sz="4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8" name="Content Placeholder 2">
            <a:extLst>
              <a:ext uri="{FF2B5EF4-FFF2-40B4-BE49-F238E27FC236}">
                <a16:creationId xmlns:a16="http://schemas.microsoft.com/office/drawing/2014/main" id="{68181521-2AFD-AC1C-EB51-F636A0EDEF0E}"/>
              </a:ext>
            </a:extLst>
          </p:cNvPr>
          <p:cNvSpPr>
            <a:spLocks noGrp="1"/>
          </p:cNvSpPr>
          <p:nvPr>
            <p:ph idx="4294967295"/>
          </p:nvPr>
        </p:nvSpPr>
        <p:spPr>
          <a:xfrm>
            <a:off x="1" y="989013"/>
            <a:ext cx="12192000" cy="5025448"/>
          </a:xfrm>
        </p:spPr>
        <p:txBody>
          <a:bodyPr anchor="ctr">
            <a:noAutofit/>
          </a:bodyPr>
          <a:lstStyle/>
          <a:p>
            <a:pPr marL="285750" lvl="1" indent="-285750">
              <a:lnSpc>
                <a:spcPct val="125000"/>
              </a:lnSpc>
              <a:spcBef>
                <a:spcPts val="600"/>
              </a:spcBef>
              <a:spcAft>
                <a:spcPts val="200"/>
              </a:spcAft>
              <a:buClr>
                <a:schemeClr val="tx1"/>
              </a:buClr>
              <a:buSzPct val="100000"/>
              <a:buFont typeface="Wingdings" panose="05000000000000000000" pitchFamily="2" charset="2"/>
              <a:buChar char="§"/>
            </a:pPr>
            <a:r>
              <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rPr>
              <a:t>Computerization of electoral roll was one of the links of the chain of such innovative measures.</a:t>
            </a:r>
          </a:p>
          <a:p>
            <a:pPr marL="285750" lvl="1" indent="-285750">
              <a:lnSpc>
                <a:spcPct val="125000"/>
              </a:lnSpc>
              <a:spcBef>
                <a:spcPts val="600"/>
              </a:spcBef>
              <a:spcAft>
                <a:spcPts val="200"/>
              </a:spcAft>
              <a:buClr>
                <a:schemeClr val="tx1"/>
              </a:buClr>
              <a:buSzPct val="100000"/>
              <a:buFont typeface="Wingdings" panose="05000000000000000000" pitchFamily="2" charset="2"/>
              <a:buChar char="§"/>
            </a:pPr>
            <a:r>
              <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rPr>
              <a:t>During revision with qualifying date as 01.01.2005, photo electoral roll was introduced in some states.</a:t>
            </a:r>
          </a:p>
          <a:p>
            <a:pPr marL="285750" lvl="1" indent="-285750">
              <a:lnSpc>
                <a:spcPct val="125000"/>
              </a:lnSpc>
              <a:spcBef>
                <a:spcPts val="600"/>
              </a:spcBef>
              <a:spcAft>
                <a:spcPts val="200"/>
              </a:spcAft>
              <a:buClr>
                <a:schemeClr val="tx1"/>
              </a:buClr>
              <a:buSzPct val="100000"/>
              <a:buFont typeface="Wingdings" panose="05000000000000000000" pitchFamily="2" charset="2"/>
              <a:buChar char="§"/>
            </a:pPr>
            <a:r>
              <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rPr>
              <a:t>In subsequent annual revisions, photo electoral roll replaced the text roll in the country.</a:t>
            </a:r>
          </a:p>
          <a:p>
            <a:pPr marL="285750" lvl="1" indent="-285750">
              <a:lnSpc>
                <a:spcPct val="125000"/>
              </a:lnSpc>
              <a:spcBef>
                <a:spcPts val="600"/>
              </a:spcBef>
              <a:spcAft>
                <a:spcPts val="200"/>
              </a:spcAft>
              <a:buClr>
                <a:schemeClr val="tx1"/>
              </a:buClr>
              <a:buSzPct val="100000"/>
              <a:buFont typeface="Wingdings" panose="05000000000000000000" pitchFamily="2" charset="2"/>
              <a:buChar char="§"/>
            </a:pPr>
            <a:r>
              <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rPr>
              <a:t>Initially for managing database of electoral roll Election Commission developed ERMS which was used in decentralised (district) mode. Further ERMS was customised to use as centralised (State) mode.</a:t>
            </a:r>
          </a:p>
          <a:p>
            <a:pPr marL="285750" lvl="1" indent="-285750">
              <a:lnSpc>
                <a:spcPct val="125000"/>
              </a:lnSpc>
              <a:spcBef>
                <a:spcPts val="600"/>
              </a:spcBef>
              <a:spcAft>
                <a:spcPts val="200"/>
              </a:spcAft>
              <a:buClr>
                <a:schemeClr val="tx1"/>
              </a:buClr>
              <a:buSzPct val="100000"/>
              <a:buFont typeface="Wingdings" panose="05000000000000000000" pitchFamily="2" charset="2"/>
              <a:buChar char="§"/>
            </a:pPr>
            <a:r>
              <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rPr>
              <a:t>In 2017 a web-based system named as ERONET was created for managing the huge electoral database as India level. </a:t>
            </a:r>
          </a:p>
          <a:p>
            <a:pPr marL="285750" lvl="1" indent="-285750">
              <a:lnSpc>
                <a:spcPct val="125000"/>
              </a:lnSpc>
              <a:spcBef>
                <a:spcPts val="600"/>
              </a:spcBef>
              <a:spcAft>
                <a:spcPts val="200"/>
              </a:spcAft>
              <a:buClr>
                <a:schemeClr val="tx1"/>
              </a:buClr>
              <a:buSzPct val="100000"/>
              <a:buFont typeface="Wingdings" panose="05000000000000000000" pitchFamily="2" charset="2"/>
              <a:buChar char="§"/>
            </a:pPr>
            <a:r>
              <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rPr>
              <a:t>ERONET provides a platform to registration officer for process applications received from citizen through different channels and to ECI/CEO/DEO/ERO for closely monitoring the enrolment process throughout the country.</a:t>
            </a:r>
            <a:endParaRPr lang="en-IN"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0842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Dashboard &amp; Reporting</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0" y="1704622"/>
            <a:ext cx="2882095" cy="337335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 Same dashboard functionality is available for all user.</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All user can access the data of his/her jurisdiction only.</a:t>
            </a:r>
          </a:p>
          <a:p>
            <a:pPr>
              <a:lnSpc>
                <a:spcPct val="150000"/>
              </a:lnSpc>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C274DD0-E921-0282-17CD-85292F2279B0}"/>
              </a:ext>
            </a:extLst>
          </p:cNvPr>
          <p:cNvPicPr>
            <a:picLocks noChangeAspect="1"/>
          </p:cNvPicPr>
          <p:nvPr/>
        </p:nvPicPr>
        <p:blipFill>
          <a:blip r:embed="rId2"/>
          <a:stretch>
            <a:fillRect/>
          </a:stretch>
        </p:blipFill>
        <p:spPr>
          <a:xfrm>
            <a:off x="2882094" y="704850"/>
            <a:ext cx="9309905" cy="6086475"/>
          </a:xfrm>
          <a:prstGeom prst="rect">
            <a:avLst/>
          </a:prstGeom>
        </p:spPr>
      </p:pic>
    </p:spTree>
    <p:extLst>
      <p:ext uri="{BB962C8B-B14F-4D97-AF65-F5344CB8AC3E}">
        <p14:creationId xmlns:p14="http://schemas.microsoft.com/office/powerpoint/2010/main" val="39152204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39560"/>
            <a:ext cx="6962775" cy="465266"/>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Dashboard &amp; Reporting</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0" y="1704622"/>
            <a:ext cx="2882095" cy="378885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On Elector Roll dashboard gender wise, Age cohort wise, PWD count </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Gender ratio, Senior Citizen</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Partwise filter for all reports</a:t>
            </a:r>
          </a:p>
          <a:p>
            <a:pPr>
              <a:lnSpc>
                <a:spcPct val="150000"/>
              </a:lnSpc>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8DA0ED1F-0532-91A3-A7D8-BD7C8B037BEA}"/>
              </a:ext>
            </a:extLst>
          </p:cNvPr>
          <p:cNvPicPr>
            <a:picLocks noChangeAspect="1"/>
          </p:cNvPicPr>
          <p:nvPr/>
        </p:nvPicPr>
        <p:blipFill rotWithShape="1">
          <a:blip r:embed="rId2"/>
          <a:srcRect t="17453" b="21152"/>
          <a:stretch/>
        </p:blipFill>
        <p:spPr>
          <a:xfrm>
            <a:off x="3000376" y="4267200"/>
            <a:ext cx="9163050" cy="2581275"/>
          </a:xfrm>
          <a:prstGeom prst="rect">
            <a:avLst/>
          </a:prstGeom>
        </p:spPr>
      </p:pic>
      <p:pic>
        <p:nvPicPr>
          <p:cNvPr id="12" name="Picture 11">
            <a:extLst>
              <a:ext uri="{FF2B5EF4-FFF2-40B4-BE49-F238E27FC236}">
                <a16:creationId xmlns:a16="http://schemas.microsoft.com/office/drawing/2014/main" id="{1D246038-B888-44F4-52AB-8455F0BF3FF5}"/>
              </a:ext>
            </a:extLst>
          </p:cNvPr>
          <p:cNvPicPr>
            <a:picLocks noChangeAspect="1"/>
          </p:cNvPicPr>
          <p:nvPr/>
        </p:nvPicPr>
        <p:blipFill>
          <a:blip r:embed="rId3"/>
          <a:stretch>
            <a:fillRect/>
          </a:stretch>
        </p:blipFill>
        <p:spPr>
          <a:xfrm>
            <a:off x="3000376" y="563434"/>
            <a:ext cx="9163050" cy="3741866"/>
          </a:xfrm>
          <a:prstGeom prst="rect">
            <a:avLst/>
          </a:prstGeom>
        </p:spPr>
      </p:pic>
      <p:sp>
        <p:nvSpPr>
          <p:cNvPr id="13" name="Rectangle: Rounded Corners 12">
            <a:extLst>
              <a:ext uri="{FF2B5EF4-FFF2-40B4-BE49-F238E27FC236}">
                <a16:creationId xmlns:a16="http://schemas.microsoft.com/office/drawing/2014/main" id="{71713261-FE25-58B5-B3AF-333079BC664D}"/>
              </a:ext>
            </a:extLst>
          </p:cNvPr>
          <p:cNvSpPr/>
          <p:nvPr/>
        </p:nvSpPr>
        <p:spPr>
          <a:xfrm>
            <a:off x="259768" y="636811"/>
            <a:ext cx="2166516" cy="687164"/>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Form Processing</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475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39560"/>
            <a:ext cx="6962775" cy="465266"/>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Dashboard &amp; Reporting</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0" y="1704622"/>
            <a:ext cx="2882095" cy="254236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On Form processing dashboard form wise, status wise, submission channel wise and status wise details.</a:t>
            </a: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2C62F7C-F967-40BD-2470-0483B0F47B60}"/>
              </a:ext>
            </a:extLst>
          </p:cNvPr>
          <p:cNvPicPr>
            <a:picLocks noChangeAspect="1"/>
          </p:cNvPicPr>
          <p:nvPr/>
        </p:nvPicPr>
        <p:blipFill>
          <a:blip r:embed="rId2"/>
          <a:stretch>
            <a:fillRect/>
          </a:stretch>
        </p:blipFill>
        <p:spPr>
          <a:xfrm>
            <a:off x="2948408" y="552450"/>
            <a:ext cx="9243591" cy="6305549"/>
          </a:xfrm>
          <a:prstGeom prst="rect">
            <a:avLst/>
          </a:prstGeom>
        </p:spPr>
      </p:pic>
      <p:sp>
        <p:nvSpPr>
          <p:cNvPr id="9" name="Rectangle: Rounded Corners 8">
            <a:extLst>
              <a:ext uri="{FF2B5EF4-FFF2-40B4-BE49-F238E27FC236}">
                <a16:creationId xmlns:a16="http://schemas.microsoft.com/office/drawing/2014/main" id="{98569788-1577-5923-82B1-E1556B2FCEEC}"/>
              </a:ext>
            </a:extLst>
          </p:cNvPr>
          <p:cNvSpPr/>
          <p:nvPr/>
        </p:nvSpPr>
        <p:spPr>
          <a:xfrm>
            <a:off x="259768" y="636811"/>
            <a:ext cx="2166516" cy="687164"/>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Form Processing</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5462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39560"/>
            <a:ext cx="6962775" cy="465266"/>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Dashboard &amp; Reporting</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68BDE70D-F413-3767-256D-4B1878D80053}"/>
              </a:ext>
            </a:extLst>
          </p:cNvPr>
          <p:cNvPicPr>
            <a:picLocks noChangeAspect="1"/>
          </p:cNvPicPr>
          <p:nvPr/>
        </p:nvPicPr>
        <p:blipFill>
          <a:blip r:embed="rId2"/>
          <a:stretch>
            <a:fillRect/>
          </a:stretch>
        </p:blipFill>
        <p:spPr>
          <a:xfrm>
            <a:off x="1" y="713792"/>
            <a:ext cx="12192000" cy="6172200"/>
          </a:xfrm>
          <a:prstGeom prst="rect">
            <a:avLst/>
          </a:prstGeom>
        </p:spPr>
      </p:pic>
      <p:sp>
        <p:nvSpPr>
          <p:cNvPr id="2" name="Rectangle: Rounded Corners 1">
            <a:extLst>
              <a:ext uri="{FF2B5EF4-FFF2-40B4-BE49-F238E27FC236}">
                <a16:creationId xmlns:a16="http://schemas.microsoft.com/office/drawing/2014/main" id="{50D45F5D-5A14-FA14-5DE4-76587644C5C9}"/>
              </a:ext>
            </a:extLst>
          </p:cNvPr>
          <p:cNvSpPr/>
          <p:nvPr/>
        </p:nvSpPr>
        <p:spPr>
          <a:xfrm>
            <a:off x="92217" y="39560"/>
            <a:ext cx="2166516" cy="687164"/>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Form Processing</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9546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39560"/>
            <a:ext cx="6962775" cy="465266"/>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Dashboard &amp; Reporting</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0" y="1659990"/>
            <a:ext cx="2686050" cy="337335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 On Polling Station dashboard rural/urban PS details.</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Polling station wise elector  count</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AMF/EMF/Improved Maps details</a:t>
            </a: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F034049-502E-F515-0D62-1132AACD5532}"/>
              </a:ext>
            </a:extLst>
          </p:cNvPr>
          <p:cNvPicPr>
            <a:picLocks noChangeAspect="1"/>
          </p:cNvPicPr>
          <p:nvPr/>
        </p:nvPicPr>
        <p:blipFill>
          <a:blip r:embed="rId2"/>
          <a:stretch>
            <a:fillRect/>
          </a:stretch>
        </p:blipFill>
        <p:spPr>
          <a:xfrm>
            <a:off x="2686050" y="578156"/>
            <a:ext cx="9431393" cy="3946219"/>
          </a:xfrm>
          <a:prstGeom prst="rect">
            <a:avLst/>
          </a:prstGeom>
        </p:spPr>
      </p:pic>
      <p:pic>
        <p:nvPicPr>
          <p:cNvPr id="12" name="Picture 11">
            <a:extLst>
              <a:ext uri="{FF2B5EF4-FFF2-40B4-BE49-F238E27FC236}">
                <a16:creationId xmlns:a16="http://schemas.microsoft.com/office/drawing/2014/main" id="{12A63CB1-8DDE-9BEC-2F05-D9AB8F5DFC2E}"/>
              </a:ext>
            </a:extLst>
          </p:cNvPr>
          <p:cNvPicPr>
            <a:picLocks noChangeAspect="1"/>
          </p:cNvPicPr>
          <p:nvPr/>
        </p:nvPicPr>
        <p:blipFill>
          <a:blip r:embed="rId3"/>
          <a:stretch>
            <a:fillRect/>
          </a:stretch>
        </p:blipFill>
        <p:spPr>
          <a:xfrm>
            <a:off x="2686050" y="4524374"/>
            <a:ext cx="9505950" cy="2294065"/>
          </a:xfrm>
          <a:prstGeom prst="rect">
            <a:avLst/>
          </a:prstGeom>
        </p:spPr>
      </p:pic>
      <p:sp>
        <p:nvSpPr>
          <p:cNvPr id="13" name="Rectangle: Rounded Corners 12">
            <a:extLst>
              <a:ext uri="{FF2B5EF4-FFF2-40B4-BE49-F238E27FC236}">
                <a16:creationId xmlns:a16="http://schemas.microsoft.com/office/drawing/2014/main" id="{BC94C50A-66C0-6283-B445-8D24F1C0FA54}"/>
              </a:ext>
            </a:extLst>
          </p:cNvPr>
          <p:cNvSpPr/>
          <p:nvPr/>
        </p:nvSpPr>
        <p:spPr>
          <a:xfrm>
            <a:off x="259768" y="636811"/>
            <a:ext cx="2166516" cy="687164"/>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Polling Station</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81223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39560"/>
            <a:ext cx="6962775" cy="465266"/>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Dashboard &amp; Reporting</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686050" cy="212686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 State/District/AC/Part wise logical error count are displayed on the LE dashboard.</a:t>
            </a: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CAFACBE-426F-4FF5-C8C5-5A75296C5ED4}"/>
              </a:ext>
            </a:extLst>
          </p:cNvPr>
          <p:cNvPicPr>
            <a:picLocks noChangeAspect="1"/>
          </p:cNvPicPr>
          <p:nvPr/>
        </p:nvPicPr>
        <p:blipFill>
          <a:blip r:embed="rId2"/>
          <a:stretch>
            <a:fillRect/>
          </a:stretch>
        </p:blipFill>
        <p:spPr>
          <a:xfrm>
            <a:off x="3167484" y="581024"/>
            <a:ext cx="9024516" cy="6237415"/>
          </a:xfrm>
          <a:prstGeom prst="rect">
            <a:avLst/>
          </a:prstGeom>
        </p:spPr>
      </p:pic>
      <p:sp>
        <p:nvSpPr>
          <p:cNvPr id="7" name="Rectangle: Rounded Corners 6">
            <a:extLst>
              <a:ext uri="{FF2B5EF4-FFF2-40B4-BE49-F238E27FC236}">
                <a16:creationId xmlns:a16="http://schemas.microsoft.com/office/drawing/2014/main" id="{4E2F1B26-8838-4FF1-7EB6-B7960106E5C3}"/>
              </a:ext>
            </a:extLst>
          </p:cNvPr>
          <p:cNvSpPr/>
          <p:nvPr/>
        </p:nvSpPr>
        <p:spPr>
          <a:xfrm>
            <a:off x="259768" y="636811"/>
            <a:ext cx="2166516" cy="687164"/>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Logical Error</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71655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39560"/>
            <a:ext cx="6962775" cy="465266"/>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Dashboard &amp; Reporting</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686050" cy="254236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Role wise active and inactive user details available.</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List of all user can also be downloaded.</a:t>
            </a: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4BF4593-3FED-8175-1483-F28B636D5CC4}"/>
              </a:ext>
            </a:extLst>
          </p:cNvPr>
          <p:cNvPicPr>
            <a:picLocks noChangeAspect="1"/>
          </p:cNvPicPr>
          <p:nvPr/>
        </p:nvPicPr>
        <p:blipFill>
          <a:blip r:embed="rId2"/>
          <a:stretch>
            <a:fillRect/>
          </a:stretch>
        </p:blipFill>
        <p:spPr>
          <a:xfrm>
            <a:off x="2686050" y="653503"/>
            <a:ext cx="9505950" cy="6204497"/>
          </a:xfrm>
          <a:prstGeom prst="rect">
            <a:avLst/>
          </a:prstGeom>
        </p:spPr>
      </p:pic>
      <p:sp>
        <p:nvSpPr>
          <p:cNvPr id="7" name="Rectangle: Rounded Corners 6">
            <a:extLst>
              <a:ext uri="{FF2B5EF4-FFF2-40B4-BE49-F238E27FC236}">
                <a16:creationId xmlns:a16="http://schemas.microsoft.com/office/drawing/2014/main" id="{076796E4-E9F1-9F60-2198-36322038E98E}"/>
              </a:ext>
            </a:extLst>
          </p:cNvPr>
          <p:cNvSpPr/>
          <p:nvPr/>
        </p:nvSpPr>
        <p:spPr>
          <a:xfrm>
            <a:off x="259768" y="636811"/>
            <a:ext cx="2166516" cy="687164"/>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User Management</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8473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74740"/>
            <a:ext cx="6962775" cy="465266"/>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Dashboard &amp; Reporting</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CE02E078-32D6-CCC2-CFF3-EF9999C73EF6}"/>
              </a:ext>
            </a:extLst>
          </p:cNvPr>
          <p:cNvPicPr>
            <a:picLocks noChangeAspect="1"/>
          </p:cNvPicPr>
          <p:nvPr/>
        </p:nvPicPr>
        <p:blipFill>
          <a:blip r:embed="rId2"/>
          <a:stretch>
            <a:fillRect/>
          </a:stretch>
        </p:blipFill>
        <p:spPr>
          <a:xfrm>
            <a:off x="2838450" y="636811"/>
            <a:ext cx="9353550" cy="6221189"/>
          </a:xfrm>
          <a:prstGeom prst="rect">
            <a:avLst/>
          </a:prstGeom>
        </p:spPr>
      </p:pic>
      <p:sp>
        <p:nvSpPr>
          <p:cNvPr id="9" name="Rectangle: Rounded Corners 8">
            <a:extLst>
              <a:ext uri="{FF2B5EF4-FFF2-40B4-BE49-F238E27FC236}">
                <a16:creationId xmlns:a16="http://schemas.microsoft.com/office/drawing/2014/main" id="{4E742BE0-6B5A-77A6-FDF9-BF5778C61E9E}"/>
              </a:ext>
            </a:extLst>
          </p:cNvPr>
          <p:cNvSpPr/>
          <p:nvPr/>
        </p:nvSpPr>
        <p:spPr>
          <a:xfrm>
            <a:off x="259768" y="636811"/>
            <a:ext cx="2166516" cy="687164"/>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Population Dashboard</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2DF056E-3B37-3EF9-4C89-AD8F1F76ED6D}"/>
              </a:ext>
            </a:extLst>
          </p:cNvPr>
          <p:cNvSpPr txBox="1"/>
          <p:nvPr/>
        </p:nvSpPr>
        <p:spPr>
          <a:xfrm>
            <a:off x="167951" y="1726163"/>
            <a:ext cx="2603241" cy="1200329"/>
          </a:xfrm>
          <a:prstGeom prst="rect">
            <a:avLst/>
          </a:prstGeom>
          <a:noFill/>
        </p:spPr>
        <p:txBody>
          <a:bodyPr wrap="square" rtlCol="0">
            <a:spAutoFit/>
          </a:bodyPr>
          <a:lstStyle/>
          <a:p>
            <a:pPr marL="285750" indent="-285750">
              <a:buFont typeface="Wingdings" panose="05000000000000000000" pitchFamily="2" charset="2"/>
              <a:buChar char="v"/>
            </a:pPr>
            <a:r>
              <a:rPr lang="en-US" dirty="0"/>
              <a:t>State, District and AC wise gender wise population data with graphical presentation</a:t>
            </a:r>
            <a:endParaRPr lang="en-IN" dirty="0"/>
          </a:p>
        </p:txBody>
      </p:sp>
    </p:spTree>
    <p:extLst>
      <p:ext uri="{BB962C8B-B14F-4D97-AF65-F5344CB8AC3E}">
        <p14:creationId xmlns:p14="http://schemas.microsoft.com/office/powerpoint/2010/main" val="892410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39560"/>
            <a:ext cx="6962775" cy="465266"/>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Supporting APP/Portal to ERONET</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useBgFill="1">
        <p:nvSpPr>
          <p:cNvPr id="6" name="TextBox 5">
            <a:extLst>
              <a:ext uri="{FF2B5EF4-FFF2-40B4-BE49-F238E27FC236}">
                <a16:creationId xmlns:a16="http://schemas.microsoft.com/office/drawing/2014/main" id="{8366F305-532C-87CD-4E80-A7D5DEBFF4CE}"/>
              </a:ext>
            </a:extLst>
          </p:cNvPr>
          <p:cNvSpPr txBox="1"/>
          <p:nvPr/>
        </p:nvSpPr>
        <p:spPr>
          <a:xfrm>
            <a:off x="1276350" y="818797"/>
            <a:ext cx="5029200" cy="4619854"/>
          </a:xfrm>
          <a:prstGeom prst="rect">
            <a:avLst/>
          </a:prstGeom>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VSP- Voter Service Portal  </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Form Submission</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Elector search</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E-EPIC download</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Application Status tracking</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Voter Helpline</a:t>
            </a:r>
          </a:p>
          <a:p>
            <a:pPr marL="742950" lvl="1" indent="-285750">
              <a:lnSpc>
                <a:spcPct val="150000"/>
              </a:lnSpc>
              <a:buFont typeface="Wingdings" panose="05000000000000000000" pitchFamily="2" charset="2"/>
              <a:buChar char="v"/>
            </a:pPr>
            <a:r>
              <a:rPr lang="en-US" dirty="0">
                <a:latin typeface="Calibri" panose="020F0502020204030204" pitchFamily="34" charset="0"/>
                <a:ea typeface="Calibri" panose="020F0502020204030204" pitchFamily="34" charset="0"/>
                <a:cs typeface="Calibri" panose="020F0502020204030204" pitchFamily="34" charset="0"/>
              </a:rPr>
              <a:t>Form Submission</a:t>
            </a:r>
          </a:p>
          <a:p>
            <a:pPr marL="742950" lvl="1" indent="-285750">
              <a:lnSpc>
                <a:spcPct val="150000"/>
              </a:lnSpc>
              <a:buFont typeface="Wingdings" panose="05000000000000000000" pitchFamily="2" charset="2"/>
              <a:buChar char="v"/>
            </a:pPr>
            <a:r>
              <a:rPr lang="en-US" dirty="0">
                <a:latin typeface="Calibri" panose="020F0502020204030204" pitchFamily="34" charset="0"/>
                <a:ea typeface="Calibri" panose="020F0502020204030204" pitchFamily="34" charset="0"/>
                <a:cs typeface="Calibri" panose="020F0502020204030204" pitchFamily="34" charset="0"/>
              </a:rPr>
              <a:t>Elector search</a:t>
            </a:r>
          </a:p>
          <a:p>
            <a:pPr marL="742950" lvl="1" indent="-285750">
              <a:lnSpc>
                <a:spcPct val="150000"/>
              </a:lnSpc>
              <a:buFont typeface="Wingdings" panose="05000000000000000000" pitchFamily="2" charset="2"/>
              <a:buChar char="v"/>
            </a:pPr>
            <a:r>
              <a:rPr lang="en-US" dirty="0">
                <a:latin typeface="Calibri" panose="020F0502020204030204" pitchFamily="34" charset="0"/>
                <a:ea typeface="Calibri" panose="020F0502020204030204" pitchFamily="34" charset="0"/>
                <a:cs typeface="Calibri" panose="020F0502020204030204" pitchFamily="34" charset="0"/>
              </a:rPr>
              <a:t>Complain Registration</a:t>
            </a:r>
          </a:p>
          <a:p>
            <a:pPr marL="742950" lvl="1" indent="-285750">
              <a:lnSpc>
                <a:spcPct val="150000"/>
              </a:lnSpc>
              <a:buFont typeface="Wingdings" panose="05000000000000000000" pitchFamily="2" charset="2"/>
              <a:buChar char="v"/>
            </a:pPr>
            <a:r>
              <a:rPr lang="en-US" dirty="0">
                <a:latin typeface="Calibri" panose="020F0502020204030204" pitchFamily="34" charset="0"/>
                <a:ea typeface="Calibri" panose="020F0502020204030204" pitchFamily="34" charset="0"/>
                <a:cs typeface="Calibri" panose="020F0502020204030204" pitchFamily="34" charset="0"/>
              </a:rPr>
              <a:t>Affidavit of Candidate</a:t>
            </a: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sp useBgFill="1">
        <p:nvSpPr>
          <p:cNvPr id="2" name="TextBox 1">
            <a:extLst>
              <a:ext uri="{FF2B5EF4-FFF2-40B4-BE49-F238E27FC236}">
                <a16:creationId xmlns:a16="http://schemas.microsoft.com/office/drawing/2014/main" id="{6926B9F8-FFE7-A9F6-730C-84628565DD4B}"/>
              </a:ext>
            </a:extLst>
          </p:cNvPr>
          <p:cNvSpPr txBox="1"/>
          <p:nvPr/>
        </p:nvSpPr>
        <p:spPr>
          <a:xfrm>
            <a:off x="6534150" y="818797"/>
            <a:ext cx="5029200" cy="2957861"/>
          </a:xfrm>
          <a:prstGeom prst="rect">
            <a:avLst/>
          </a:prstGeom>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BLO APP</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Polling Station GIS mapping</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AMF/EMF </a:t>
            </a:r>
            <a:r>
              <a:rPr lang="en-US" dirty="0" err="1">
                <a:latin typeface="Calibri" panose="020F0502020204030204" pitchFamily="34" charset="0"/>
                <a:ea typeface="Calibri" panose="020F0502020204030204" pitchFamily="34" charset="0"/>
                <a:cs typeface="Calibri" panose="020F0502020204030204" pitchFamily="34" charset="0"/>
              </a:rPr>
              <a:t>updation</a:t>
            </a:r>
            <a:endParaRPr lang="en-US" dirty="0">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H2H verification</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Checklist Verification</a:t>
            </a:r>
          </a:p>
          <a:p>
            <a:pPr lvl="1">
              <a:lnSpc>
                <a:spcPct val="150000"/>
              </a:lnSpc>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sp useBgFill="1">
        <p:nvSpPr>
          <p:cNvPr id="3" name="TextBox 2">
            <a:extLst>
              <a:ext uri="{FF2B5EF4-FFF2-40B4-BE49-F238E27FC236}">
                <a16:creationId xmlns:a16="http://schemas.microsoft.com/office/drawing/2014/main" id="{759E1E3B-B3CC-EF35-4965-3B5D5B444378}"/>
              </a:ext>
            </a:extLst>
          </p:cNvPr>
          <p:cNvSpPr txBox="1"/>
          <p:nvPr/>
        </p:nvSpPr>
        <p:spPr>
          <a:xfrm>
            <a:off x="6534150" y="3128724"/>
            <a:ext cx="5029200" cy="2957861"/>
          </a:xfrm>
          <a:prstGeom prst="rect">
            <a:avLst/>
          </a:prstGeom>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ER Printing Tool</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Electoral Roll Generation</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EPIC Generation</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Supplement Generation</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Voter Slip &amp; Alphabetical Roll Generation</a:t>
            </a:r>
          </a:p>
          <a:p>
            <a:pPr lvl="1">
              <a:lnSpc>
                <a:spcPct val="150000"/>
              </a:lnSpc>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81253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39560"/>
            <a:ext cx="6962775" cy="465266"/>
          </a:xfrm>
          <a:prstGeom prst="roundRect">
            <a:avLst>
              <a:gd name="adj" fmla="val 5000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Case Study</a:t>
            </a:r>
            <a:endParaRPr lang="en-I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276350" y="818797"/>
            <a:ext cx="10172700" cy="171136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How  ERO find the list of BLO who have not submitted any form in the given period?</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How  ERO find the number of polling station having elector more than 1500?</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How can ERO find the list of less women enrollment?</a:t>
            </a: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697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0" y="249055"/>
            <a:ext cx="12192001" cy="872735"/>
          </a:xfrm>
        </p:spPr>
        <p:txBody>
          <a:bodyPr anchor="ctr">
            <a:normAutofit/>
          </a:bodyPr>
          <a:lstStyle/>
          <a:p>
            <a:pPr algn="ct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Journey of EROLL Management  Software</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2873936203"/>
              </p:ext>
            </p:extLst>
          </p:nvPr>
        </p:nvGraphicFramePr>
        <p:xfrm>
          <a:off x="3085119" y="1176780"/>
          <a:ext cx="5927725" cy="529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2259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0" y="157874"/>
            <a:ext cx="12192000" cy="922313"/>
          </a:xfrm>
        </p:spPr>
        <p:txBody>
          <a:bodyPr anchor="ctr">
            <a:normAutofit/>
          </a:bodyPr>
          <a:lstStyle/>
          <a:p>
            <a:pPr algn="ct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Notations used in ERONET 2.0</a:t>
            </a:r>
          </a:p>
        </p:txBody>
      </p:sp>
      <p:graphicFrame>
        <p:nvGraphicFramePr>
          <p:cNvPr id="14" name="Table 17">
            <a:extLst>
              <a:ext uri="{FF2B5EF4-FFF2-40B4-BE49-F238E27FC236}">
                <a16:creationId xmlns:a16="http://schemas.microsoft.com/office/drawing/2014/main" id="{2EC6508E-37B0-1B3A-1E1E-8501305D3C08}"/>
              </a:ext>
            </a:extLst>
          </p:cNvPr>
          <p:cNvGraphicFramePr>
            <a:graphicFrameLocks noGrp="1"/>
          </p:cNvGraphicFramePr>
          <p:nvPr>
            <p:extLst>
              <p:ext uri="{D42A27DB-BD31-4B8C-83A1-F6EECF244321}">
                <p14:modId xmlns:p14="http://schemas.microsoft.com/office/powerpoint/2010/main" val="2133183455"/>
              </p:ext>
            </p:extLst>
          </p:nvPr>
        </p:nvGraphicFramePr>
        <p:xfrm>
          <a:off x="2575374" y="1422499"/>
          <a:ext cx="7408176" cy="4537472"/>
        </p:xfrm>
        <a:graphic>
          <a:graphicData uri="http://schemas.openxmlformats.org/drawingml/2006/table">
            <a:tbl>
              <a:tblPr firstRow="1" bandRow="1">
                <a:tableStyleId>{5C22544A-7EE6-4342-B048-85BDC9FD1C3A}</a:tableStyleId>
              </a:tblPr>
              <a:tblGrid>
                <a:gridCol w="2469392">
                  <a:extLst>
                    <a:ext uri="{9D8B030D-6E8A-4147-A177-3AD203B41FA5}">
                      <a16:colId xmlns:a16="http://schemas.microsoft.com/office/drawing/2014/main" val="2592632159"/>
                    </a:ext>
                  </a:extLst>
                </a:gridCol>
                <a:gridCol w="1234696">
                  <a:extLst>
                    <a:ext uri="{9D8B030D-6E8A-4147-A177-3AD203B41FA5}">
                      <a16:colId xmlns:a16="http://schemas.microsoft.com/office/drawing/2014/main" val="3002614170"/>
                    </a:ext>
                  </a:extLst>
                </a:gridCol>
                <a:gridCol w="1234696">
                  <a:extLst>
                    <a:ext uri="{9D8B030D-6E8A-4147-A177-3AD203B41FA5}">
                      <a16:colId xmlns:a16="http://schemas.microsoft.com/office/drawing/2014/main" val="3815446592"/>
                    </a:ext>
                  </a:extLst>
                </a:gridCol>
                <a:gridCol w="1234696">
                  <a:extLst>
                    <a:ext uri="{9D8B030D-6E8A-4147-A177-3AD203B41FA5}">
                      <a16:colId xmlns:a16="http://schemas.microsoft.com/office/drawing/2014/main" val="1863469196"/>
                    </a:ext>
                  </a:extLst>
                </a:gridCol>
                <a:gridCol w="1234696">
                  <a:extLst>
                    <a:ext uri="{9D8B030D-6E8A-4147-A177-3AD203B41FA5}">
                      <a16:colId xmlns:a16="http://schemas.microsoft.com/office/drawing/2014/main" val="3281185377"/>
                    </a:ext>
                  </a:extLst>
                </a:gridCol>
              </a:tblGrid>
              <a:tr h="370840">
                <a:tc gridSpan="5">
                  <a:txBody>
                    <a:bodyPr/>
                    <a:lstStyle/>
                    <a:p>
                      <a:endParaRPr lang="en-IN" dirty="0"/>
                    </a:p>
                  </a:txBody>
                  <a:tcPr>
                    <a:solidFill>
                      <a:schemeClr val="accent1">
                        <a:lumMod val="40000"/>
                        <a:lumOff val="60000"/>
                      </a:schemeClr>
                    </a:solidFill>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316457717"/>
                  </a:ext>
                </a:extLst>
              </a:tr>
              <a:tr h="37084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Selection of State, District, Assembly Constituency and Part</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4277699245"/>
                  </a:ext>
                </a:extLst>
              </a:tr>
              <a:tr h="57637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220226679"/>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Used for expand the result set</a:t>
                      </a:r>
                    </a:p>
                  </a:txBody>
                  <a:tcPr/>
                </a:tc>
                <a:tc hMerge="1">
                  <a:txBody>
                    <a:bodyPr/>
                    <a:lstStyle/>
                    <a:p>
                      <a:endParaRPr lang="en-IN" dirty="0"/>
                    </a:p>
                  </a:txBody>
                  <a:tcPr/>
                </a:tc>
                <a:tc>
                  <a:txBody>
                    <a:bodyPr/>
                    <a:lstStyle/>
                    <a:p>
                      <a:endParaRPr lang="en-IN"/>
                    </a:p>
                  </a:txBody>
                  <a:tcPr/>
                </a:tc>
                <a:tc>
                  <a:txBody>
                    <a:bodyPr/>
                    <a:lstStyle/>
                    <a:p>
                      <a:endParaRPr lang="en-IN"/>
                    </a:p>
                  </a:txBody>
                  <a:tcPr/>
                </a:tc>
                <a:tc>
                  <a:txBody>
                    <a:bodyPr/>
                    <a:lstStyle/>
                    <a:p>
                      <a:endParaRPr lang="en-IN" dirty="0"/>
                    </a:p>
                  </a:txBody>
                  <a:tcPr/>
                </a:tc>
                <a:extLst>
                  <a:ext uri="{0D108BD9-81ED-4DB2-BD59-A6C34878D82A}">
                    <a16:rowId xmlns:a16="http://schemas.microsoft.com/office/drawing/2014/main" val="2098473957"/>
                  </a:ext>
                </a:extLst>
              </a:tr>
              <a:tr h="490321">
                <a:tc>
                  <a:txBody>
                    <a:bodyPr/>
                    <a:lstStyle/>
                    <a:p>
                      <a:r>
                        <a:rPr lang="en-US" dirty="0"/>
                        <a:t>To Download the report</a:t>
                      </a:r>
                      <a:endParaRPr lang="en-IN" dirty="0"/>
                    </a:p>
                  </a:txBody>
                  <a:tcPr/>
                </a:tc>
                <a:tc>
                  <a:txBody>
                    <a:bodyPr/>
                    <a:lstStyle/>
                    <a:p>
                      <a:endParaRPr lang="en-IN"/>
                    </a:p>
                  </a:txBody>
                  <a:tcPr/>
                </a:tc>
                <a:tc>
                  <a:txBody>
                    <a:bodyPr/>
                    <a:lstStyle/>
                    <a:p>
                      <a:endParaRPr lang="en-IN" dirty="0"/>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2968358040"/>
                  </a:ext>
                </a:extLst>
              </a:tr>
              <a:tr h="0">
                <a:tc gridSpan="3">
                  <a:txBody>
                    <a:bodyPr/>
                    <a:lstStyle/>
                    <a:p>
                      <a:r>
                        <a:rPr lang="en-US" dirty="0"/>
                        <a:t>A+ -&gt; </a:t>
                      </a:r>
                      <a:r>
                        <a:rPr lang="en-US" dirty="0" err="1"/>
                        <a:t>Maximise</a:t>
                      </a:r>
                      <a:r>
                        <a:rPr lang="en-US" dirty="0"/>
                        <a:t>, A- -&gt; </a:t>
                      </a:r>
                      <a:r>
                        <a:rPr lang="en-US" dirty="0" err="1"/>
                        <a:t>Minimise</a:t>
                      </a:r>
                      <a:r>
                        <a:rPr lang="en-US" dirty="0"/>
                        <a:t>, A -&gt;Actual Size</a:t>
                      </a:r>
                      <a:endParaRPr lang="en-IN" dirty="0"/>
                    </a:p>
                  </a:txBody>
                  <a:tcPr/>
                </a:tc>
                <a:tc hMerge="1">
                  <a:txBody>
                    <a:bodyPr/>
                    <a:lstStyle/>
                    <a:p>
                      <a:endParaRPr lang="en-IN" dirty="0"/>
                    </a:p>
                  </a:txBody>
                  <a:tcPr/>
                </a:tc>
                <a:tc hMerge="1">
                  <a:txBody>
                    <a:bodyPr/>
                    <a:lstStyle/>
                    <a:p>
                      <a:endParaRPr lang="en-IN" dirty="0"/>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3512365842"/>
                  </a:ext>
                </a:extLst>
              </a:tr>
              <a:tr h="1621660">
                <a:tc gridSpan="2">
                  <a:txBody>
                    <a:bodyPr/>
                    <a:lstStyle/>
                    <a:p>
                      <a:r>
                        <a:rPr lang="en-US" dirty="0"/>
                        <a:t>To apply filter criteria</a:t>
                      </a:r>
                    </a:p>
                    <a:p>
                      <a:r>
                        <a:rPr lang="en-US" dirty="0"/>
                        <a:t>+ -&gt; Add new range</a:t>
                      </a:r>
                    </a:p>
                    <a:p>
                      <a:pPr marL="285750" indent="-285750">
                        <a:buFontTx/>
                        <a:buChar char="-"/>
                      </a:pPr>
                      <a:r>
                        <a:rPr lang="en-US" dirty="0"/>
                        <a:t>-&gt; Delete range</a:t>
                      </a:r>
                    </a:p>
                    <a:p>
                      <a:pPr marL="0" indent="0">
                        <a:buFontTx/>
                        <a:buNone/>
                      </a:pPr>
                      <a:r>
                        <a:rPr lang="en-IN" dirty="0"/>
                        <a:t>              To apply filter criteria</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              To apply filter criteria</a:t>
                      </a:r>
                    </a:p>
                  </a:txBody>
                  <a:tcPr/>
                </a:tc>
                <a:tc hMerge="1">
                  <a:txBody>
                    <a:bodyPr/>
                    <a:lstStyle/>
                    <a:p>
                      <a:endParaRPr lang="en-IN" dirty="0"/>
                    </a:p>
                  </a:txBody>
                  <a:tcPr/>
                </a:tc>
                <a:tc>
                  <a:txBody>
                    <a:bodyPr/>
                    <a:lstStyle/>
                    <a:p>
                      <a:endParaRPr lang="en-IN" dirty="0"/>
                    </a:p>
                  </a:txBody>
                  <a:tcPr/>
                </a:tc>
                <a:tc>
                  <a:txBody>
                    <a:bodyPr/>
                    <a:lstStyle/>
                    <a:p>
                      <a:endParaRPr lang="en-IN"/>
                    </a:p>
                  </a:txBody>
                  <a:tcPr/>
                </a:tc>
                <a:tc>
                  <a:txBody>
                    <a:bodyPr/>
                    <a:lstStyle/>
                    <a:p>
                      <a:endParaRPr lang="en-IN" dirty="0"/>
                    </a:p>
                  </a:txBody>
                  <a:tcPr/>
                </a:tc>
                <a:extLst>
                  <a:ext uri="{0D108BD9-81ED-4DB2-BD59-A6C34878D82A}">
                    <a16:rowId xmlns:a16="http://schemas.microsoft.com/office/drawing/2014/main" val="1756399359"/>
                  </a:ext>
                </a:extLst>
              </a:tr>
              <a:tr h="370840">
                <a:tc gridSpan="5">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91074153"/>
                  </a:ext>
                </a:extLst>
              </a:tr>
            </a:tbl>
          </a:graphicData>
        </a:graphic>
      </p:graphicFrame>
      <p:pic>
        <p:nvPicPr>
          <p:cNvPr id="7" name="Picture 6">
            <a:extLst>
              <a:ext uri="{FF2B5EF4-FFF2-40B4-BE49-F238E27FC236}">
                <a16:creationId xmlns:a16="http://schemas.microsoft.com/office/drawing/2014/main" id="{F300C030-7969-05DC-837D-E5FA3382F592}"/>
              </a:ext>
            </a:extLst>
          </p:cNvPr>
          <p:cNvPicPr>
            <a:picLocks noChangeAspect="1"/>
          </p:cNvPicPr>
          <p:nvPr/>
        </p:nvPicPr>
        <p:blipFill>
          <a:blip r:embed="rId3"/>
          <a:stretch>
            <a:fillRect/>
          </a:stretch>
        </p:blipFill>
        <p:spPr>
          <a:xfrm>
            <a:off x="2575374" y="2198013"/>
            <a:ext cx="7373397" cy="516818"/>
          </a:xfrm>
          <a:prstGeom prst="rect">
            <a:avLst/>
          </a:prstGeom>
        </p:spPr>
      </p:pic>
      <p:pic>
        <p:nvPicPr>
          <p:cNvPr id="9" name="Picture 8">
            <a:extLst>
              <a:ext uri="{FF2B5EF4-FFF2-40B4-BE49-F238E27FC236}">
                <a16:creationId xmlns:a16="http://schemas.microsoft.com/office/drawing/2014/main" id="{C7B94BB8-CBF5-AAF4-5BC5-4F96E823D537}"/>
              </a:ext>
            </a:extLst>
          </p:cNvPr>
          <p:cNvPicPr>
            <a:picLocks noChangeAspect="1"/>
          </p:cNvPicPr>
          <p:nvPr/>
        </p:nvPicPr>
        <p:blipFill>
          <a:blip r:embed="rId4"/>
          <a:stretch>
            <a:fillRect/>
          </a:stretch>
        </p:blipFill>
        <p:spPr>
          <a:xfrm>
            <a:off x="6199567" y="2825467"/>
            <a:ext cx="1228725" cy="313393"/>
          </a:xfrm>
          <a:prstGeom prst="rect">
            <a:avLst/>
          </a:prstGeom>
        </p:spPr>
      </p:pic>
      <p:pic>
        <p:nvPicPr>
          <p:cNvPr id="13" name="Picture 12">
            <a:extLst>
              <a:ext uri="{FF2B5EF4-FFF2-40B4-BE49-F238E27FC236}">
                <a16:creationId xmlns:a16="http://schemas.microsoft.com/office/drawing/2014/main" id="{A20A56A6-74DF-2E00-7C8B-3867A04E2BAC}"/>
              </a:ext>
            </a:extLst>
          </p:cNvPr>
          <p:cNvPicPr>
            <a:picLocks noChangeAspect="1"/>
          </p:cNvPicPr>
          <p:nvPr/>
        </p:nvPicPr>
        <p:blipFill>
          <a:blip r:embed="rId5"/>
          <a:stretch>
            <a:fillRect/>
          </a:stretch>
        </p:blipFill>
        <p:spPr>
          <a:xfrm>
            <a:off x="5599461" y="3153314"/>
            <a:ext cx="2286000" cy="409575"/>
          </a:xfrm>
          <a:prstGeom prst="rect">
            <a:avLst/>
          </a:prstGeom>
        </p:spPr>
      </p:pic>
      <p:pic>
        <p:nvPicPr>
          <p:cNvPr id="20" name="Picture 19">
            <a:extLst>
              <a:ext uri="{FF2B5EF4-FFF2-40B4-BE49-F238E27FC236}">
                <a16:creationId xmlns:a16="http://schemas.microsoft.com/office/drawing/2014/main" id="{6DAB1348-1F31-C998-DBB9-5BAC48933530}"/>
              </a:ext>
            </a:extLst>
          </p:cNvPr>
          <p:cNvPicPr>
            <a:picLocks noChangeAspect="1"/>
          </p:cNvPicPr>
          <p:nvPr/>
        </p:nvPicPr>
        <p:blipFill>
          <a:blip r:embed="rId6"/>
          <a:stretch>
            <a:fillRect/>
          </a:stretch>
        </p:blipFill>
        <p:spPr>
          <a:xfrm>
            <a:off x="7792834" y="3611000"/>
            <a:ext cx="1762125" cy="409575"/>
          </a:xfrm>
          <a:prstGeom prst="rect">
            <a:avLst/>
          </a:prstGeom>
        </p:spPr>
      </p:pic>
      <p:pic>
        <p:nvPicPr>
          <p:cNvPr id="24" name="Picture 23">
            <a:extLst>
              <a:ext uri="{FF2B5EF4-FFF2-40B4-BE49-F238E27FC236}">
                <a16:creationId xmlns:a16="http://schemas.microsoft.com/office/drawing/2014/main" id="{4C77F416-2434-9590-0A74-A88294923D65}"/>
              </a:ext>
            </a:extLst>
          </p:cNvPr>
          <p:cNvPicPr>
            <a:picLocks noChangeAspect="1"/>
          </p:cNvPicPr>
          <p:nvPr/>
        </p:nvPicPr>
        <p:blipFill rotWithShape="1">
          <a:blip r:embed="rId7"/>
          <a:srcRect t="19937" b="23586"/>
          <a:stretch/>
        </p:blipFill>
        <p:spPr>
          <a:xfrm>
            <a:off x="6234838" y="3987059"/>
            <a:ext cx="3650544" cy="1054360"/>
          </a:xfrm>
          <a:prstGeom prst="rect">
            <a:avLst/>
          </a:prstGeom>
        </p:spPr>
      </p:pic>
      <p:sp>
        <p:nvSpPr>
          <p:cNvPr id="25" name="Rectangle: Rounded Corners 24">
            <a:extLst>
              <a:ext uri="{FF2B5EF4-FFF2-40B4-BE49-F238E27FC236}">
                <a16:creationId xmlns:a16="http://schemas.microsoft.com/office/drawing/2014/main" id="{3E37F4FD-3A6B-6325-A9E5-21952B51EB51}"/>
              </a:ext>
            </a:extLst>
          </p:cNvPr>
          <p:cNvSpPr/>
          <p:nvPr/>
        </p:nvSpPr>
        <p:spPr>
          <a:xfrm>
            <a:off x="2622640" y="4868199"/>
            <a:ext cx="920640" cy="326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Apply</a:t>
            </a:r>
            <a:endParaRPr lang="en-IN" dirty="0"/>
          </a:p>
        </p:txBody>
      </p:sp>
      <p:sp>
        <p:nvSpPr>
          <p:cNvPr id="28" name="Rectangle: Rounded Corners 27">
            <a:extLst>
              <a:ext uri="{FF2B5EF4-FFF2-40B4-BE49-F238E27FC236}">
                <a16:creationId xmlns:a16="http://schemas.microsoft.com/office/drawing/2014/main" id="{198FBB32-DB6A-3E4F-6031-5678FEAFD532}"/>
              </a:ext>
            </a:extLst>
          </p:cNvPr>
          <p:cNvSpPr/>
          <p:nvPr/>
        </p:nvSpPr>
        <p:spPr>
          <a:xfrm>
            <a:off x="2622640" y="5250714"/>
            <a:ext cx="920640" cy="326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Reset</a:t>
            </a:r>
            <a:endParaRPr lang="en-IN" dirty="0"/>
          </a:p>
        </p:txBody>
      </p:sp>
    </p:spTree>
    <p:extLst>
      <p:ext uri="{BB962C8B-B14F-4D97-AF65-F5344CB8AC3E}">
        <p14:creationId xmlns:p14="http://schemas.microsoft.com/office/powerpoint/2010/main" val="260410062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A926F59F-84F7-8D2A-1DC8-F4508A635777}"/>
              </a:ext>
            </a:extLst>
          </p:cNvPr>
          <p:cNvGraphicFramePr>
            <a:graphicFrameLocks noGrp="1"/>
          </p:cNvGraphicFramePr>
          <p:nvPr>
            <p:extLst>
              <p:ext uri="{D42A27DB-BD31-4B8C-83A1-F6EECF244321}">
                <p14:modId xmlns:p14="http://schemas.microsoft.com/office/powerpoint/2010/main" val="433737299"/>
              </p:ext>
            </p:extLst>
          </p:nvPr>
        </p:nvGraphicFramePr>
        <p:xfrm>
          <a:off x="1510147" y="124704"/>
          <a:ext cx="9421090" cy="6571312"/>
        </p:xfrm>
        <a:graphic>
          <a:graphicData uri="http://schemas.openxmlformats.org/drawingml/2006/table">
            <a:tbl>
              <a:tblPr firstRow="1" bandRow="1">
                <a:tableStyleId>{5C22544A-7EE6-4342-B048-85BDC9FD1C3A}</a:tableStyleId>
              </a:tblPr>
              <a:tblGrid>
                <a:gridCol w="2549235">
                  <a:extLst>
                    <a:ext uri="{9D8B030D-6E8A-4147-A177-3AD203B41FA5}">
                      <a16:colId xmlns:a16="http://schemas.microsoft.com/office/drawing/2014/main" val="3087254820"/>
                    </a:ext>
                  </a:extLst>
                </a:gridCol>
                <a:gridCol w="6871855">
                  <a:extLst>
                    <a:ext uri="{9D8B030D-6E8A-4147-A177-3AD203B41FA5}">
                      <a16:colId xmlns:a16="http://schemas.microsoft.com/office/drawing/2014/main" val="2488416205"/>
                    </a:ext>
                  </a:extLst>
                </a:gridCol>
              </a:tblGrid>
              <a:tr h="471042">
                <a:tc>
                  <a:txBody>
                    <a:bodyPr/>
                    <a:lstStyle/>
                    <a:p>
                      <a:pPr algn="ctr"/>
                      <a:r>
                        <a:rPr lang="en-US" dirty="0">
                          <a:solidFill>
                            <a:schemeClr val="tx1"/>
                          </a:solidFill>
                        </a:rPr>
                        <a:t>Abbreviation used in ERONET 2.0</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Full Description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1939058"/>
                  </a:ext>
                </a:extLst>
              </a:tr>
              <a:tr h="370702">
                <a:tc>
                  <a:txBody>
                    <a:bodyPr/>
                    <a:lstStyle/>
                    <a:p>
                      <a:r>
                        <a:rPr lang="en-US" dirty="0">
                          <a:solidFill>
                            <a:schemeClr val="tx1"/>
                          </a:solidFill>
                        </a:rPr>
                        <a:t>ECI</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Election Commission of India</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6856227"/>
                  </a:ext>
                </a:extLst>
              </a:tr>
              <a:tr h="370702">
                <a:tc>
                  <a:txBody>
                    <a:bodyPr/>
                    <a:lstStyle/>
                    <a:p>
                      <a:r>
                        <a:rPr lang="en-US" dirty="0">
                          <a:solidFill>
                            <a:schemeClr val="tx1"/>
                          </a:solidFill>
                        </a:rPr>
                        <a:t>CEO</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Chief Electoral Officer</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4205391"/>
                  </a:ext>
                </a:extLst>
              </a:tr>
              <a:tr h="370702">
                <a:tc>
                  <a:txBody>
                    <a:bodyPr/>
                    <a:lstStyle/>
                    <a:p>
                      <a:r>
                        <a:rPr lang="en-US" dirty="0">
                          <a:solidFill>
                            <a:schemeClr val="tx1"/>
                          </a:solidFill>
                        </a:rPr>
                        <a:t>DEO</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District Election Officer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4342657"/>
                  </a:ext>
                </a:extLst>
              </a:tr>
              <a:tr h="370702">
                <a:tc>
                  <a:txBody>
                    <a:bodyPr/>
                    <a:lstStyle/>
                    <a:p>
                      <a:r>
                        <a:rPr lang="en-US" dirty="0">
                          <a:solidFill>
                            <a:schemeClr val="tx1"/>
                          </a:solidFill>
                        </a:rPr>
                        <a:t>ERO</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Electoral Registration Officer</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0437496"/>
                  </a:ext>
                </a:extLst>
              </a:tr>
              <a:tr h="370702">
                <a:tc>
                  <a:txBody>
                    <a:bodyPr/>
                    <a:lstStyle/>
                    <a:p>
                      <a:r>
                        <a:rPr lang="en-US" dirty="0">
                          <a:solidFill>
                            <a:schemeClr val="tx1"/>
                          </a:solidFill>
                        </a:rPr>
                        <a:t>AERO</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Assistant Electoral Registration Officer</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6162694"/>
                  </a:ext>
                </a:extLst>
              </a:tr>
              <a:tr h="370702">
                <a:tc>
                  <a:txBody>
                    <a:bodyPr/>
                    <a:lstStyle/>
                    <a:p>
                      <a:r>
                        <a:rPr lang="en-US" dirty="0">
                          <a:solidFill>
                            <a:schemeClr val="tx1"/>
                          </a:solidFill>
                        </a:rPr>
                        <a:t>BLO</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Booth Level Officer</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5198135"/>
                  </a:ext>
                </a:extLst>
              </a:tr>
              <a:tr h="370702">
                <a:tc>
                  <a:txBody>
                    <a:bodyPr/>
                    <a:lstStyle/>
                    <a:p>
                      <a:r>
                        <a:rPr lang="en-US" dirty="0">
                          <a:solidFill>
                            <a:schemeClr val="tx1"/>
                          </a:solidFill>
                        </a:rPr>
                        <a:t>OPR</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Data Entry Operator</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5103544"/>
                  </a:ext>
                </a:extLst>
              </a:tr>
              <a:tr h="370702">
                <a:tc>
                  <a:txBody>
                    <a:bodyPr/>
                    <a:lstStyle/>
                    <a:p>
                      <a:r>
                        <a:rPr lang="en-US" dirty="0">
                          <a:solidFill>
                            <a:schemeClr val="tx1"/>
                          </a:solidFill>
                        </a:rPr>
                        <a:t>PC</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Parliamentary Constituency</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7898004"/>
                  </a:ext>
                </a:extLst>
              </a:tr>
              <a:tr h="370702">
                <a:tc>
                  <a:txBody>
                    <a:bodyPr/>
                    <a:lstStyle/>
                    <a:p>
                      <a:r>
                        <a:rPr lang="en-US" dirty="0">
                          <a:solidFill>
                            <a:schemeClr val="tx1"/>
                          </a:solidFill>
                        </a:rPr>
                        <a:t>AC</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Assembly Constituency</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1816360"/>
                  </a:ext>
                </a:extLst>
              </a:tr>
              <a:tr h="370702">
                <a:tc>
                  <a:txBody>
                    <a:bodyPr/>
                    <a:lstStyle/>
                    <a:p>
                      <a:r>
                        <a:rPr lang="en-US" dirty="0">
                          <a:solidFill>
                            <a:schemeClr val="tx1"/>
                          </a:solidFill>
                        </a:rPr>
                        <a:t>EPIC</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Elector’s Photo Identity Card</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5020721"/>
                  </a:ext>
                </a:extLst>
              </a:tr>
              <a:tr h="370702">
                <a:tc>
                  <a:txBody>
                    <a:bodyPr/>
                    <a:lstStyle/>
                    <a:p>
                      <a:r>
                        <a:rPr lang="en-US" dirty="0" err="1">
                          <a:solidFill>
                            <a:schemeClr val="tx1"/>
                          </a:solidFill>
                        </a:rPr>
                        <a:t>DoP</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Department of Posts</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7855914"/>
                  </a:ext>
                </a:extLst>
              </a:tr>
              <a:tr h="370702">
                <a:tc>
                  <a:txBody>
                    <a:bodyPr/>
                    <a:lstStyle/>
                    <a:p>
                      <a:r>
                        <a:rPr lang="en-US" dirty="0">
                          <a:solidFill>
                            <a:schemeClr val="tx1"/>
                          </a:solidFill>
                        </a:rPr>
                        <a:t>DSE</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Demographical Similar Entry</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2985862"/>
                  </a:ext>
                </a:extLst>
              </a:tr>
              <a:tr h="370702">
                <a:tc>
                  <a:txBody>
                    <a:bodyPr/>
                    <a:lstStyle/>
                    <a:p>
                      <a:r>
                        <a:rPr lang="en-US" dirty="0">
                          <a:solidFill>
                            <a:schemeClr val="tx1"/>
                          </a:solidFill>
                        </a:rPr>
                        <a:t>PSE</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Photo Similar Entry</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0981356"/>
                  </a:ext>
                </a:extLst>
              </a:tr>
              <a:tr h="370702">
                <a:tc>
                  <a:txBody>
                    <a:bodyPr/>
                    <a:lstStyle/>
                    <a:p>
                      <a:r>
                        <a:rPr lang="en-US" dirty="0">
                          <a:solidFill>
                            <a:schemeClr val="tx1"/>
                          </a:solidFill>
                        </a:rPr>
                        <a:t>TG</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Third Gender</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5157386"/>
                  </a:ext>
                </a:extLst>
              </a:tr>
              <a:tr h="370702">
                <a:tc>
                  <a:txBody>
                    <a:bodyPr/>
                    <a:lstStyle/>
                    <a:p>
                      <a:r>
                        <a:rPr lang="en-US" dirty="0">
                          <a:solidFill>
                            <a:schemeClr val="tx1"/>
                          </a:solidFill>
                        </a:rPr>
                        <a:t>AMF</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Assured Minimum Facility</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2442908"/>
                  </a:ext>
                </a:extLst>
              </a:tr>
              <a:tr h="370702">
                <a:tc>
                  <a:txBody>
                    <a:bodyPr/>
                    <a:lstStyle/>
                    <a:p>
                      <a:r>
                        <a:rPr lang="en-US" dirty="0">
                          <a:solidFill>
                            <a:schemeClr val="tx1"/>
                          </a:solidFill>
                        </a:rPr>
                        <a:t>EMF</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Extended Minimum Facility</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4974390"/>
                  </a:ext>
                </a:extLst>
              </a:tr>
            </a:tbl>
          </a:graphicData>
        </a:graphic>
      </p:graphicFrame>
    </p:spTree>
    <p:extLst>
      <p:ext uri="{BB962C8B-B14F-4D97-AF65-F5344CB8AC3E}">
        <p14:creationId xmlns:p14="http://schemas.microsoft.com/office/powerpoint/2010/main" val="201053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181521-2AFD-AC1C-EB51-F636A0EDEF0E}"/>
              </a:ext>
            </a:extLst>
          </p:cNvPr>
          <p:cNvSpPr txBox="1">
            <a:spLocks/>
          </p:cNvSpPr>
          <p:nvPr/>
        </p:nvSpPr>
        <p:spPr>
          <a:xfrm>
            <a:off x="0" y="1439215"/>
            <a:ext cx="12192000" cy="5025448"/>
          </a:xfrm>
          <a:prstGeom prst="rect">
            <a:avLst/>
          </a:prstGeom>
        </p:spPr>
        <p:txBody>
          <a:bodyPr vert="horz" lIns="0" tIns="45720" rIns="0" bIns="45720" rtlCol="0" anchor="ctr">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lvl="1" indent="-285750">
              <a:lnSpc>
                <a:spcPct val="125000"/>
              </a:lnSpc>
              <a:spcBef>
                <a:spcPts val="600"/>
              </a:spcBef>
              <a:spcAft>
                <a:spcPts val="200"/>
              </a:spcAft>
              <a:buClr>
                <a:schemeClr val="tx1"/>
              </a:buClr>
              <a:buSzPct val="100000"/>
              <a:buFont typeface="Wingdings" panose="05000000000000000000" pitchFamily="2" charset="2"/>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ERONET is a web-based system for Electoral officials, in 14 languages and 11 scripts, to handle all processes pertaining to </a:t>
            </a:r>
            <a:r>
              <a:rPr lang="en-US" sz="2000" b="1" dirty="0">
                <a:solidFill>
                  <a:srgbClr val="0070C0"/>
                </a:solidFill>
                <a:latin typeface="Calibri" panose="020F0502020204030204" pitchFamily="34" charset="0"/>
                <a:ea typeface="Calibri" panose="020F0502020204030204" pitchFamily="34" charset="0"/>
                <a:cs typeface="Calibri" panose="020F0502020204030204" pitchFamily="34" charset="0"/>
              </a:rPr>
              <a:t>Form 6/6A/6B/7/8/. </a:t>
            </a:r>
          </a:p>
          <a:p>
            <a:pPr marL="0" lvl="1" indent="0">
              <a:lnSpc>
                <a:spcPct val="125000"/>
              </a:lnSpc>
              <a:spcBef>
                <a:spcPts val="600"/>
              </a:spcBef>
              <a:spcAft>
                <a:spcPts val="200"/>
              </a:spcAft>
              <a:buClr>
                <a:schemeClr val="tx1"/>
              </a:buClr>
              <a:buSzPct val="100000"/>
              <a:buNone/>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1) All 29 States and 7 UTs are sharing common infrastructure at National Level.</a:t>
            </a:r>
          </a:p>
          <a:p>
            <a:pPr marL="0" lvl="1" indent="0">
              <a:lnSpc>
                <a:spcPct val="125000"/>
              </a:lnSpc>
              <a:spcBef>
                <a:spcPts val="600"/>
              </a:spcBef>
              <a:spcAft>
                <a:spcPts val="200"/>
              </a:spcAft>
              <a:buClr>
                <a:schemeClr val="tx1"/>
              </a:buClr>
              <a:buSzPct val="100000"/>
              <a:buNone/>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UNPER (Unified National Photo Electoral Roll) is a common database for all States and UTs with data of 	      more than 93 crore electors. </a:t>
            </a:r>
          </a:p>
        </p:txBody>
      </p:sp>
      <p:sp>
        <p:nvSpPr>
          <p:cNvPr id="3" name="Title 1">
            <a:extLst>
              <a:ext uri="{FF2B5EF4-FFF2-40B4-BE49-F238E27FC236}">
                <a16:creationId xmlns:a16="http://schemas.microsoft.com/office/drawing/2014/main" id="{3808CCA0-91B0-AC20-060C-560E7203C342}"/>
              </a:ext>
            </a:extLst>
          </p:cNvPr>
          <p:cNvSpPr txBox="1">
            <a:spLocks/>
          </p:cNvSpPr>
          <p:nvPr/>
        </p:nvSpPr>
        <p:spPr>
          <a:xfrm>
            <a:off x="1" y="0"/>
            <a:ext cx="12191999"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pPr algn="ctr"/>
            <a:r>
              <a:rPr lang="en-US" sz="4400" b="1" dirty="0">
                <a:solidFill>
                  <a:schemeClr val="tx1"/>
                </a:solidFill>
                <a:latin typeface="Calibri" panose="020F0502020204030204" pitchFamily="34" charset="0"/>
                <a:ea typeface="Calibri" panose="020F0502020204030204" pitchFamily="34" charset="0"/>
                <a:cs typeface="Calibri" panose="020F0502020204030204" pitchFamily="34" charset="0"/>
              </a:rPr>
              <a:t>Introduction to ERONET</a:t>
            </a:r>
            <a:endParaRPr lang="en-IN" sz="4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95C7CE85-5111-FFD5-0365-758F16C9D32D}"/>
              </a:ext>
            </a:extLst>
          </p:cNvPr>
          <p:cNvSpPr txBox="1">
            <a:spLocks/>
          </p:cNvSpPr>
          <p:nvPr/>
        </p:nvSpPr>
        <p:spPr>
          <a:xfrm>
            <a:off x="559837" y="542626"/>
            <a:ext cx="10086392" cy="223789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pPr algn="ctr"/>
            <a:r>
              <a:rPr lang="en-US" sz="44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300" dirty="0">
                <a:solidFill>
                  <a:schemeClr val="tx1"/>
                </a:solidFill>
                <a:latin typeface="Calibri" panose="020F0502020204030204" pitchFamily="34" charset="0"/>
                <a:ea typeface="Calibri" panose="020F0502020204030204" pitchFamily="34" charset="0"/>
                <a:cs typeface="Calibri" panose="020F0502020204030204" pitchFamily="34" charset="0"/>
              </a:rPr>
              <a:t>ERONET is a web based network of Electoral Roll Officers of India. It provides the right amount of electoral information to the right set of people at the right time, for effective management and timely Voter Services</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IN" sz="4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p:cNvSpPr/>
          <p:nvPr/>
        </p:nvSpPr>
        <p:spPr>
          <a:xfrm>
            <a:off x="10646229" y="6095331"/>
            <a:ext cx="904543" cy="369332"/>
          </a:xfrm>
          <a:prstGeom prst="rect">
            <a:avLst/>
          </a:prstGeom>
        </p:spPr>
        <p:txBody>
          <a:bodyPr wrap="none">
            <a:spAutoFit/>
          </a:bodyPr>
          <a:lstStyle/>
          <a:p>
            <a:r>
              <a:rPr lang="en-US" dirty="0" err="1" smtClean="0">
                <a:latin typeface="Calibri" panose="020F0502020204030204" pitchFamily="34" charset="0"/>
                <a:ea typeface="Calibri" panose="020F0502020204030204" pitchFamily="34" charset="0"/>
                <a:cs typeface="Calibri" panose="020F0502020204030204" pitchFamily="34" charset="0"/>
              </a:rPr>
              <a:t>Contd</a:t>
            </a:r>
            <a:r>
              <a:rPr lang="en-US" dirty="0" smtClean="0">
                <a:latin typeface="Calibri" panose="020F0502020204030204" pitchFamily="34" charset="0"/>
                <a:ea typeface="Calibri" panose="020F0502020204030204" pitchFamily="34" charset="0"/>
                <a:cs typeface="Calibri" panose="020F0502020204030204" pitchFamily="34" charset="0"/>
              </a:rPr>
              <a:t>…</a:t>
            </a:r>
            <a:endParaRPr lang="en-IN"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6899716"/>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3.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3CD65D-61A5-43C9-A837-6EC73C7DA8AB}">
  <ds:schemaRefs>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purl.org/dc/elements/1.1/"/>
    <ds:schemaRef ds:uri="16c05727-aa75-4e4a-9b5f-8a80a1165891"/>
    <ds:schemaRef ds:uri="http://purl.org/dc/dcmitype/"/>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{FBA09FB4-89D2-4913-AA23-F4CB31D29306}tf11437505_win32</Template>
  <TotalTime>16131</TotalTime>
  <Words>2789</Words>
  <Application>Microsoft Office PowerPoint</Application>
  <PresentationFormat>Widescreen</PresentationFormat>
  <Paragraphs>445</Paragraphs>
  <Slides>59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Calibri</vt:lpstr>
      <vt:lpstr>Courier New</vt:lpstr>
      <vt:lpstr>Georgia Pro Cond Light</vt:lpstr>
      <vt:lpstr>Speak Pro</vt:lpstr>
      <vt:lpstr>Times New Roman</vt:lpstr>
      <vt:lpstr>Wingdings</vt:lpstr>
      <vt:lpstr>RetrospectVTI</vt:lpstr>
      <vt:lpstr>Theme 19  - ERONet 2.0</vt:lpstr>
      <vt:lpstr>PowerPoint Presentation</vt:lpstr>
      <vt:lpstr>PowerPoint Presentation</vt:lpstr>
      <vt:lpstr>History of Electoral Roll Management</vt:lpstr>
      <vt:lpstr>History of Electoral Roll Management – contd.</vt:lpstr>
      <vt:lpstr>Journey of EROLL Management  Software</vt:lpstr>
      <vt:lpstr>Notations used in ERONET 2.0</vt:lpstr>
      <vt:lpstr>PowerPoint Presentation</vt:lpstr>
      <vt:lpstr>PowerPoint Presentation</vt:lpstr>
      <vt:lpstr>PowerPoint Presentation</vt:lpstr>
      <vt:lpstr>PowerPoint Presentation</vt:lpstr>
      <vt:lpstr>Key Features of ERONET 2.0</vt:lpstr>
      <vt:lpstr>Role Based Access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ERONet 2.0</dc:title>
  <dc:creator>Manish Kumar</dc:creator>
  <cp:lastModifiedBy>Admin</cp:lastModifiedBy>
  <cp:revision>276</cp:revision>
  <cp:lastPrinted>2023-08-23T11:22:36Z</cp:lastPrinted>
  <dcterms:created xsi:type="dcterms:W3CDTF">2023-05-13T04:16:58Z</dcterms:created>
  <dcterms:modified xsi:type="dcterms:W3CDTF">2023-09-05T10:43:39Z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